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mp4" ContentType="video/mp4"/>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706" r:id="rId2"/>
    <p:sldMasterId id="2147483745" r:id="rId3"/>
  </p:sldMasterIdLst>
  <p:notesMasterIdLst>
    <p:notesMasterId r:id="rId37"/>
  </p:notesMasterIdLst>
  <p:sldIdLst>
    <p:sldId id="340" r:id="rId4"/>
    <p:sldId id="341" r:id="rId5"/>
    <p:sldId id="343" r:id="rId6"/>
    <p:sldId id="342" r:id="rId7"/>
    <p:sldId id="347" r:id="rId8"/>
    <p:sldId id="348" r:id="rId9"/>
    <p:sldId id="349" r:id="rId10"/>
    <p:sldId id="353" r:id="rId11"/>
    <p:sldId id="354" r:id="rId12"/>
    <p:sldId id="352" r:id="rId13"/>
    <p:sldId id="357" r:id="rId14"/>
    <p:sldId id="359" r:id="rId15"/>
    <p:sldId id="351" r:id="rId16"/>
    <p:sldId id="360" r:id="rId17"/>
    <p:sldId id="350" r:id="rId18"/>
    <p:sldId id="361" r:id="rId19"/>
    <p:sldId id="362" r:id="rId20"/>
    <p:sldId id="363" r:id="rId21"/>
    <p:sldId id="364" r:id="rId22"/>
    <p:sldId id="365" r:id="rId23"/>
    <p:sldId id="366" r:id="rId24"/>
    <p:sldId id="367" r:id="rId25"/>
    <p:sldId id="368" r:id="rId26"/>
    <p:sldId id="370" r:id="rId27"/>
    <p:sldId id="369" r:id="rId28"/>
    <p:sldId id="371" r:id="rId29"/>
    <p:sldId id="372" r:id="rId30"/>
    <p:sldId id="373" r:id="rId31"/>
    <p:sldId id="358" r:id="rId32"/>
    <p:sldId id="374" r:id="rId33"/>
    <p:sldId id="375" r:id="rId34"/>
    <p:sldId id="376" r:id="rId35"/>
    <p:sldId id="377"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BC967"/>
    <a:srgbClr val="BFBC44"/>
    <a:srgbClr val="EAEAB4"/>
    <a:srgbClr val="FFFFFF"/>
    <a:srgbClr val="F1F0C8"/>
    <a:srgbClr val="ECFEFA"/>
    <a:srgbClr val="E8FEF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94660"/>
  </p:normalViewPr>
  <p:slideViewPr>
    <p:cSldViewPr snapToGrid="0">
      <p:cViewPr varScale="1">
        <p:scale>
          <a:sx n="68" d="100"/>
          <a:sy n="68" d="100"/>
        </p:scale>
        <p:origin x="48"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67F6007-B444-4369-BD7A-4AA3D0EAC2A3}" type="datetimeFigureOut">
              <a:rPr lang="en-US" smtClean="0"/>
              <a:t>12/26/2022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FA83839-D09B-4685-88FE-E8D5DABA30CB}" type="slidenum">
              <a:rPr lang="en-US" smtClean="0"/>
              <a:t>‹#›</a:t>
            </a:fld>
            <a:endParaRPr lang="en-US"/>
          </a:p>
        </p:txBody>
      </p:sp>
    </p:spTree>
    <p:extLst>
      <p:ext uri="{BB962C8B-B14F-4D97-AF65-F5344CB8AC3E}">
        <p14:creationId xmlns:p14="http://schemas.microsoft.com/office/powerpoint/2010/main" val="6844149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solidFill>
                  <a:prstClr val="black"/>
                </a:solidFill>
              </a:rPr>
              <a:pPr/>
              <a:t>1</a:t>
            </a:fld>
            <a:endParaRPr lang="en-US">
              <a:solidFill>
                <a:prstClr val="black"/>
              </a:solidFill>
            </a:endParaRPr>
          </a:p>
        </p:txBody>
      </p:sp>
    </p:spTree>
    <p:extLst>
      <p:ext uri="{BB962C8B-B14F-4D97-AF65-F5344CB8AC3E}">
        <p14:creationId xmlns:p14="http://schemas.microsoft.com/office/powerpoint/2010/main" val="241473271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22457360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val="11938917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val="4767795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16679097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8210087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3480328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271213387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74997003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201376336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25526848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a:t>
            </a:fld>
            <a:endParaRPr lang="en-US">
              <a:solidFill>
                <a:prstClr val="black"/>
              </a:solidFill>
            </a:endParaRPr>
          </a:p>
        </p:txBody>
      </p:sp>
    </p:spTree>
    <p:extLst>
      <p:ext uri="{BB962C8B-B14F-4D97-AF65-F5344CB8AC3E}">
        <p14:creationId xmlns:p14="http://schemas.microsoft.com/office/powerpoint/2010/main" val="1320768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val="36906029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val="11639423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val="31288373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24</a:t>
            </a:fld>
            <a:endParaRPr lang="en-US">
              <a:solidFill>
                <a:prstClr val="black"/>
              </a:solidFill>
            </a:endParaRPr>
          </a:p>
        </p:txBody>
      </p:sp>
    </p:spTree>
    <p:extLst>
      <p:ext uri="{BB962C8B-B14F-4D97-AF65-F5344CB8AC3E}">
        <p14:creationId xmlns:p14="http://schemas.microsoft.com/office/powerpoint/2010/main" val="25057372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val="3316952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26</a:t>
            </a:fld>
            <a:endParaRPr lang="en-US">
              <a:solidFill>
                <a:prstClr val="black"/>
              </a:solidFill>
            </a:endParaRPr>
          </a:p>
        </p:txBody>
      </p:sp>
    </p:spTree>
    <p:extLst>
      <p:ext uri="{BB962C8B-B14F-4D97-AF65-F5344CB8AC3E}">
        <p14:creationId xmlns:p14="http://schemas.microsoft.com/office/powerpoint/2010/main" val="345772725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val="24718253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29</a:t>
            </a:fld>
            <a:endParaRPr lang="en-US">
              <a:solidFill>
                <a:prstClr val="black"/>
              </a:solidFill>
            </a:endParaRPr>
          </a:p>
        </p:txBody>
      </p:sp>
    </p:spTree>
    <p:extLst>
      <p:ext uri="{BB962C8B-B14F-4D97-AF65-F5344CB8AC3E}">
        <p14:creationId xmlns:p14="http://schemas.microsoft.com/office/powerpoint/2010/main" val="288817177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30</a:t>
            </a:fld>
            <a:endParaRPr lang="en-US">
              <a:solidFill>
                <a:prstClr val="black"/>
              </a:solidFill>
            </a:endParaRPr>
          </a:p>
        </p:txBody>
      </p:sp>
    </p:spTree>
    <p:extLst>
      <p:ext uri="{BB962C8B-B14F-4D97-AF65-F5344CB8AC3E}">
        <p14:creationId xmlns:p14="http://schemas.microsoft.com/office/powerpoint/2010/main" val="36608353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31</a:t>
            </a:fld>
            <a:endParaRPr lang="en-US">
              <a:solidFill>
                <a:prstClr val="black"/>
              </a:solidFill>
            </a:endParaRPr>
          </a:p>
        </p:txBody>
      </p:sp>
    </p:spTree>
    <p:extLst>
      <p:ext uri="{BB962C8B-B14F-4D97-AF65-F5344CB8AC3E}">
        <p14:creationId xmlns:p14="http://schemas.microsoft.com/office/powerpoint/2010/main" val="28369494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a:t>
            </a:fld>
            <a:endParaRPr lang="en-US">
              <a:solidFill>
                <a:prstClr val="black"/>
              </a:solidFill>
            </a:endParaRPr>
          </a:p>
        </p:txBody>
      </p:sp>
    </p:spTree>
    <p:extLst>
      <p:ext uri="{BB962C8B-B14F-4D97-AF65-F5344CB8AC3E}">
        <p14:creationId xmlns:p14="http://schemas.microsoft.com/office/powerpoint/2010/main" val="32208463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32</a:t>
            </a:fld>
            <a:endParaRPr lang="en-US">
              <a:solidFill>
                <a:prstClr val="black"/>
              </a:solidFill>
            </a:endParaRPr>
          </a:p>
        </p:txBody>
      </p:sp>
    </p:spTree>
    <p:extLst>
      <p:ext uri="{BB962C8B-B14F-4D97-AF65-F5344CB8AC3E}">
        <p14:creationId xmlns:p14="http://schemas.microsoft.com/office/powerpoint/2010/main" val="210434009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33</a:t>
            </a:fld>
            <a:endParaRPr lang="en-US">
              <a:solidFill>
                <a:prstClr val="black"/>
              </a:solidFill>
            </a:endParaRPr>
          </a:p>
        </p:txBody>
      </p:sp>
    </p:spTree>
    <p:extLst>
      <p:ext uri="{BB962C8B-B14F-4D97-AF65-F5344CB8AC3E}">
        <p14:creationId xmlns:p14="http://schemas.microsoft.com/office/powerpoint/2010/main" val="5788324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4</a:t>
            </a:fld>
            <a:endParaRPr lang="en-US">
              <a:solidFill>
                <a:prstClr val="black"/>
              </a:solidFill>
            </a:endParaRPr>
          </a:p>
        </p:txBody>
      </p:sp>
    </p:spTree>
    <p:extLst>
      <p:ext uri="{BB962C8B-B14F-4D97-AF65-F5344CB8AC3E}">
        <p14:creationId xmlns:p14="http://schemas.microsoft.com/office/powerpoint/2010/main" val="34258351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5</a:t>
            </a:fld>
            <a:endParaRPr lang="en-US">
              <a:solidFill>
                <a:prstClr val="black"/>
              </a:solidFill>
            </a:endParaRPr>
          </a:p>
        </p:txBody>
      </p:sp>
    </p:spTree>
    <p:extLst>
      <p:ext uri="{BB962C8B-B14F-4D97-AF65-F5344CB8AC3E}">
        <p14:creationId xmlns:p14="http://schemas.microsoft.com/office/powerpoint/2010/main" val="5610961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6</a:t>
            </a:fld>
            <a:endParaRPr lang="en-US">
              <a:solidFill>
                <a:prstClr val="black"/>
              </a:solidFill>
            </a:endParaRPr>
          </a:p>
        </p:txBody>
      </p:sp>
    </p:spTree>
    <p:extLst>
      <p:ext uri="{BB962C8B-B14F-4D97-AF65-F5344CB8AC3E}">
        <p14:creationId xmlns:p14="http://schemas.microsoft.com/office/powerpoint/2010/main" val="38535131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7</a:t>
            </a:fld>
            <a:endParaRPr lang="en-US">
              <a:solidFill>
                <a:prstClr val="black"/>
              </a:solidFill>
            </a:endParaRPr>
          </a:p>
        </p:txBody>
      </p:sp>
    </p:spTree>
    <p:extLst>
      <p:ext uri="{BB962C8B-B14F-4D97-AF65-F5344CB8AC3E}">
        <p14:creationId xmlns:p14="http://schemas.microsoft.com/office/powerpoint/2010/main" val="33782572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val="11771123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10</a:t>
            </a:fld>
            <a:endParaRPr lang="en-US">
              <a:solidFill>
                <a:prstClr val="black"/>
              </a:solidFill>
            </a:endParaRPr>
          </a:p>
        </p:txBody>
      </p:sp>
    </p:spTree>
    <p:extLst>
      <p:ext uri="{BB962C8B-B14F-4D97-AF65-F5344CB8AC3E}">
        <p14:creationId xmlns:p14="http://schemas.microsoft.com/office/powerpoint/2010/main" val="82984528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42652992"/>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10" name="Google Shape;10;p2"/>
          <p:cNvGrpSpPr/>
          <p:nvPr/>
        </p:nvGrpSpPr>
        <p:grpSpPr>
          <a:xfrm>
            <a:off x="-180608" y="-649"/>
            <a:ext cx="12716167" cy="6858237"/>
            <a:chOff x="-135450" y="773125"/>
            <a:chExt cx="7704900" cy="4155500"/>
          </a:xfrm>
        </p:grpSpPr>
        <p:sp>
          <p:nvSpPr>
            <p:cNvPr id="11" name="Google Shape;11;p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 name="Google Shape;266;p2"/>
          <p:cNvSpPr/>
          <p:nvPr/>
        </p:nvSpPr>
        <p:spPr>
          <a:xfrm flipH="1">
            <a:off x="3200528" y="2267"/>
            <a:ext cx="8991473" cy="7719253"/>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txBox="1">
            <a:spLocks noGrp="1"/>
          </p:cNvSpPr>
          <p:nvPr>
            <p:ph type="ctrTitle"/>
          </p:nvPr>
        </p:nvSpPr>
        <p:spPr>
          <a:xfrm>
            <a:off x="6096200" y="720000"/>
            <a:ext cx="5136000" cy="324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5200"/>
              <a:buNone/>
              <a:defRPr sz="6667">
                <a:latin typeface="Paytone One"/>
                <a:ea typeface="Paytone One"/>
                <a:cs typeface="Paytone One"/>
                <a:sym typeface="Paytone One"/>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68" name="Google Shape;268;p2"/>
          <p:cNvSpPr txBox="1">
            <a:spLocks noGrp="1"/>
          </p:cNvSpPr>
          <p:nvPr>
            <p:ph type="subTitle" idx="1"/>
          </p:nvPr>
        </p:nvSpPr>
        <p:spPr>
          <a:xfrm>
            <a:off x="6096200" y="4193117"/>
            <a:ext cx="5136000" cy="105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30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6557800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69"/>
        <p:cNvGrpSpPr/>
        <p:nvPr/>
      </p:nvGrpSpPr>
      <p:grpSpPr>
        <a:xfrm>
          <a:off x="0" y="0"/>
          <a:ext cx="0" cy="0"/>
          <a:chOff x="0" y="0"/>
          <a:chExt cx="0" cy="0"/>
        </a:xfrm>
      </p:grpSpPr>
      <p:sp>
        <p:nvSpPr>
          <p:cNvPr id="270" name="Google Shape;270;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271" name="Google Shape;271;p3"/>
          <p:cNvGrpSpPr/>
          <p:nvPr/>
        </p:nvGrpSpPr>
        <p:grpSpPr>
          <a:xfrm>
            <a:off x="-180608" y="-649"/>
            <a:ext cx="12716167" cy="6858237"/>
            <a:chOff x="-135450" y="773125"/>
            <a:chExt cx="7704900" cy="4155500"/>
          </a:xfrm>
        </p:grpSpPr>
        <p:sp>
          <p:nvSpPr>
            <p:cNvPr id="272" name="Google Shape;272;p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 name="Google Shape;505;p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7" name="Google Shape;527;p3"/>
          <p:cNvSpPr/>
          <p:nvPr/>
        </p:nvSpPr>
        <p:spPr>
          <a:xfrm rot="10800000">
            <a:off x="-29118" y="-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txBox="1">
            <a:spLocks noGrp="1"/>
          </p:cNvSpPr>
          <p:nvPr>
            <p:ph type="title"/>
          </p:nvPr>
        </p:nvSpPr>
        <p:spPr>
          <a:xfrm>
            <a:off x="960001" y="2393917"/>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29" name="Google Shape;529;p3"/>
          <p:cNvSpPr txBox="1">
            <a:spLocks noGrp="1"/>
          </p:cNvSpPr>
          <p:nvPr>
            <p:ph type="subTitle" idx="1"/>
          </p:nvPr>
        </p:nvSpPr>
        <p:spPr>
          <a:xfrm>
            <a:off x="1267416" y="4570067"/>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0" name="Google Shape;530;p3"/>
          <p:cNvSpPr txBox="1">
            <a:spLocks noGrp="1"/>
          </p:cNvSpPr>
          <p:nvPr>
            <p:ph type="title" idx="2" hasCustomPrompt="1"/>
          </p:nvPr>
        </p:nvSpPr>
        <p:spPr>
          <a:xfrm>
            <a:off x="2543601" y="1390733"/>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42551439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31"/>
        <p:cNvGrpSpPr/>
        <p:nvPr/>
      </p:nvGrpSpPr>
      <p:grpSpPr>
        <a:xfrm>
          <a:off x="0" y="0"/>
          <a:ext cx="0" cy="0"/>
          <a:chOff x="0" y="0"/>
          <a:chExt cx="0" cy="0"/>
        </a:xfrm>
      </p:grpSpPr>
      <p:sp>
        <p:nvSpPr>
          <p:cNvPr id="532" name="Google Shape;532;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533" name="Google Shape;533;p4"/>
          <p:cNvGrpSpPr/>
          <p:nvPr/>
        </p:nvGrpSpPr>
        <p:grpSpPr>
          <a:xfrm>
            <a:off x="-180608" y="-649"/>
            <a:ext cx="12716167" cy="6858237"/>
            <a:chOff x="-135450" y="773125"/>
            <a:chExt cx="7704900" cy="4155500"/>
          </a:xfrm>
        </p:grpSpPr>
        <p:sp>
          <p:nvSpPr>
            <p:cNvPr id="534" name="Google Shape;534;p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9" name="Google Shape;789;p4"/>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txBox="1">
            <a:spLocks noGrp="1"/>
          </p:cNvSpPr>
          <p:nvPr>
            <p:ph type="title"/>
          </p:nvPr>
        </p:nvSpPr>
        <p:spPr>
          <a:xfrm>
            <a:off x="960000" y="720000"/>
            <a:ext cx="10272000" cy="715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1" name="Google Shape;791;p4"/>
          <p:cNvSpPr txBox="1">
            <a:spLocks noGrp="1"/>
          </p:cNvSpPr>
          <p:nvPr>
            <p:ph type="subTitle" idx="1"/>
          </p:nvPr>
        </p:nvSpPr>
        <p:spPr>
          <a:xfrm>
            <a:off x="968900" y="1607033"/>
            <a:ext cx="10272000" cy="468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200"/>
              <a:buChar char="●"/>
              <a:defRPr sz="1600"/>
            </a:lvl1pPr>
            <a:lvl2pPr lvl="1" rtl="0">
              <a:lnSpc>
                <a:spcPct val="100000"/>
              </a:lnSpc>
              <a:spcBef>
                <a:spcPts val="0"/>
              </a:spcBef>
              <a:spcAft>
                <a:spcPts val="0"/>
              </a:spcAft>
              <a:buSzPts val="1200"/>
              <a:buChar char="○"/>
              <a:defRPr sz="1600"/>
            </a:lvl2pPr>
            <a:lvl3pPr lvl="2" rtl="0">
              <a:lnSpc>
                <a:spcPct val="100000"/>
              </a:lnSpc>
              <a:spcBef>
                <a:spcPts val="0"/>
              </a:spcBef>
              <a:spcAft>
                <a:spcPts val="0"/>
              </a:spcAft>
              <a:buSzPts val="1200"/>
              <a:buChar char="■"/>
              <a:defRPr sz="1600"/>
            </a:lvl3pPr>
            <a:lvl4pPr lvl="3" rtl="0">
              <a:lnSpc>
                <a:spcPct val="100000"/>
              </a:lnSpc>
              <a:spcBef>
                <a:spcPts val="0"/>
              </a:spcBef>
              <a:spcAft>
                <a:spcPts val="0"/>
              </a:spcAft>
              <a:buSzPts val="1200"/>
              <a:buChar char="●"/>
              <a:defRPr sz="1600"/>
            </a:lvl4pPr>
            <a:lvl5pPr lvl="4" rtl="0">
              <a:lnSpc>
                <a:spcPct val="100000"/>
              </a:lnSpc>
              <a:spcBef>
                <a:spcPts val="0"/>
              </a:spcBef>
              <a:spcAft>
                <a:spcPts val="0"/>
              </a:spcAft>
              <a:buSzPts val="1200"/>
              <a:buChar char="○"/>
              <a:defRPr sz="1600"/>
            </a:lvl5pPr>
            <a:lvl6pPr lvl="5" rtl="0">
              <a:lnSpc>
                <a:spcPct val="100000"/>
              </a:lnSpc>
              <a:spcBef>
                <a:spcPts val="0"/>
              </a:spcBef>
              <a:spcAft>
                <a:spcPts val="0"/>
              </a:spcAft>
              <a:buSzPts val="1200"/>
              <a:buChar char="■"/>
              <a:defRPr sz="1600"/>
            </a:lvl6pPr>
            <a:lvl7pPr lvl="6" rtl="0">
              <a:lnSpc>
                <a:spcPct val="100000"/>
              </a:lnSpc>
              <a:spcBef>
                <a:spcPts val="0"/>
              </a:spcBef>
              <a:spcAft>
                <a:spcPts val="0"/>
              </a:spcAft>
              <a:buSzPts val="1200"/>
              <a:buChar char="●"/>
              <a:defRPr sz="1600"/>
            </a:lvl7pPr>
            <a:lvl8pPr lvl="7" rtl="0">
              <a:lnSpc>
                <a:spcPct val="100000"/>
              </a:lnSpc>
              <a:spcBef>
                <a:spcPts val="0"/>
              </a:spcBef>
              <a:spcAft>
                <a:spcPts val="0"/>
              </a:spcAft>
              <a:buSzPts val="1200"/>
              <a:buChar char="○"/>
              <a:defRPr sz="1600"/>
            </a:lvl8pPr>
            <a:lvl9pPr lvl="8" rtl="0">
              <a:lnSpc>
                <a:spcPct val="100000"/>
              </a:lnSpc>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20692746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792"/>
        <p:cNvGrpSpPr/>
        <p:nvPr/>
      </p:nvGrpSpPr>
      <p:grpSpPr>
        <a:xfrm>
          <a:off x="0" y="0"/>
          <a:ext cx="0" cy="0"/>
          <a:chOff x="0" y="0"/>
          <a:chExt cx="0" cy="0"/>
        </a:xfrm>
      </p:grpSpPr>
      <p:sp>
        <p:nvSpPr>
          <p:cNvPr id="793" name="Google Shape;793;p5"/>
          <p:cNvSpPr txBox="1">
            <a:spLocks noGrp="1"/>
          </p:cNvSpPr>
          <p:nvPr>
            <p:ph type="title"/>
          </p:nvPr>
        </p:nvSpPr>
        <p:spPr>
          <a:xfrm>
            <a:off x="960000" y="743233"/>
            <a:ext cx="10272000" cy="621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4" name="Google Shape;794;p5"/>
          <p:cNvSpPr txBox="1">
            <a:spLocks noGrp="1"/>
          </p:cNvSpPr>
          <p:nvPr>
            <p:ph type="body" idx="1"/>
          </p:nvPr>
        </p:nvSpPr>
        <p:spPr>
          <a:xfrm>
            <a:off x="13566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5" name="Google Shape;795;p5"/>
          <p:cNvSpPr txBox="1">
            <a:spLocks noGrp="1"/>
          </p:cNvSpPr>
          <p:nvPr>
            <p:ph type="body" idx="2"/>
          </p:nvPr>
        </p:nvSpPr>
        <p:spPr>
          <a:xfrm>
            <a:off x="68398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6" name="Google Shape;796;p5"/>
          <p:cNvSpPr txBox="1">
            <a:spLocks noGrp="1"/>
          </p:cNvSpPr>
          <p:nvPr>
            <p:ph type="title" idx="3"/>
          </p:nvPr>
        </p:nvSpPr>
        <p:spPr>
          <a:xfrm>
            <a:off x="21466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797" name="Google Shape;797;p5"/>
          <p:cNvSpPr txBox="1">
            <a:spLocks noGrp="1"/>
          </p:cNvSpPr>
          <p:nvPr>
            <p:ph type="title" idx="4"/>
          </p:nvPr>
        </p:nvSpPr>
        <p:spPr>
          <a:xfrm>
            <a:off x="76298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79384191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98"/>
        <p:cNvGrpSpPr/>
        <p:nvPr/>
      </p:nvGrpSpPr>
      <p:grpSpPr>
        <a:xfrm>
          <a:off x="0" y="0"/>
          <a:ext cx="0" cy="0"/>
          <a:chOff x="0" y="0"/>
          <a:chExt cx="0" cy="0"/>
        </a:xfrm>
      </p:grpSpPr>
      <p:sp>
        <p:nvSpPr>
          <p:cNvPr id="799" name="Google Shape;799;p6"/>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
        <p:nvSpPr>
          <p:cNvPr id="800" name="Google Shape;800;p6"/>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29830791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1"/>
        <p:cNvGrpSpPr/>
        <p:nvPr/>
      </p:nvGrpSpPr>
      <p:grpSpPr>
        <a:xfrm>
          <a:off x="0" y="0"/>
          <a:ext cx="0" cy="0"/>
          <a:chOff x="0" y="0"/>
          <a:chExt cx="0" cy="0"/>
        </a:xfrm>
      </p:grpSpPr>
      <p:sp>
        <p:nvSpPr>
          <p:cNvPr id="802" name="Google Shape;802;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803" name="Google Shape;803;p7"/>
          <p:cNvGrpSpPr/>
          <p:nvPr/>
        </p:nvGrpSpPr>
        <p:grpSpPr>
          <a:xfrm>
            <a:off x="-180608" y="-649"/>
            <a:ext cx="12716167" cy="6858237"/>
            <a:chOff x="-135450" y="773125"/>
            <a:chExt cx="7704900" cy="4155500"/>
          </a:xfrm>
        </p:grpSpPr>
        <p:sp>
          <p:nvSpPr>
            <p:cNvPr id="804" name="Google Shape;804;p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 name="Google Shape;836;p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 name="Google Shape;837;p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 name="Google Shape;838;p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 name="Google Shape;839;p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 name="Google Shape;840;p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 name="Google Shape;872;p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 name="Google Shape;876;p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 name="Google Shape;877;p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6" name="Google Shape;986;p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5" name="Google Shape;1055;p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9" name="Google Shape;1059;p7"/>
          <p:cNvSpPr/>
          <p:nvPr/>
        </p:nvSpPr>
        <p:spPr>
          <a:xfrm rot="10800000">
            <a:off x="-29080" y="-1"/>
            <a:ext cx="7670347"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0" name="Google Shape;1060;p7"/>
          <p:cNvSpPr txBox="1">
            <a:spLocks noGrp="1"/>
          </p:cNvSpPr>
          <p:nvPr>
            <p:ph type="title"/>
          </p:nvPr>
        </p:nvSpPr>
        <p:spPr>
          <a:xfrm>
            <a:off x="960000" y="1931100"/>
            <a:ext cx="3744000" cy="1007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400"/>
              <a:buNone/>
              <a:defRPr sz="7333">
                <a:latin typeface="Paytone One"/>
                <a:ea typeface="Paytone One"/>
                <a:cs typeface="Paytone One"/>
                <a:sym typeface="Paytone On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061" name="Google Shape;1061;p7"/>
          <p:cNvSpPr txBox="1">
            <a:spLocks noGrp="1"/>
          </p:cNvSpPr>
          <p:nvPr>
            <p:ph type="body" idx="1"/>
          </p:nvPr>
        </p:nvSpPr>
        <p:spPr>
          <a:xfrm>
            <a:off x="960000" y="3241700"/>
            <a:ext cx="3744000" cy="1685200"/>
          </a:xfrm>
          <a:prstGeom prst="rect">
            <a:avLst/>
          </a:prstGeom>
        </p:spPr>
        <p:txBody>
          <a:bodyPr spcFirstLastPara="1" wrap="square" lIns="91425" tIns="91425" rIns="91425" bIns="91425" anchor="t" anchorCtr="0">
            <a:normAutofit/>
          </a:bodyPr>
          <a:lstStyle>
            <a:lvl1pPr marL="609585" lvl="0" indent="-406390" algn="ctr" rtl="0">
              <a:lnSpc>
                <a:spcPct val="100000"/>
              </a:lnSpc>
              <a:spcBef>
                <a:spcPts val="0"/>
              </a:spcBef>
              <a:spcAft>
                <a:spcPts val="0"/>
              </a:spcAft>
              <a:buSzPts val="12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4564627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22"/>
        <p:cNvGrpSpPr/>
        <p:nvPr/>
      </p:nvGrpSpPr>
      <p:grpSpPr>
        <a:xfrm>
          <a:off x="0" y="0"/>
          <a:ext cx="0" cy="0"/>
          <a:chOff x="0" y="0"/>
          <a:chExt cx="0" cy="0"/>
        </a:xfrm>
      </p:grpSpPr>
      <p:sp>
        <p:nvSpPr>
          <p:cNvPr id="1323" name="Google Shape;1323;p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24" name="Google Shape;1324;p9"/>
          <p:cNvSpPr txBox="1">
            <a:spLocks noGrp="1"/>
          </p:cNvSpPr>
          <p:nvPr>
            <p:ph type="subTitle" idx="1"/>
          </p:nvPr>
        </p:nvSpPr>
        <p:spPr>
          <a:xfrm>
            <a:off x="111174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5" name="Google Shape;1325;p9"/>
          <p:cNvSpPr txBox="1">
            <a:spLocks noGrp="1"/>
          </p:cNvSpPr>
          <p:nvPr>
            <p:ph type="subTitle" idx="2"/>
          </p:nvPr>
        </p:nvSpPr>
        <p:spPr>
          <a:xfrm>
            <a:off x="4523912"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6" name="Google Shape;1326;p9"/>
          <p:cNvSpPr txBox="1">
            <a:spLocks noGrp="1"/>
          </p:cNvSpPr>
          <p:nvPr>
            <p:ph type="subTitle" idx="3"/>
          </p:nvPr>
        </p:nvSpPr>
        <p:spPr>
          <a:xfrm>
            <a:off x="792425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7" name="Google Shape;1327;p9"/>
          <p:cNvSpPr txBox="1">
            <a:spLocks noGrp="1"/>
          </p:cNvSpPr>
          <p:nvPr>
            <p:ph type="title" idx="4"/>
          </p:nvPr>
        </p:nvSpPr>
        <p:spPr>
          <a:xfrm>
            <a:off x="148194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8" name="Google Shape;1328;p9"/>
          <p:cNvSpPr txBox="1">
            <a:spLocks noGrp="1"/>
          </p:cNvSpPr>
          <p:nvPr>
            <p:ph type="title" idx="5"/>
          </p:nvPr>
        </p:nvSpPr>
        <p:spPr>
          <a:xfrm>
            <a:off x="4894112"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9" name="Google Shape;1329;p9"/>
          <p:cNvSpPr txBox="1">
            <a:spLocks noGrp="1"/>
          </p:cNvSpPr>
          <p:nvPr>
            <p:ph type="title" idx="6"/>
          </p:nvPr>
        </p:nvSpPr>
        <p:spPr>
          <a:xfrm>
            <a:off x="829445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8997267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95"/>
        <p:cNvGrpSpPr/>
        <p:nvPr/>
      </p:nvGrpSpPr>
      <p:grpSpPr>
        <a:xfrm>
          <a:off x="0" y="0"/>
          <a:ext cx="0" cy="0"/>
          <a:chOff x="0" y="0"/>
          <a:chExt cx="0" cy="0"/>
        </a:xfrm>
      </p:grpSpPr>
      <p:sp>
        <p:nvSpPr>
          <p:cNvPr id="1596" name="Google Shape;159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Tree>
    <p:extLst>
      <p:ext uri="{BB962C8B-B14F-4D97-AF65-F5344CB8AC3E}">
        <p14:creationId xmlns:p14="http://schemas.microsoft.com/office/powerpoint/2010/main" val="14533767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597"/>
        <p:cNvGrpSpPr/>
        <p:nvPr/>
      </p:nvGrpSpPr>
      <p:grpSpPr>
        <a:xfrm>
          <a:off x="0" y="0"/>
          <a:ext cx="0" cy="0"/>
          <a:chOff x="0" y="0"/>
          <a:chExt cx="0" cy="0"/>
        </a:xfrm>
      </p:grpSpPr>
      <p:grpSp>
        <p:nvGrpSpPr>
          <p:cNvPr id="1598" name="Google Shape;1598;p13"/>
          <p:cNvGrpSpPr/>
          <p:nvPr/>
        </p:nvGrpSpPr>
        <p:grpSpPr>
          <a:xfrm>
            <a:off x="-180608" y="-649"/>
            <a:ext cx="12716167" cy="6858237"/>
            <a:chOff x="-135450" y="773125"/>
            <a:chExt cx="7704900" cy="4155500"/>
          </a:xfrm>
        </p:grpSpPr>
        <p:sp>
          <p:nvSpPr>
            <p:cNvPr id="1599" name="Google Shape;1599;p1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1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1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1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1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1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1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1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1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1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1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1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1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1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1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0" name="Google Shape;1740;p1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1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1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1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1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1" name="Google Shape;1821;p1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1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1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1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1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54" name="Google Shape;1854;p13"/>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56" name="Google Shape;1856;p13"/>
          <p:cNvSpPr txBox="1">
            <a:spLocks noGrp="1"/>
          </p:cNvSpPr>
          <p:nvPr>
            <p:ph type="subTitle" idx="1"/>
          </p:nvPr>
        </p:nvSpPr>
        <p:spPr>
          <a:xfrm>
            <a:off x="10573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7" name="Google Shape;1857;p13"/>
          <p:cNvSpPr txBox="1">
            <a:spLocks noGrp="1"/>
          </p:cNvSpPr>
          <p:nvPr>
            <p:ph type="subTitle" idx="2"/>
          </p:nvPr>
        </p:nvSpPr>
        <p:spPr>
          <a:xfrm>
            <a:off x="45500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8" name="Google Shape;1858;p13"/>
          <p:cNvSpPr txBox="1">
            <a:spLocks noGrp="1"/>
          </p:cNvSpPr>
          <p:nvPr>
            <p:ph type="subTitle" idx="3"/>
          </p:nvPr>
        </p:nvSpPr>
        <p:spPr>
          <a:xfrm>
            <a:off x="80427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9" name="Google Shape;1859;p13"/>
          <p:cNvSpPr txBox="1">
            <a:spLocks noGrp="1"/>
          </p:cNvSpPr>
          <p:nvPr>
            <p:ph type="title" idx="4"/>
          </p:nvPr>
        </p:nvSpPr>
        <p:spPr>
          <a:xfrm>
            <a:off x="10573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0" name="Google Shape;1860;p13"/>
          <p:cNvSpPr txBox="1">
            <a:spLocks noGrp="1"/>
          </p:cNvSpPr>
          <p:nvPr>
            <p:ph type="title" idx="5"/>
          </p:nvPr>
        </p:nvSpPr>
        <p:spPr>
          <a:xfrm>
            <a:off x="45500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1" name="Google Shape;1861;p13"/>
          <p:cNvSpPr txBox="1">
            <a:spLocks noGrp="1"/>
          </p:cNvSpPr>
          <p:nvPr>
            <p:ph type="title" idx="6"/>
          </p:nvPr>
        </p:nvSpPr>
        <p:spPr>
          <a:xfrm>
            <a:off x="80427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2" name="Google Shape;1862;p13"/>
          <p:cNvSpPr txBox="1">
            <a:spLocks noGrp="1"/>
          </p:cNvSpPr>
          <p:nvPr>
            <p:ph type="title" idx="7" hasCustomPrompt="1"/>
          </p:nvPr>
        </p:nvSpPr>
        <p:spPr>
          <a:xfrm>
            <a:off x="10573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3" name="Google Shape;1863;p13"/>
          <p:cNvSpPr txBox="1">
            <a:spLocks noGrp="1"/>
          </p:cNvSpPr>
          <p:nvPr>
            <p:ph type="title" idx="8" hasCustomPrompt="1"/>
          </p:nvPr>
        </p:nvSpPr>
        <p:spPr>
          <a:xfrm>
            <a:off x="45500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4" name="Google Shape;1864;p13"/>
          <p:cNvSpPr txBox="1">
            <a:spLocks noGrp="1"/>
          </p:cNvSpPr>
          <p:nvPr>
            <p:ph type="title" idx="9" hasCustomPrompt="1"/>
          </p:nvPr>
        </p:nvSpPr>
        <p:spPr>
          <a:xfrm>
            <a:off x="80427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0994764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865"/>
        <p:cNvGrpSpPr/>
        <p:nvPr/>
      </p:nvGrpSpPr>
      <p:grpSpPr>
        <a:xfrm>
          <a:off x="0" y="0"/>
          <a:ext cx="0" cy="0"/>
          <a:chOff x="0" y="0"/>
          <a:chExt cx="0" cy="0"/>
        </a:xfrm>
      </p:grpSpPr>
      <p:grpSp>
        <p:nvGrpSpPr>
          <p:cNvPr id="1866" name="Google Shape;1866;p14"/>
          <p:cNvGrpSpPr/>
          <p:nvPr/>
        </p:nvGrpSpPr>
        <p:grpSpPr>
          <a:xfrm>
            <a:off x="-180608" y="-649"/>
            <a:ext cx="12716167" cy="6858237"/>
            <a:chOff x="-135450" y="773125"/>
            <a:chExt cx="7704900" cy="4155500"/>
          </a:xfrm>
        </p:grpSpPr>
        <p:sp>
          <p:nvSpPr>
            <p:cNvPr id="1867" name="Google Shape;1867;p1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1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9" name="Google Shape;1889;p1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0" name="Google Shape;1890;p1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1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1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4" name="Google Shape;1894;p1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1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1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1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1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1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1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1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1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1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1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1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1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1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1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1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5" name="Google Shape;1925;p1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1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1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1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1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1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1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1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1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1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1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1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1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1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1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1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1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1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1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1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1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1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1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1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1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5" name="Google Shape;1985;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6" name="Google Shape;1986;p1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1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1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1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1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1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5" name="Google Shape;2005;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6" name="Google Shape;2006;p1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1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1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1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1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1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1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1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1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1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1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1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1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1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22" name="Google Shape;2122;p14"/>
          <p:cNvSpPr/>
          <p:nvPr/>
        </p:nvSpPr>
        <p:spPr>
          <a:xfrm rot="-3987061">
            <a:off x="1845181" y="-5486996"/>
            <a:ext cx="9009657" cy="15589787"/>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4"/>
          <p:cNvSpPr txBox="1">
            <a:spLocks noGrp="1"/>
          </p:cNvSpPr>
          <p:nvPr>
            <p:ph type="title"/>
          </p:nvPr>
        </p:nvSpPr>
        <p:spPr>
          <a:xfrm>
            <a:off x="7018000" y="1931100"/>
            <a:ext cx="3744000" cy="1007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400"/>
              <a:buNone/>
              <a:defRPr sz="7333">
                <a:latin typeface="Paytone One"/>
                <a:ea typeface="Paytone One"/>
                <a:cs typeface="Paytone One"/>
                <a:sym typeface="Paytone One"/>
              </a:defRPr>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2124" name="Google Shape;2124;p14"/>
          <p:cNvSpPr txBox="1">
            <a:spLocks noGrp="1"/>
          </p:cNvSpPr>
          <p:nvPr>
            <p:ph type="body" idx="1"/>
          </p:nvPr>
        </p:nvSpPr>
        <p:spPr>
          <a:xfrm>
            <a:off x="7018000" y="3241700"/>
            <a:ext cx="3744000" cy="1685200"/>
          </a:xfrm>
          <a:prstGeom prst="rect">
            <a:avLst/>
          </a:prstGeom>
        </p:spPr>
        <p:txBody>
          <a:bodyPr spcFirstLastPara="1" wrap="square" lIns="91425" tIns="91425" rIns="91425" bIns="91425" anchor="t" anchorCtr="0">
            <a:normAutofit/>
          </a:bodyPr>
          <a:lstStyle>
            <a:lvl1pPr marL="609585" lvl="0" indent="-406390" algn="r" rtl="0">
              <a:lnSpc>
                <a:spcPct val="100000"/>
              </a:lnSpc>
              <a:spcBef>
                <a:spcPts val="0"/>
              </a:spcBef>
              <a:spcAft>
                <a:spcPts val="0"/>
              </a:spcAft>
              <a:buSzPts val="1200"/>
              <a:buChar char="●"/>
              <a:defRPr/>
            </a:lvl1pPr>
            <a:lvl2pPr marL="1219170" lvl="1" indent="-406390" algn="r" rtl="0">
              <a:spcBef>
                <a:spcPts val="0"/>
              </a:spcBef>
              <a:spcAft>
                <a:spcPts val="0"/>
              </a:spcAft>
              <a:buSzPts val="1200"/>
              <a:buChar char="○"/>
              <a:defRPr sz="1600"/>
            </a:lvl2pPr>
            <a:lvl3pPr marL="1828754" lvl="2" indent="-406390" algn="r" rtl="0">
              <a:spcBef>
                <a:spcPts val="0"/>
              </a:spcBef>
              <a:spcAft>
                <a:spcPts val="0"/>
              </a:spcAft>
              <a:buSzPts val="1200"/>
              <a:buChar char="■"/>
              <a:defRPr sz="1600"/>
            </a:lvl3pPr>
            <a:lvl4pPr marL="2438339" lvl="3" indent="-406390" algn="r" rtl="0">
              <a:spcBef>
                <a:spcPts val="0"/>
              </a:spcBef>
              <a:spcAft>
                <a:spcPts val="0"/>
              </a:spcAft>
              <a:buSzPts val="1200"/>
              <a:buChar char="●"/>
              <a:defRPr sz="1600"/>
            </a:lvl4pPr>
            <a:lvl5pPr marL="3047924" lvl="4" indent="-406390" algn="r" rtl="0">
              <a:spcBef>
                <a:spcPts val="0"/>
              </a:spcBef>
              <a:spcAft>
                <a:spcPts val="0"/>
              </a:spcAft>
              <a:buSzPts val="1200"/>
              <a:buChar char="○"/>
              <a:defRPr sz="1600"/>
            </a:lvl5pPr>
            <a:lvl6pPr marL="3657509" lvl="5" indent="-406390" algn="r" rtl="0">
              <a:spcBef>
                <a:spcPts val="0"/>
              </a:spcBef>
              <a:spcAft>
                <a:spcPts val="0"/>
              </a:spcAft>
              <a:buSzPts val="1200"/>
              <a:buChar char="■"/>
              <a:defRPr sz="1600"/>
            </a:lvl6pPr>
            <a:lvl7pPr marL="4267093" lvl="6" indent="-406390" algn="r" rtl="0">
              <a:spcBef>
                <a:spcPts val="0"/>
              </a:spcBef>
              <a:spcAft>
                <a:spcPts val="0"/>
              </a:spcAft>
              <a:buSzPts val="1200"/>
              <a:buChar char="●"/>
              <a:defRPr sz="1600"/>
            </a:lvl7pPr>
            <a:lvl8pPr marL="4876678" lvl="7" indent="-406390" algn="r" rtl="0">
              <a:spcBef>
                <a:spcPts val="0"/>
              </a:spcBef>
              <a:spcAft>
                <a:spcPts val="0"/>
              </a:spcAft>
              <a:buSzPts val="1200"/>
              <a:buChar char="○"/>
              <a:defRPr sz="1600"/>
            </a:lvl8pPr>
            <a:lvl9pPr marL="5486263" lvl="8" indent="-406390" algn="r"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8156441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32"/>
            <a:fld id="{7FE5A9CD-1CA5-4BB6-ABF6-C3DB2F9C09D1}" type="datetimeFigureOut">
              <a:rPr lang="en-US" sz="2133" smtClean="0">
                <a:solidFill>
                  <a:prstClr val="black"/>
                </a:solidFill>
              </a:rPr>
              <a:pPr defTabSz="1086632"/>
              <a:t>12/26/2022</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32"/>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32"/>
            <a:fld id="{E9E3A461-C528-4C33-83FA-271D1850C3B5}"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494188641"/>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125"/>
        <p:cNvGrpSpPr/>
        <p:nvPr/>
      </p:nvGrpSpPr>
      <p:grpSpPr>
        <a:xfrm>
          <a:off x="0" y="0"/>
          <a:ext cx="0" cy="0"/>
          <a:chOff x="0" y="0"/>
          <a:chExt cx="0" cy="0"/>
        </a:xfrm>
      </p:grpSpPr>
      <p:grpSp>
        <p:nvGrpSpPr>
          <p:cNvPr id="2126" name="Google Shape;2126;p15"/>
          <p:cNvGrpSpPr/>
          <p:nvPr/>
        </p:nvGrpSpPr>
        <p:grpSpPr>
          <a:xfrm>
            <a:off x="-180608" y="-649"/>
            <a:ext cx="12716167" cy="6858237"/>
            <a:chOff x="-135450" y="773125"/>
            <a:chExt cx="7704900" cy="4155500"/>
          </a:xfrm>
        </p:grpSpPr>
        <p:sp>
          <p:nvSpPr>
            <p:cNvPr id="2127" name="Google Shape;2127;p1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1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1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1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1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2" name="Google Shape;2162;p1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1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1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1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1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1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1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1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1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1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1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1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2" name="Google Shape;2212;p1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3" name="Google Shape;2213;p1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1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1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1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1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1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1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1" name="Google Shape;2241;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2" name="Google Shape;2242;p1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4" name="Google Shape;2364;p1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5" name="Google Shape;2365;p1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6" name="Google Shape;2366;p1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8" name="Google Shape;2368;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82" name="Google Shape;2382;p15"/>
          <p:cNvSpPr/>
          <p:nvPr/>
        </p:nvSpPr>
        <p:spPr>
          <a:xfrm rot="10800000" flipH="1">
            <a:off x="3840466" y="-1"/>
            <a:ext cx="8351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5"/>
          <p:cNvSpPr txBox="1">
            <a:spLocks noGrp="1"/>
          </p:cNvSpPr>
          <p:nvPr>
            <p:ph type="title"/>
          </p:nvPr>
        </p:nvSpPr>
        <p:spPr>
          <a:xfrm>
            <a:off x="6938800" y="3989133"/>
            <a:ext cx="4293200" cy="589200"/>
          </a:xfrm>
          <a:prstGeom prst="rect">
            <a:avLst/>
          </a:prstGeom>
        </p:spPr>
        <p:txBody>
          <a:bodyPr spcFirstLastPara="1" wrap="square" lIns="91425" tIns="91425" rIns="91425" bIns="91425" anchor="t" anchorCtr="0">
            <a:normAutofit/>
          </a:bodyPr>
          <a:lstStyle>
            <a:lvl1pPr lvl="0" algn="r" rtl="0">
              <a:spcBef>
                <a:spcPts val="0"/>
              </a:spcBef>
              <a:spcAft>
                <a:spcPts val="0"/>
              </a:spcAft>
              <a:buNone/>
              <a:defRPr sz="2667">
                <a:latin typeface="Paytone One"/>
                <a:ea typeface="Paytone One"/>
                <a:cs typeface="Paytone One"/>
                <a:sym typeface="Paytone One"/>
              </a:defRPr>
            </a:lvl1pPr>
            <a:lvl2pPr lvl="1" algn="r" rtl="0">
              <a:spcBef>
                <a:spcPts val="0"/>
              </a:spcBef>
              <a:spcAft>
                <a:spcPts val="0"/>
              </a:spcAft>
              <a:buNone/>
              <a:defRPr sz="2667">
                <a:latin typeface="Paytone One"/>
                <a:ea typeface="Paytone One"/>
                <a:cs typeface="Paytone One"/>
                <a:sym typeface="Paytone One"/>
              </a:defRPr>
            </a:lvl2pPr>
            <a:lvl3pPr lvl="2" algn="r" rtl="0">
              <a:spcBef>
                <a:spcPts val="0"/>
              </a:spcBef>
              <a:spcAft>
                <a:spcPts val="0"/>
              </a:spcAft>
              <a:buNone/>
              <a:defRPr sz="2667">
                <a:latin typeface="Paytone One"/>
                <a:ea typeface="Paytone One"/>
                <a:cs typeface="Paytone One"/>
                <a:sym typeface="Paytone One"/>
              </a:defRPr>
            </a:lvl3pPr>
            <a:lvl4pPr lvl="3" algn="r" rtl="0">
              <a:spcBef>
                <a:spcPts val="0"/>
              </a:spcBef>
              <a:spcAft>
                <a:spcPts val="0"/>
              </a:spcAft>
              <a:buNone/>
              <a:defRPr sz="2667">
                <a:latin typeface="Paytone One"/>
                <a:ea typeface="Paytone One"/>
                <a:cs typeface="Paytone One"/>
                <a:sym typeface="Paytone One"/>
              </a:defRPr>
            </a:lvl4pPr>
            <a:lvl5pPr lvl="4" algn="r" rtl="0">
              <a:spcBef>
                <a:spcPts val="0"/>
              </a:spcBef>
              <a:spcAft>
                <a:spcPts val="0"/>
              </a:spcAft>
              <a:buNone/>
              <a:defRPr sz="2667">
                <a:latin typeface="Paytone One"/>
                <a:ea typeface="Paytone One"/>
                <a:cs typeface="Paytone One"/>
                <a:sym typeface="Paytone One"/>
              </a:defRPr>
            </a:lvl5pPr>
            <a:lvl6pPr lvl="5" algn="r" rtl="0">
              <a:spcBef>
                <a:spcPts val="0"/>
              </a:spcBef>
              <a:spcAft>
                <a:spcPts val="0"/>
              </a:spcAft>
              <a:buNone/>
              <a:defRPr sz="2667">
                <a:latin typeface="Paytone One"/>
                <a:ea typeface="Paytone One"/>
                <a:cs typeface="Paytone One"/>
                <a:sym typeface="Paytone One"/>
              </a:defRPr>
            </a:lvl6pPr>
            <a:lvl7pPr lvl="6" algn="r" rtl="0">
              <a:spcBef>
                <a:spcPts val="0"/>
              </a:spcBef>
              <a:spcAft>
                <a:spcPts val="0"/>
              </a:spcAft>
              <a:buNone/>
              <a:defRPr sz="2667">
                <a:latin typeface="Paytone One"/>
                <a:ea typeface="Paytone One"/>
                <a:cs typeface="Paytone One"/>
                <a:sym typeface="Paytone One"/>
              </a:defRPr>
            </a:lvl7pPr>
            <a:lvl8pPr lvl="7" algn="r" rtl="0">
              <a:spcBef>
                <a:spcPts val="0"/>
              </a:spcBef>
              <a:spcAft>
                <a:spcPts val="0"/>
              </a:spcAft>
              <a:buNone/>
              <a:defRPr sz="2667">
                <a:latin typeface="Paytone One"/>
                <a:ea typeface="Paytone One"/>
                <a:cs typeface="Paytone One"/>
                <a:sym typeface="Paytone One"/>
              </a:defRPr>
            </a:lvl8pPr>
            <a:lvl9pPr lvl="8" algn="r" rtl="0">
              <a:spcBef>
                <a:spcPts val="0"/>
              </a:spcBef>
              <a:spcAft>
                <a:spcPts val="0"/>
              </a:spcAft>
              <a:buNone/>
              <a:defRPr sz="2667">
                <a:latin typeface="Paytone One"/>
                <a:ea typeface="Paytone One"/>
                <a:cs typeface="Paytone One"/>
                <a:sym typeface="Paytone One"/>
              </a:defRPr>
            </a:lvl9pPr>
          </a:lstStyle>
          <a:p>
            <a:endParaRPr/>
          </a:p>
        </p:txBody>
      </p:sp>
      <p:sp>
        <p:nvSpPr>
          <p:cNvPr id="2384" name="Google Shape;2384;p15"/>
          <p:cNvSpPr txBox="1">
            <a:spLocks noGrp="1"/>
          </p:cNvSpPr>
          <p:nvPr>
            <p:ph type="subTitle" idx="1"/>
          </p:nvPr>
        </p:nvSpPr>
        <p:spPr>
          <a:xfrm>
            <a:off x="6096000" y="2651384"/>
            <a:ext cx="5136000" cy="11636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66489931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1">
  <p:cSld name="Quote 1">
    <p:spTree>
      <p:nvGrpSpPr>
        <p:cNvPr id="1" name="Shape 2385"/>
        <p:cNvGrpSpPr/>
        <p:nvPr/>
      </p:nvGrpSpPr>
      <p:grpSpPr>
        <a:xfrm>
          <a:off x="0" y="0"/>
          <a:ext cx="0" cy="0"/>
          <a:chOff x="0" y="0"/>
          <a:chExt cx="0" cy="0"/>
        </a:xfrm>
      </p:grpSpPr>
      <p:grpSp>
        <p:nvGrpSpPr>
          <p:cNvPr id="2386" name="Google Shape;2386;p16"/>
          <p:cNvGrpSpPr/>
          <p:nvPr/>
        </p:nvGrpSpPr>
        <p:grpSpPr>
          <a:xfrm>
            <a:off x="-180608" y="-649"/>
            <a:ext cx="12716167" cy="6858237"/>
            <a:chOff x="-135450" y="773125"/>
            <a:chExt cx="7704900" cy="4155500"/>
          </a:xfrm>
        </p:grpSpPr>
        <p:sp>
          <p:nvSpPr>
            <p:cNvPr id="2387" name="Google Shape;2387;p1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1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4" name="Google Shape;2404;p1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5" name="Google Shape;2405;p1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1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1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1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1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1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9" name="Google Shape;2569;p1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1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1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1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1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1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1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42" name="Google Shape;2642;p16"/>
          <p:cNvGrpSpPr/>
          <p:nvPr/>
        </p:nvGrpSpPr>
        <p:grpSpPr>
          <a:xfrm>
            <a:off x="1634405" y="-67"/>
            <a:ext cx="9086292" cy="6858101"/>
            <a:chOff x="186505" y="119463"/>
            <a:chExt cx="7896546" cy="5143576"/>
          </a:xfrm>
        </p:grpSpPr>
        <p:sp>
          <p:nvSpPr>
            <p:cNvPr id="2643" name="Google Shape;2643;p16"/>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6"/>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45" name="Google Shape;2645;p16"/>
          <p:cNvSpPr txBox="1">
            <a:spLocks noGrp="1"/>
          </p:cNvSpPr>
          <p:nvPr>
            <p:ph type="title"/>
          </p:nvPr>
        </p:nvSpPr>
        <p:spPr>
          <a:xfrm>
            <a:off x="3949400" y="2803500"/>
            <a:ext cx="4293200" cy="589200"/>
          </a:xfrm>
          <a:prstGeom prst="rect">
            <a:avLst/>
          </a:prstGeom>
        </p:spPr>
        <p:txBody>
          <a:bodyPr spcFirstLastPara="1" wrap="square" lIns="91425" tIns="91425" rIns="91425" bIns="91425" anchor="t" anchorCtr="0">
            <a:normAutofit/>
          </a:bodyPr>
          <a:lstStyle>
            <a:lvl1pPr lvl="0" algn="ctr" rtl="0">
              <a:spcBef>
                <a:spcPts val="0"/>
              </a:spcBef>
              <a:spcAft>
                <a:spcPts val="0"/>
              </a:spcAft>
              <a:buNone/>
              <a:defRPr sz="2667">
                <a:latin typeface="Paytone One"/>
                <a:ea typeface="Paytone One"/>
                <a:cs typeface="Paytone One"/>
                <a:sym typeface="Paytone One"/>
              </a:defRPr>
            </a:lvl1pPr>
            <a:lvl2pPr lvl="1" algn="ctr" rtl="0">
              <a:spcBef>
                <a:spcPts val="0"/>
              </a:spcBef>
              <a:spcAft>
                <a:spcPts val="0"/>
              </a:spcAft>
              <a:buNone/>
              <a:defRPr sz="2667">
                <a:latin typeface="Paytone One"/>
                <a:ea typeface="Paytone One"/>
                <a:cs typeface="Paytone One"/>
                <a:sym typeface="Paytone One"/>
              </a:defRPr>
            </a:lvl2pPr>
            <a:lvl3pPr lvl="2" algn="ctr" rtl="0">
              <a:spcBef>
                <a:spcPts val="0"/>
              </a:spcBef>
              <a:spcAft>
                <a:spcPts val="0"/>
              </a:spcAft>
              <a:buNone/>
              <a:defRPr sz="2667">
                <a:latin typeface="Paytone One"/>
                <a:ea typeface="Paytone One"/>
                <a:cs typeface="Paytone One"/>
                <a:sym typeface="Paytone One"/>
              </a:defRPr>
            </a:lvl3pPr>
            <a:lvl4pPr lvl="3" algn="ctr" rtl="0">
              <a:spcBef>
                <a:spcPts val="0"/>
              </a:spcBef>
              <a:spcAft>
                <a:spcPts val="0"/>
              </a:spcAft>
              <a:buNone/>
              <a:defRPr sz="2667">
                <a:latin typeface="Paytone One"/>
                <a:ea typeface="Paytone One"/>
                <a:cs typeface="Paytone One"/>
                <a:sym typeface="Paytone One"/>
              </a:defRPr>
            </a:lvl4pPr>
            <a:lvl5pPr lvl="4" algn="ctr" rtl="0">
              <a:spcBef>
                <a:spcPts val="0"/>
              </a:spcBef>
              <a:spcAft>
                <a:spcPts val="0"/>
              </a:spcAft>
              <a:buNone/>
              <a:defRPr sz="2667">
                <a:latin typeface="Paytone One"/>
                <a:ea typeface="Paytone One"/>
                <a:cs typeface="Paytone One"/>
                <a:sym typeface="Paytone One"/>
              </a:defRPr>
            </a:lvl5pPr>
            <a:lvl6pPr lvl="5" algn="ctr" rtl="0">
              <a:spcBef>
                <a:spcPts val="0"/>
              </a:spcBef>
              <a:spcAft>
                <a:spcPts val="0"/>
              </a:spcAft>
              <a:buNone/>
              <a:defRPr sz="2667">
                <a:latin typeface="Paytone One"/>
                <a:ea typeface="Paytone One"/>
                <a:cs typeface="Paytone One"/>
                <a:sym typeface="Paytone One"/>
              </a:defRPr>
            </a:lvl6pPr>
            <a:lvl7pPr lvl="6" algn="ctr" rtl="0">
              <a:spcBef>
                <a:spcPts val="0"/>
              </a:spcBef>
              <a:spcAft>
                <a:spcPts val="0"/>
              </a:spcAft>
              <a:buNone/>
              <a:defRPr sz="2667">
                <a:latin typeface="Paytone One"/>
                <a:ea typeface="Paytone One"/>
                <a:cs typeface="Paytone One"/>
                <a:sym typeface="Paytone One"/>
              </a:defRPr>
            </a:lvl7pPr>
            <a:lvl8pPr lvl="7" algn="ctr" rtl="0">
              <a:spcBef>
                <a:spcPts val="0"/>
              </a:spcBef>
              <a:spcAft>
                <a:spcPts val="0"/>
              </a:spcAft>
              <a:buNone/>
              <a:defRPr sz="2667">
                <a:latin typeface="Paytone One"/>
                <a:ea typeface="Paytone One"/>
                <a:cs typeface="Paytone One"/>
                <a:sym typeface="Paytone One"/>
              </a:defRPr>
            </a:lvl8pPr>
            <a:lvl9pPr lvl="8" algn="ctr" rtl="0">
              <a:spcBef>
                <a:spcPts val="0"/>
              </a:spcBef>
              <a:spcAft>
                <a:spcPts val="0"/>
              </a:spcAft>
              <a:buNone/>
              <a:defRPr sz="2667">
                <a:latin typeface="Paytone One"/>
                <a:ea typeface="Paytone One"/>
                <a:cs typeface="Paytone One"/>
                <a:sym typeface="Paytone One"/>
              </a:defRPr>
            </a:lvl9pPr>
          </a:lstStyle>
          <a:p>
            <a:endParaRPr/>
          </a:p>
        </p:txBody>
      </p:sp>
      <p:sp>
        <p:nvSpPr>
          <p:cNvPr id="2646" name="Google Shape;2646;p16"/>
          <p:cNvSpPr txBox="1">
            <a:spLocks noGrp="1"/>
          </p:cNvSpPr>
          <p:nvPr>
            <p:ph type="subTitle" idx="1"/>
          </p:nvPr>
        </p:nvSpPr>
        <p:spPr>
          <a:xfrm>
            <a:off x="3528000" y="1465751"/>
            <a:ext cx="5136000" cy="1163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2657202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907"/>
        <p:cNvGrpSpPr/>
        <p:nvPr/>
      </p:nvGrpSpPr>
      <p:grpSpPr>
        <a:xfrm>
          <a:off x="0" y="0"/>
          <a:ext cx="0" cy="0"/>
          <a:chOff x="0" y="0"/>
          <a:chExt cx="0" cy="0"/>
        </a:xfrm>
      </p:grpSpPr>
      <p:grpSp>
        <p:nvGrpSpPr>
          <p:cNvPr id="2908" name="Google Shape;2908;p18"/>
          <p:cNvGrpSpPr/>
          <p:nvPr/>
        </p:nvGrpSpPr>
        <p:grpSpPr>
          <a:xfrm>
            <a:off x="-180608" y="-649"/>
            <a:ext cx="12716167" cy="6858237"/>
            <a:chOff x="-135450" y="773125"/>
            <a:chExt cx="7704900" cy="4155500"/>
          </a:xfrm>
        </p:grpSpPr>
        <p:sp>
          <p:nvSpPr>
            <p:cNvPr id="2909" name="Google Shape;2909;p18"/>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8"/>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8"/>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8"/>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8"/>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8"/>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8"/>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8"/>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18"/>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18"/>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8"/>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8"/>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8"/>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8"/>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8"/>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8"/>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8"/>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8"/>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8"/>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8"/>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8"/>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8"/>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8"/>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8"/>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8"/>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8"/>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8"/>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8"/>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8"/>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8"/>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8"/>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8"/>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8"/>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8"/>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8"/>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8"/>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8"/>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8"/>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8"/>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8"/>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8"/>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8"/>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8"/>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8"/>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3" name="Google Shape;2963;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4" name="Google Shape;2964;p18"/>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18"/>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8"/>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8"/>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8"/>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8"/>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8"/>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8"/>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8"/>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8"/>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8"/>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8"/>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8"/>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8"/>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8"/>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8"/>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8"/>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8"/>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8"/>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8"/>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8"/>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8"/>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8"/>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18"/>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18"/>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8"/>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8"/>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8"/>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8"/>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8"/>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8"/>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8"/>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8"/>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8"/>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18"/>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8"/>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8"/>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8"/>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8"/>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8"/>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8"/>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8"/>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8"/>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8"/>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8"/>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8"/>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8"/>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8"/>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8"/>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8"/>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8"/>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8"/>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8"/>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8"/>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8"/>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8"/>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8"/>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8"/>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8"/>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8"/>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8"/>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8"/>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8"/>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8"/>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8"/>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8"/>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8"/>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8"/>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8"/>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8"/>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8"/>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8"/>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8"/>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8"/>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8"/>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8"/>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8"/>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8"/>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8"/>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8"/>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8"/>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8"/>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8"/>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8"/>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8"/>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8"/>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8"/>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8"/>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8"/>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8"/>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8"/>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8"/>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8"/>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8"/>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8"/>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8"/>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8"/>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8"/>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18"/>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18"/>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18"/>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8"/>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8"/>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8"/>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8"/>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8"/>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8"/>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8"/>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8"/>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8"/>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8"/>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8"/>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8"/>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8"/>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8"/>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8"/>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8"/>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8"/>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8"/>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8"/>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8"/>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8"/>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8"/>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8"/>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18"/>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8"/>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18"/>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18"/>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8"/>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8"/>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8"/>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8"/>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8"/>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8"/>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8"/>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8"/>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8"/>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8"/>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8"/>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8"/>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8"/>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8"/>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8"/>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8"/>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8"/>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8"/>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8"/>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64" name="Google Shape;3164;p18"/>
          <p:cNvGrpSpPr/>
          <p:nvPr/>
        </p:nvGrpSpPr>
        <p:grpSpPr>
          <a:xfrm rot="10800000" flipH="1">
            <a:off x="-1242440" y="-109095"/>
            <a:ext cx="14676879" cy="7076189"/>
            <a:chOff x="-2748400" y="-38"/>
            <a:chExt cx="13516281" cy="5143576"/>
          </a:xfrm>
        </p:grpSpPr>
        <p:sp>
          <p:nvSpPr>
            <p:cNvPr id="3165" name="Google Shape;3165;p18"/>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8"/>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67" name="Google Shape;3167;p18"/>
          <p:cNvSpPr txBox="1">
            <a:spLocks noGrp="1"/>
          </p:cNvSpPr>
          <p:nvPr>
            <p:ph type="title"/>
          </p:nvPr>
        </p:nvSpPr>
        <p:spPr>
          <a:xfrm>
            <a:off x="960000" y="720000"/>
            <a:ext cx="10272000" cy="702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168" name="Google Shape;3168;p18"/>
          <p:cNvSpPr txBox="1">
            <a:spLocks noGrp="1"/>
          </p:cNvSpPr>
          <p:nvPr>
            <p:ph type="body" idx="1"/>
          </p:nvPr>
        </p:nvSpPr>
        <p:spPr>
          <a:xfrm>
            <a:off x="3528000" y="21264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84560390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169"/>
        <p:cNvGrpSpPr/>
        <p:nvPr/>
      </p:nvGrpSpPr>
      <p:grpSpPr>
        <a:xfrm>
          <a:off x="0" y="0"/>
          <a:ext cx="0" cy="0"/>
          <a:chOff x="0" y="0"/>
          <a:chExt cx="0" cy="0"/>
        </a:xfrm>
      </p:grpSpPr>
      <p:grpSp>
        <p:nvGrpSpPr>
          <p:cNvPr id="3170" name="Google Shape;3170;p19"/>
          <p:cNvGrpSpPr/>
          <p:nvPr/>
        </p:nvGrpSpPr>
        <p:grpSpPr>
          <a:xfrm>
            <a:off x="-180608" y="-649"/>
            <a:ext cx="12716167" cy="6858237"/>
            <a:chOff x="-135450" y="773125"/>
            <a:chExt cx="7704900" cy="4155500"/>
          </a:xfrm>
        </p:grpSpPr>
        <p:sp>
          <p:nvSpPr>
            <p:cNvPr id="3171" name="Google Shape;3171;p1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1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5" name="Google Shape;3185;p1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6" name="Google Shape;3186;p1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5" name="Google Shape;3195;p1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1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1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1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1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1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1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1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6" name="Google Shape;3266;p1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8" name="Google Shape;3308;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9" name="Google Shape;3309;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0" name="Google Shape;3310;p1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1" name="Google Shape;3311;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1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1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1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1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26" name="Google Shape;3426;p19"/>
          <p:cNvSpPr txBox="1">
            <a:spLocks noGrp="1"/>
          </p:cNvSpPr>
          <p:nvPr>
            <p:ph type="title" hasCustomPrompt="1"/>
          </p:nvPr>
        </p:nvSpPr>
        <p:spPr>
          <a:xfrm>
            <a:off x="5111600" y="1387792"/>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427" name="Google Shape;3427;p19"/>
          <p:cNvGrpSpPr/>
          <p:nvPr/>
        </p:nvGrpSpPr>
        <p:grpSpPr>
          <a:xfrm>
            <a:off x="913123" y="-67"/>
            <a:ext cx="10528728" cy="6858101"/>
            <a:chOff x="186505" y="119463"/>
            <a:chExt cx="7896546" cy="5143576"/>
          </a:xfrm>
        </p:grpSpPr>
        <p:sp>
          <p:nvSpPr>
            <p:cNvPr id="3428" name="Google Shape;3428;p19"/>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9"/>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30" name="Google Shape;3430;p19"/>
          <p:cNvSpPr txBox="1">
            <a:spLocks noGrp="1"/>
          </p:cNvSpPr>
          <p:nvPr>
            <p:ph type="title" idx="2"/>
          </p:nvPr>
        </p:nvSpPr>
        <p:spPr>
          <a:xfrm>
            <a:off x="3528000" y="2396859"/>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3431" name="Google Shape;3431;p19"/>
          <p:cNvSpPr txBox="1">
            <a:spLocks noGrp="1"/>
          </p:cNvSpPr>
          <p:nvPr>
            <p:ph type="subTitle" idx="1"/>
          </p:nvPr>
        </p:nvSpPr>
        <p:spPr>
          <a:xfrm>
            <a:off x="3835400" y="4573008"/>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1827238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432"/>
        <p:cNvGrpSpPr/>
        <p:nvPr/>
      </p:nvGrpSpPr>
      <p:grpSpPr>
        <a:xfrm>
          <a:off x="0" y="0"/>
          <a:ext cx="0" cy="0"/>
          <a:chOff x="0" y="0"/>
          <a:chExt cx="0" cy="0"/>
        </a:xfrm>
      </p:grpSpPr>
      <p:sp>
        <p:nvSpPr>
          <p:cNvPr id="3433" name="Google Shape;3433;p20"/>
          <p:cNvSpPr txBox="1">
            <a:spLocks noGrp="1"/>
          </p:cNvSpPr>
          <p:nvPr>
            <p:ph type="title"/>
          </p:nvPr>
        </p:nvSpPr>
        <p:spPr>
          <a:xfrm>
            <a:off x="960000" y="770705"/>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 name="Google Shape;3434;p20"/>
          <p:cNvSpPr txBox="1">
            <a:spLocks noGrp="1"/>
          </p:cNvSpPr>
          <p:nvPr>
            <p:ph type="subTitle" idx="1"/>
          </p:nvPr>
        </p:nvSpPr>
        <p:spPr>
          <a:xfrm>
            <a:off x="2714459" y="47668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5" name="Google Shape;3435;p20"/>
          <p:cNvSpPr txBox="1">
            <a:spLocks noGrp="1"/>
          </p:cNvSpPr>
          <p:nvPr>
            <p:ph type="subTitle" idx="2"/>
          </p:nvPr>
        </p:nvSpPr>
        <p:spPr>
          <a:xfrm>
            <a:off x="6321541" y="47668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6" name="Google Shape;3436;p20"/>
          <p:cNvSpPr txBox="1">
            <a:spLocks noGrp="1"/>
          </p:cNvSpPr>
          <p:nvPr>
            <p:ph type="title" idx="3"/>
          </p:nvPr>
        </p:nvSpPr>
        <p:spPr>
          <a:xfrm>
            <a:off x="2714667" y="42362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7" name="Google Shape;3437;p20"/>
          <p:cNvSpPr txBox="1">
            <a:spLocks noGrp="1"/>
          </p:cNvSpPr>
          <p:nvPr>
            <p:ph type="title" idx="4"/>
          </p:nvPr>
        </p:nvSpPr>
        <p:spPr>
          <a:xfrm>
            <a:off x="6321533" y="42362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8" name="Google Shape;3438;p20"/>
          <p:cNvSpPr txBox="1">
            <a:spLocks noGrp="1"/>
          </p:cNvSpPr>
          <p:nvPr>
            <p:ph type="subTitle" idx="5"/>
          </p:nvPr>
        </p:nvSpPr>
        <p:spPr>
          <a:xfrm>
            <a:off x="2714459" y="27039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9" name="Google Shape;3439;p20"/>
          <p:cNvSpPr txBox="1">
            <a:spLocks noGrp="1"/>
          </p:cNvSpPr>
          <p:nvPr>
            <p:ph type="subTitle" idx="6"/>
          </p:nvPr>
        </p:nvSpPr>
        <p:spPr>
          <a:xfrm>
            <a:off x="6321541" y="27039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40" name="Google Shape;3440;p20"/>
          <p:cNvSpPr txBox="1">
            <a:spLocks noGrp="1"/>
          </p:cNvSpPr>
          <p:nvPr>
            <p:ph type="title" idx="7"/>
          </p:nvPr>
        </p:nvSpPr>
        <p:spPr>
          <a:xfrm>
            <a:off x="2714467" y="21733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41" name="Google Shape;3441;p20"/>
          <p:cNvSpPr txBox="1">
            <a:spLocks noGrp="1"/>
          </p:cNvSpPr>
          <p:nvPr>
            <p:ph type="title" idx="8"/>
          </p:nvPr>
        </p:nvSpPr>
        <p:spPr>
          <a:xfrm>
            <a:off x="6321533" y="21733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36246549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706"/>
        <p:cNvGrpSpPr/>
        <p:nvPr/>
      </p:nvGrpSpPr>
      <p:grpSpPr>
        <a:xfrm>
          <a:off x="0" y="0"/>
          <a:ext cx="0" cy="0"/>
          <a:chOff x="0" y="0"/>
          <a:chExt cx="0" cy="0"/>
        </a:xfrm>
      </p:grpSpPr>
      <p:sp>
        <p:nvSpPr>
          <p:cNvPr id="3707" name="Google Shape;3707;p22"/>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08" name="Google Shape;3708;p22"/>
          <p:cNvSpPr txBox="1">
            <a:spLocks noGrp="1"/>
          </p:cNvSpPr>
          <p:nvPr>
            <p:ph type="subTitle" idx="1"/>
          </p:nvPr>
        </p:nvSpPr>
        <p:spPr>
          <a:xfrm>
            <a:off x="362861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09" name="Google Shape;3709;p22"/>
          <p:cNvSpPr txBox="1">
            <a:spLocks noGrp="1"/>
          </p:cNvSpPr>
          <p:nvPr>
            <p:ph type="title" idx="2"/>
          </p:nvPr>
        </p:nvSpPr>
        <p:spPr>
          <a:xfrm>
            <a:off x="1004661"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0" name="Google Shape;3710;p22"/>
          <p:cNvSpPr txBox="1">
            <a:spLocks noGrp="1"/>
          </p:cNvSpPr>
          <p:nvPr>
            <p:ph type="subTitle" idx="3"/>
          </p:nvPr>
        </p:nvSpPr>
        <p:spPr>
          <a:xfrm>
            <a:off x="10983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1" name="Google Shape;3711;p22"/>
          <p:cNvSpPr txBox="1">
            <a:spLocks noGrp="1"/>
          </p:cNvSpPr>
          <p:nvPr>
            <p:ph type="title" idx="4"/>
          </p:nvPr>
        </p:nvSpPr>
        <p:spPr>
          <a:xfrm>
            <a:off x="36060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2" name="Google Shape;3712;p22"/>
          <p:cNvSpPr txBox="1">
            <a:spLocks noGrp="1"/>
          </p:cNvSpPr>
          <p:nvPr>
            <p:ph type="subTitle" idx="5"/>
          </p:nvPr>
        </p:nvSpPr>
        <p:spPr>
          <a:xfrm>
            <a:off x="6217833" y="3172101"/>
            <a:ext cx="2415600" cy="2093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3" name="Google Shape;3713;p22"/>
          <p:cNvSpPr txBox="1">
            <a:spLocks noGrp="1"/>
          </p:cNvSpPr>
          <p:nvPr>
            <p:ph type="title" idx="6"/>
          </p:nvPr>
        </p:nvSpPr>
        <p:spPr>
          <a:xfrm>
            <a:off x="61831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4" name="Google Shape;3714;p22"/>
          <p:cNvSpPr txBox="1">
            <a:spLocks noGrp="1"/>
          </p:cNvSpPr>
          <p:nvPr>
            <p:ph type="subTitle" idx="7"/>
          </p:nvPr>
        </p:nvSpPr>
        <p:spPr>
          <a:xfrm>
            <a:off x="88064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5" name="Google Shape;3715;p22"/>
          <p:cNvSpPr txBox="1">
            <a:spLocks noGrp="1"/>
          </p:cNvSpPr>
          <p:nvPr>
            <p:ph type="title" idx="8"/>
          </p:nvPr>
        </p:nvSpPr>
        <p:spPr>
          <a:xfrm>
            <a:off x="8771739"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6579393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716"/>
        <p:cNvGrpSpPr/>
        <p:nvPr/>
      </p:nvGrpSpPr>
      <p:grpSpPr>
        <a:xfrm>
          <a:off x="0" y="0"/>
          <a:ext cx="0" cy="0"/>
          <a:chOff x="0" y="0"/>
          <a:chExt cx="0" cy="0"/>
        </a:xfrm>
      </p:grpSpPr>
      <p:sp>
        <p:nvSpPr>
          <p:cNvPr id="3717" name="Google Shape;3717;p23"/>
          <p:cNvSpPr/>
          <p:nvPr/>
        </p:nvSpPr>
        <p:spPr>
          <a:xfrm>
            <a:off x="-969833"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3"/>
          <p:cNvSpPr txBox="1">
            <a:spLocks noGrp="1"/>
          </p:cNvSpPr>
          <p:nvPr>
            <p:ph type="title"/>
          </p:nvPr>
        </p:nvSpPr>
        <p:spPr>
          <a:xfrm>
            <a:off x="969767" y="984800"/>
            <a:ext cx="5136000" cy="4177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4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5824794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719"/>
        <p:cNvGrpSpPr/>
        <p:nvPr/>
      </p:nvGrpSpPr>
      <p:grpSpPr>
        <a:xfrm>
          <a:off x="0" y="0"/>
          <a:ext cx="0" cy="0"/>
          <a:chOff x="0" y="0"/>
          <a:chExt cx="0" cy="0"/>
        </a:xfrm>
      </p:grpSpPr>
      <p:sp>
        <p:nvSpPr>
          <p:cNvPr id="3720" name="Google Shape;3720;p24"/>
          <p:cNvSpPr txBox="1">
            <a:spLocks noGrp="1"/>
          </p:cNvSpPr>
          <p:nvPr>
            <p:ph type="title"/>
          </p:nvPr>
        </p:nvSpPr>
        <p:spPr>
          <a:xfrm>
            <a:off x="5727000" y="1171965"/>
            <a:ext cx="5569600" cy="28252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4800"/>
              <a:buNone/>
              <a:defRPr sz="4667">
                <a:solidFill>
                  <a:schemeClr val="dk1"/>
                </a:solidFill>
              </a:defRPr>
            </a:lvl1pPr>
            <a:lvl2pPr lvl="1" algn="r" rtl="0">
              <a:spcBef>
                <a:spcPts val="0"/>
              </a:spcBef>
              <a:spcAft>
                <a:spcPts val="0"/>
              </a:spcAft>
              <a:buSzPts val="4800"/>
              <a:buNone/>
              <a:defRPr sz="6400"/>
            </a:lvl2pPr>
            <a:lvl3pPr lvl="2" algn="r" rtl="0">
              <a:spcBef>
                <a:spcPts val="0"/>
              </a:spcBef>
              <a:spcAft>
                <a:spcPts val="0"/>
              </a:spcAft>
              <a:buSzPts val="4800"/>
              <a:buNone/>
              <a:defRPr sz="6400"/>
            </a:lvl3pPr>
            <a:lvl4pPr lvl="3" algn="r" rtl="0">
              <a:spcBef>
                <a:spcPts val="0"/>
              </a:spcBef>
              <a:spcAft>
                <a:spcPts val="0"/>
              </a:spcAft>
              <a:buSzPts val="4800"/>
              <a:buNone/>
              <a:defRPr sz="6400"/>
            </a:lvl4pPr>
            <a:lvl5pPr lvl="4" algn="r" rtl="0">
              <a:spcBef>
                <a:spcPts val="0"/>
              </a:spcBef>
              <a:spcAft>
                <a:spcPts val="0"/>
              </a:spcAft>
              <a:buSzPts val="4800"/>
              <a:buNone/>
              <a:defRPr sz="6400"/>
            </a:lvl5pPr>
            <a:lvl6pPr lvl="5" algn="r" rtl="0">
              <a:spcBef>
                <a:spcPts val="0"/>
              </a:spcBef>
              <a:spcAft>
                <a:spcPts val="0"/>
              </a:spcAft>
              <a:buSzPts val="4800"/>
              <a:buNone/>
              <a:defRPr sz="6400"/>
            </a:lvl6pPr>
            <a:lvl7pPr lvl="6" algn="r" rtl="0">
              <a:spcBef>
                <a:spcPts val="0"/>
              </a:spcBef>
              <a:spcAft>
                <a:spcPts val="0"/>
              </a:spcAft>
              <a:buSzPts val="4800"/>
              <a:buNone/>
              <a:defRPr sz="6400"/>
            </a:lvl7pPr>
            <a:lvl8pPr lvl="7" algn="r" rtl="0">
              <a:spcBef>
                <a:spcPts val="0"/>
              </a:spcBef>
              <a:spcAft>
                <a:spcPts val="0"/>
              </a:spcAft>
              <a:buSzPts val="4800"/>
              <a:buNone/>
              <a:defRPr sz="6400"/>
            </a:lvl8pPr>
            <a:lvl9pPr lvl="8" algn="r" rtl="0">
              <a:spcBef>
                <a:spcPts val="0"/>
              </a:spcBef>
              <a:spcAft>
                <a:spcPts val="0"/>
              </a:spcAft>
              <a:buSzPts val="4800"/>
              <a:buNone/>
              <a:defRPr sz="6400"/>
            </a:lvl9pPr>
          </a:lstStyle>
          <a:p>
            <a:endParaRPr/>
          </a:p>
        </p:txBody>
      </p:sp>
      <p:sp>
        <p:nvSpPr>
          <p:cNvPr id="3721" name="Google Shape;3721;p24"/>
          <p:cNvSpPr txBox="1">
            <a:spLocks noGrp="1"/>
          </p:cNvSpPr>
          <p:nvPr>
            <p:ph type="subTitle" idx="1"/>
          </p:nvPr>
        </p:nvSpPr>
        <p:spPr>
          <a:xfrm>
            <a:off x="5727000" y="4324159"/>
            <a:ext cx="5569600" cy="1168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3722" name="Google Shape;3722;p24"/>
          <p:cNvSpPr/>
          <p:nvPr/>
        </p:nvSpPr>
        <p:spPr>
          <a:xfrm>
            <a:off x="-1671797"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07604450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Main idea 1">
  <p:cSld name="Main idea 1">
    <p:spTree>
      <p:nvGrpSpPr>
        <p:cNvPr id="1" name="Shape 3723"/>
        <p:cNvGrpSpPr/>
        <p:nvPr/>
      </p:nvGrpSpPr>
      <p:grpSpPr>
        <a:xfrm>
          <a:off x="0" y="0"/>
          <a:ext cx="0" cy="0"/>
          <a:chOff x="0" y="0"/>
          <a:chExt cx="0" cy="0"/>
        </a:xfrm>
      </p:grpSpPr>
      <p:grpSp>
        <p:nvGrpSpPr>
          <p:cNvPr id="3724" name="Google Shape;3724;p25"/>
          <p:cNvGrpSpPr/>
          <p:nvPr/>
        </p:nvGrpSpPr>
        <p:grpSpPr>
          <a:xfrm>
            <a:off x="-180608" y="-649"/>
            <a:ext cx="12716167" cy="6858237"/>
            <a:chOff x="-135450" y="773125"/>
            <a:chExt cx="7704900" cy="4155500"/>
          </a:xfrm>
        </p:grpSpPr>
        <p:sp>
          <p:nvSpPr>
            <p:cNvPr id="3725" name="Google Shape;3725;p2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2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2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2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2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2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2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5" name="Google Shape;3855;p2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6" name="Google Shape;3856;p2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2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2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2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2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2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2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80" name="Google Shape;3980;p25"/>
          <p:cNvSpPr/>
          <p:nvPr/>
        </p:nvSpPr>
        <p:spPr>
          <a:xfrm rot="10800000" flipH="1">
            <a:off x="-1671800" y="-853267"/>
            <a:ext cx="13070176" cy="7827800"/>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25"/>
          <p:cNvSpPr txBox="1">
            <a:spLocks noGrp="1"/>
          </p:cNvSpPr>
          <p:nvPr>
            <p:ph type="title"/>
          </p:nvPr>
        </p:nvSpPr>
        <p:spPr>
          <a:xfrm>
            <a:off x="969767" y="1461100"/>
            <a:ext cx="5569600" cy="2564000"/>
          </a:xfrm>
          <a:prstGeom prst="rect">
            <a:avLst/>
          </a:prstGeom>
        </p:spPr>
        <p:txBody>
          <a:bodyPr spcFirstLastPara="1" wrap="square" lIns="91425" tIns="91425" rIns="91425" bIns="91425" anchor="t" anchorCtr="0">
            <a:normAutofit/>
          </a:bodyPr>
          <a:lstStyle>
            <a:lvl1pPr lvl="0" rtl="0">
              <a:spcBef>
                <a:spcPts val="0"/>
              </a:spcBef>
              <a:spcAft>
                <a:spcPts val="0"/>
              </a:spcAft>
              <a:buSzPts val="4800"/>
              <a:buNone/>
              <a:defRPr sz="8666">
                <a:solidFill>
                  <a:schemeClr val="dk1"/>
                </a:solidFill>
              </a:defRPr>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3982" name="Google Shape;3982;p25"/>
          <p:cNvSpPr txBox="1">
            <a:spLocks noGrp="1"/>
          </p:cNvSpPr>
          <p:nvPr>
            <p:ph type="subTitle" idx="1"/>
          </p:nvPr>
        </p:nvSpPr>
        <p:spPr>
          <a:xfrm>
            <a:off x="969767" y="4286227"/>
            <a:ext cx="5569600" cy="116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2541400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4253"/>
        <p:cNvGrpSpPr/>
        <p:nvPr/>
      </p:nvGrpSpPr>
      <p:grpSpPr>
        <a:xfrm>
          <a:off x="0" y="0"/>
          <a:ext cx="0" cy="0"/>
          <a:chOff x="0" y="0"/>
          <a:chExt cx="0" cy="0"/>
        </a:xfrm>
      </p:grpSpPr>
      <p:grpSp>
        <p:nvGrpSpPr>
          <p:cNvPr id="4254" name="Google Shape;4254;p27"/>
          <p:cNvGrpSpPr/>
          <p:nvPr/>
        </p:nvGrpSpPr>
        <p:grpSpPr>
          <a:xfrm>
            <a:off x="-180608" y="-649"/>
            <a:ext cx="12716167" cy="6858237"/>
            <a:chOff x="-135450" y="773125"/>
            <a:chExt cx="7704900" cy="4155500"/>
          </a:xfrm>
        </p:grpSpPr>
        <p:sp>
          <p:nvSpPr>
            <p:cNvPr id="4255" name="Google Shape;4255;p2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2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8" name="Google Shape;4298;p2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9" name="Google Shape;4299;p2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5" name="Google Shape;4345;p2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6" name="Google Shape;4346;p2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6" name="Google Shape;4356;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7" name="Google Shape;4467;p2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8" name="Google Shape;4468;p2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9" name="Google Shape;4469;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0" name="Google Shape;4470;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1" name="Google Shape;4471;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3" name="Google Shape;4503;p2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7" name="Google Shape;4507;p2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8" name="Google Shape;4508;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10" name="Google Shape;4510;p27"/>
          <p:cNvGrpSpPr/>
          <p:nvPr/>
        </p:nvGrpSpPr>
        <p:grpSpPr>
          <a:xfrm rot="10800000" flipH="1">
            <a:off x="-1933431" y="-441910"/>
            <a:ext cx="16059144" cy="7742111"/>
            <a:chOff x="-2748400" y="-38"/>
            <a:chExt cx="13516281" cy="5143576"/>
          </a:xfrm>
        </p:grpSpPr>
        <p:sp>
          <p:nvSpPr>
            <p:cNvPr id="4511" name="Google Shape;4511;p27"/>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7"/>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13" name="Google Shape;4513;p27"/>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14" name="Google Shape;4514;p27"/>
          <p:cNvSpPr txBox="1">
            <a:spLocks noGrp="1"/>
          </p:cNvSpPr>
          <p:nvPr>
            <p:ph type="subTitle" idx="1"/>
          </p:nvPr>
        </p:nvSpPr>
        <p:spPr>
          <a:xfrm>
            <a:off x="1105829"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5" name="Google Shape;4515;p27"/>
          <p:cNvSpPr txBox="1">
            <a:spLocks noGrp="1"/>
          </p:cNvSpPr>
          <p:nvPr>
            <p:ph type="subTitle" idx="2"/>
          </p:nvPr>
        </p:nvSpPr>
        <p:spPr>
          <a:xfrm>
            <a:off x="4509713"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6" name="Google Shape;4516;p27"/>
          <p:cNvSpPr txBox="1">
            <a:spLocks noGrp="1"/>
          </p:cNvSpPr>
          <p:nvPr>
            <p:ph type="subTitle" idx="3"/>
          </p:nvPr>
        </p:nvSpPr>
        <p:spPr>
          <a:xfrm>
            <a:off x="7930171"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7" name="Google Shape;4517;p27"/>
          <p:cNvSpPr txBox="1">
            <a:spLocks noGrp="1"/>
          </p:cNvSpPr>
          <p:nvPr>
            <p:ph type="subTitle" idx="4"/>
          </p:nvPr>
        </p:nvSpPr>
        <p:spPr>
          <a:xfrm>
            <a:off x="2737203" y="5341691"/>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8" name="Google Shape;4518;p27"/>
          <p:cNvSpPr txBox="1">
            <a:spLocks noGrp="1"/>
          </p:cNvSpPr>
          <p:nvPr>
            <p:ph type="subTitle" idx="5"/>
          </p:nvPr>
        </p:nvSpPr>
        <p:spPr>
          <a:xfrm>
            <a:off x="6298797" y="5331236"/>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9" name="Google Shape;4519;p27"/>
          <p:cNvSpPr txBox="1">
            <a:spLocks noGrp="1"/>
          </p:cNvSpPr>
          <p:nvPr>
            <p:ph type="title" idx="6"/>
          </p:nvPr>
        </p:nvSpPr>
        <p:spPr>
          <a:xfrm>
            <a:off x="1476029"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0" name="Google Shape;4520;p27"/>
          <p:cNvSpPr txBox="1">
            <a:spLocks noGrp="1"/>
          </p:cNvSpPr>
          <p:nvPr>
            <p:ph type="title" idx="7"/>
          </p:nvPr>
        </p:nvSpPr>
        <p:spPr>
          <a:xfrm>
            <a:off x="4879913"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1" name="Google Shape;4521;p27"/>
          <p:cNvSpPr txBox="1">
            <a:spLocks noGrp="1"/>
          </p:cNvSpPr>
          <p:nvPr>
            <p:ph type="title" idx="8"/>
          </p:nvPr>
        </p:nvSpPr>
        <p:spPr>
          <a:xfrm>
            <a:off x="8300371"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2" name="Google Shape;4522;p27"/>
          <p:cNvSpPr txBox="1">
            <a:spLocks noGrp="1"/>
          </p:cNvSpPr>
          <p:nvPr>
            <p:ph type="title" idx="9"/>
          </p:nvPr>
        </p:nvSpPr>
        <p:spPr>
          <a:xfrm>
            <a:off x="3107403"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3" name="Google Shape;4523;p27"/>
          <p:cNvSpPr txBox="1">
            <a:spLocks noGrp="1"/>
          </p:cNvSpPr>
          <p:nvPr>
            <p:ph type="title" idx="13"/>
          </p:nvPr>
        </p:nvSpPr>
        <p:spPr>
          <a:xfrm>
            <a:off x="6668997"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37876364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32">
              <a:defRPr/>
            </a:pPr>
            <a:fld id="{E979D15E-7C97-46BA-A533-0FCFA23F6052}" type="slidenum">
              <a:rPr lang="en-US" sz="2133" smtClean="0">
                <a:solidFill>
                  <a:prstClr val="black"/>
                </a:solidFill>
              </a:rPr>
              <a:pPr defTabSz="1086632">
                <a:defRPr/>
              </a:pPr>
              <a:t>‹#›</a:t>
            </a:fld>
            <a:endParaRPr lang="en-US" sz="2133">
              <a:solidFill>
                <a:prstClr val="black"/>
              </a:solidFill>
            </a:endParaRPr>
          </a:p>
        </p:txBody>
      </p:sp>
    </p:spTree>
    <p:extLst>
      <p:ext uri="{BB962C8B-B14F-4D97-AF65-F5344CB8AC3E}">
        <p14:creationId xmlns:p14="http://schemas.microsoft.com/office/powerpoint/2010/main" val="347145851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4524"/>
        <p:cNvGrpSpPr/>
        <p:nvPr/>
      </p:nvGrpSpPr>
      <p:grpSpPr>
        <a:xfrm>
          <a:off x="0" y="0"/>
          <a:ext cx="0" cy="0"/>
          <a:chOff x="0" y="0"/>
          <a:chExt cx="0" cy="0"/>
        </a:xfrm>
      </p:grpSpPr>
      <p:sp>
        <p:nvSpPr>
          <p:cNvPr id="4525" name="Google Shape;4525;p28"/>
          <p:cNvSpPr txBox="1">
            <a:spLocks noGrp="1"/>
          </p:cNvSpPr>
          <p:nvPr>
            <p:ph type="title"/>
          </p:nvPr>
        </p:nvSpPr>
        <p:spPr>
          <a:xfrm>
            <a:off x="6523200" y="731545"/>
            <a:ext cx="47088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26" name="Google Shape;4526;p28"/>
          <p:cNvSpPr txBox="1">
            <a:spLocks noGrp="1"/>
          </p:cNvSpPr>
          <p:nvPr>
            <p:ph type="subTitle" idx="1"/>
          </p:nvPr>
        </p:nvSpPr>
        <p:spPr>
          <a:xfrm>
            <a:off x="2293800" y="1002208"/>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7" name="Google Shape;4527;p28"/>
          <p:cNvSpPr txBox="1">
            <a:spLocks noGrp="1"/>
          </p:cNvSpPr>
          <p:nvPr>
            <p:ph type="title" idx="2"/>
          </p:nvPr>
        </p:nvSpPr>
        <p:spPr>
          <a:xfrm>
            <a:off x="1268767" y="1223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8" name="Google Shape;4528;p28"/>
          <p:cNvSpPr txBox="1">
            <a:spLocks noGrp="1"/>
          </p:cNvSpPr>
          <p:nvPr>
            <p:ph type="subTitle" idx="3"/>
          </p:nvPr>
        </p:nvSpPr>
        <p:spPr>
          <a:xfrm>
            <a:off x="2293800" y="38316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9" name="Google Shape;4529;p28"/>
          <p:cNvSpPr txBox="1">
            <a:spLocks noGrp="1"/>
          </p:cNvSpPr>
          <p:nvPr>
            <p:ph type="title" idx="4"/>
          </p:nvPr>
        </p:nvSpPr>
        <p:spPr>
          <a:xfrm>
            <a:off x="1268767" y="40530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0" name="Google Shape;4530;p28"/>
          <p:cNvSpPr txBox="1">
            <a:spLocks noGrp="1"/>
          </p:cNvSpPr>
          <p:nvPr>
            <p:ph type="subTitle" idx="5"/>
          </p:nvPr>
        </p:nvSpPr>
        <p:spPr>
          <a:xfrm>
            <a:off x="2293804" y="24110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1" name="Google Shape;4531;p28"/>
          <p:cNvSpPr txBox="1">
            <a:spLocks noGrp="1"/>
          </p:cNvSpPr>
          <p:nvPr>
            <p:ph type="title" idx="6"/>
          </p:nvPr>
        </p:nvSpPr>
        <p:spPr>
          <a:xfrm>
            <a:off x="1268767" y="26324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2" name="Google Shape;4532;p28"/>
          <p:cNvSpPr txBox="1">
            <a:spLocks noGrp="1"/>
          </p:cNvSpPr>
          <p:nvPr>
            <p:ph type="subTitle" idx="7"/>
          </p:nvPr>
        </p:nvSpPr>
        <p:spPr>
          <a:xfrm>
            <a:off x="2293800" y="5228600"/>
            <a:ext cx="2989200" cy="87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3" name="Google Shape;4533;p28"/>
          <p:cNvSpPr txBox="1">
            <a:spLocks noGrp="1"/>
          </p:cNvSpPr>
          <p:nvPr>
            <p:ph type="title" idx="8"/>
          </p:nvPr>
        </p:nvSpPr>
        <p:spPr>
          <a:xfrm>
            <a:off x="1268767" y="5414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44489306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534"/>
        <p:cNvGrpSpPr/>
        <p:nvPr/>
      </p:nvGrpSpPr>
      <p:grpSpPr>
        <a:xfrm>
          <a:off x="0" y="0"/>
          <a:ext cx="0" cy="0"/>
          <a:chOff x="0" y="0"/>
          <a:chExt cx="0" cy="0"/>
        </a:xfrm>
      </p:grpSpPr>
      <p:grpSp>
        <p:nvGrpSpPr>
          <p:cNvPr id="4535" name="Google Shape;4535;p29"/>
          <p:cNvGrpSpPr/>
          <p:nvPr/>
        </p:nvGrpSpPr>
        <p:grpSpPr>
          <a:xfrm>
            <a:off x="-180608" y="-649"/>
            <a:ext cx="12716167" cy="6858237"/>
            <a:chOff x="-135450" y="773125"/>
            <a:chExt cx="7704900" cy="4155500"/>
          </a:xfrm>
        </p:grpSpPr>
        <p:sp>
          <p:nvSpPr>
            <p:cNvPr id="4536" name="Google Shape;4536;p2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9" name="Google Shape;4549;p2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0" name="Google Shape;4610;p2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1" name="Google Shape;4611;p2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1" name="Google Shape;4621;p2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2" name="Google Shape;4672;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3" name="Google Shape;4673;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7" name="Google Shape;4687;p2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8" name="Google Shape;4688;p2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1" name="Google Shape;4691;p2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2" name="Google Shape;4692;p2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3" name="Google Shape;4693;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4" name="Google Shape;4694;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5" name="Google Shape;4695;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7" name="Google Shape;4727;p2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1" name="Google Shape;4731;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2" name="Google Shape;4732;p2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3" name="Google Shape;4773;p2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4" name="Google Shape;4774;p2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5" name="Google Shape;4775;p2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91" name="Google Shape;4791;p2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92" name="Google Shape;4792;p29"/>
          <p:cNvSpPr txBox="1">
            <a:spLocks noGrp="1"/>
          </p:cNvSpPr>
          <p:nvPr>
            <p:ph type="subTitle" idx="1"/>
          </p:nvPr>
        </p:nvSpPr>
        <p:spPr>
          <a:xfrm>
            <a:off x="10854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3" name="Google Shape;4793;p29"/>
          <p:cNvSpPr txBox="1">
            <a:spLocks noGrp="1"/>
          </p:cNvSpPr>
          <p:nvPr>
            <p:ph type="subTitle" idx="2"/>
          </p:nvPr>
        </p:nvSpPr>
        <p:spPr>
          <a:xfrm>
            <a:off x="45781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4" name="Google Shape;4794;p29"/>
          <p:cNvSpPr txBox="1">
            <a:spLocks noGrp="1"/>
          </p:cNvSpPr>
          <p:nvPr>
            <p:ph type="subTitle" idx="3"/>
          </p:nvPr>
        </p:nvSpPr>
        <p:spPr>
          <a:xfrm>
            <a:off x="80708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5" name="Google Shape;4795;p29"/>
          <p:cNvSpPr txBox="1">
            <a:spLocks noGrp="1"/>
          </p:cNvSpPr>
          <p:nvPr>
            <p:ph type="title" idx="4"/>
          </p:nvPr>
        </p:nvSpPr>
        <p:spPr>
          <a:xfrm>
            <a:off x="10854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FBB040"/>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6" name="Google Shape;4796;p29"/>
          <p:cNvSpPr txBox="1">
            <a:spLocks noGrp="1"/>
          </p:cNvSpPr>
          <p:nvPr>
            <p:ph type="title" idx="5"/>
          </p:nvPr>
        </p:nvSpPr>
        <p:spPr>
          <a:xfrm>
            <a:off x="45781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3D88B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7" name="Google Shape;4797;p29"/>
          <p:cNvSpPr txBox="1">
            <a:spLocks noGrp="1"/>
          </p:cNvSpPr>
          <p:nvPr>
            <p:ph type="title" idx="6"/>
          </p:nvPr>
        </p:nvSpPr>
        <p:spPr>
          <a:xfrm>
            <a:off x="80708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E9504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8" name="Google Shape;4798;p29"/>
          <p:cNvSpPr txBox="1">
            <a:spLocks noGrp="1"/>
          </p:cNvSpPr>
          <p:nvPr>
            <p:ph type="title" idx="7" hasCustomPrompt="1"/>
          </p:nvPr>
        </p:nvSpPr>
        <p:spPr>
          <a:xfrm>
            <a:off x="10854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799" name="Google Shape;4799;p29"/>
          <p:cNvSpPr txBox="1">
            <a:spLocks noGrp="1"/>
          </p:cNvSpPr>
          <p:nvPr>
            <p:ph type="title" idx="8" hasCustomPrompt="1"/>
          </p:nvPr>
        </p:nvSpPr>
        <p:spPr>
          <a:xfrm>
            <a:off x="45781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800" name="Google Shape;4800;p29"/>
          <p:cNvSpPr txBox="1">
            <a:spLocks noGrp="1"/>
          </p:cNvSpPr>
          <p:nvPr>
            <p:ph type="title" idx="9" hasCustomPrompt="1"/>
          </p:nvPr>
        </p:nvSpPr>
        <p:spPr>
          <a:xfrm>
            <a:off x="80708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E9504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26185789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805"/>
        <p:cNvGrpSpPr/>
        <p:nvPr/>
      </p:nvGrpSpPr>
      <p:grpSpPr>
        <a:xfrm>
          <a:off x="0" y="0"/>
          <a:ext cx="0" cy="0"/>
          <a:chOff x="0" y="0"/>
          <a:chExt cx="0" cy="0"/>
        </a:xfrm>
      </p:grpSpPr>
      <p:sp>
        <p:nvSpPr>
          <p:cNvPr id="4806" name="Google Shape;4806;p32"/>
          <p:cNvSpPr/>
          <p:nvPr/>
        </p:nvSpPr>
        <p:spPr>
          <a:xfrm flipH="1">
            <a:off x="140" y="34"/>
            <a:ext cx="5847328"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32"/>
          <p:cNvSpPr txBox="1">
            <a:spLocks noGrp="1"/>
          </p:cNvSpPr>
          <p:nvPr>
            <p:ph type="title"/>
          </p:nvPr>
        </p:nvSpPr>
        <p:spPr>
          <a:xfrm>
            <a:off x="960000" y="720000"/>
            <a:ext cx="102720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5411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808"/>
        <p:cNvGrpSpPr/>
        <p:nvPr/>
      </p:nvGrpSpPr>
      <p:grpSpPr>
        <a:xfrm>
          <a:off x="0" y="0"/>
          <a:ext cx="0" cy="0"/>
          <a:chOff x="0" y="0"/>
          <a:chExt cx="0" cy="0"/>
        </a:xfrm>
      </p:grpSpPr>
      <p:grpSp>
        <p:nvGrpSpPr>
          <p:cNvPr id="4809" name="Google Shape;4809;p33"/>
          <p:cNvGrpSpPr/>
          <p:nvPr/>
        </p:nvGrpSpPr>
        <p:grpSpPr>
          <a:xfrm>
            <a:off x="-180608" y="-649"/>
            <a:ext cx="12716167" cy="6858237"/>
            <a:chOff x="-135450" y="773125"/>
            <a:chExt cx="7704900" cy="4155500"/>
          </a:xfrm>
        </p:grpSpPr>
        <p:sp>
          <p:nvSpPr>
            <p:cNvPr id="4810" name="Google Shape;4810;p3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3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3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3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3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3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3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3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3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3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3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3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3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3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3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3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3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3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2" name="Google Shape;4832;p3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3" name="Google Shape;4833;p3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3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3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3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3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0" name="Google Shape;4840;p3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3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3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3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3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3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3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3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3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3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3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3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3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3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3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3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3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3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3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3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3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3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7" name="Google Shape;4867;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8" name="Google Shape;4868;p3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3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3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3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6" name="Google Shape;4876;p3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3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3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3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3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3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3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3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3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3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3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3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3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3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3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3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3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3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3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3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3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3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3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3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3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3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3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3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3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3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2" name="Google Shape;4912;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3" name="Google Shape;4913;p3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3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3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3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3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3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3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3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7" name="Google Shape;4927;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3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3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3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3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3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3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3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3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3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3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3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1" name="Google Shape;4941;p3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2" name="Google Shape;4942;p3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3" name="Google Shape;4943;p3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4" name="Google Shape;4944;p3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5" name="Google Shape;4945;p3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3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3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3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3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3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3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3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3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3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3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3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3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3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3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3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3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3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3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3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3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3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3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7" name="Google Shape;4977;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3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3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1" name="Google Shape;4981;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2" name="Google Shape;4982;p3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3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3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3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3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3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3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3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3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3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3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3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3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3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3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3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3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3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3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3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3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3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3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3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3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3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3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3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3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3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3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3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3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3" name="Google Shape;5023;p3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4" name="Google Shape;5024;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5" name="Google Shape;5025;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3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3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3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3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3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3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3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3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3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3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3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3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3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3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3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3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3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3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3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3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3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3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3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3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3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9" name="Google Shape;5059;p3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0" name="Google Shape;5060;p3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3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3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065" name="Google Shape;5065;p33"/>
          <p:cNvGrpSpPr/>
          <p:nvPr/>
        </p:nvGrpSpPr>
        <p:grpSpPr>
          <a:xfrm rot="10800000" flipH="1">
            <a:off x="-1242440" y="-109095"/>
            <a:ext cx="14676879" cy="7076189"/>
            <a:chOff x="-2748400" y="-38"/>
            <a:chExt cx="13516281" cy="5143576"/>
          </a:xfrm>
        </p:grpSpPr>
        <p:sp>
          <p:nvSpPr>
            <p:cNvPr id="5066" name="Google Shape;5066;p33"/>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33"/>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68" name="Google Shape;5068;p33"/>
          <p:cNvSpPr txBox="1">
            <a:spLocks noGrp="1"/>
          </p:cNvSpPr>
          <p:nvPr>
            <p:ph type="title" hasCustomPrompt="1"/>
          </p:nvPr>
        </p:nvSpPr>
        <p:spPr>
          <a:xfrm>
            <a:off x="2288200" y="2158133"/>
            <a:ext cx="7615600" cy="1603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0"/>
              <a:buNone/>
              <a:defRPr sz="10133">
                <a:solidFill>
                  <a:schemeClr val="dk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069" name="Google Shape;5069;p33"/>
          <p:cNvSpPr txBox="1">
            <a:spLocks noGrp="1"/>
          </p:cNvSpPr>
          <p:nvPr>
            <p:ph type="body" idx="1"/>
          </p:nvPr>
        </p:nvSpPr>
        <p:spPr>
          <a:xfrm>
            <a:off x="2812400" y="3827467"/>
            <a:ext cx="6567200" cy="8724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solidFill>
                  <a:schemeClr val="dk2"/>
                </a:solidFill>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333119930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070"/>
        <p:cNvGrpSpPr/>
        <p:nvPr/>
      </p:nvGrpSpPr>
      <p:grpSpPr>
        <a:xfrm>
          <a:off x="0" y="0"/>
          <a:ext cx="0" cy="0"/>
          <a:chOff x="0" y="0"/>
          <a:chExt cx="0" cy="0"/>
        </a:xfrm>
      </p:grpSpPr>
      <p:grpSp>
        <p:nvGrpSpPr>
          <p:cNvPr id="5071" name="Google Shape;5071;p34"/>
          <p:cNvGrpSpPr/>
          <p:nvPr/>
        </p:nvGrpSpPr>
        <p:grpSpPr>
          <a:xfrm>
            <a:off x="-180608" y="-649"/>
            <a:ext cx="12716167" cy="6858237"/>
            <a:chOff x="-135450" y="773125"/>
            <a:chExt cx="7704900" cy="4155500"/>
          </a:xfrm>
        </p:grpSpPr>
        <p:sp>
          <p:nvSpPr>
            <p:cNvPr id="5072" name="Google Shape;5072;p3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3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3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3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3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3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3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3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3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3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3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3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3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3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3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3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3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3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3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3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3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3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3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3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3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3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4" name="Google Shape;5104;p3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5" name="Google Shape;5105;p3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3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3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8" name="Google Shape;5108;p3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3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3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3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3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3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3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3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3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3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3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3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3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3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3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3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3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3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3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3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3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3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3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3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3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3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3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3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3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3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3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3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3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3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3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3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3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3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3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3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3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3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3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3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3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3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3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3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0" name="Google Shape;5170;p3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1" name="Google Shape;5171;p3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2" name="Google Shape;5172;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3" name="Google Shape;5173;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4" name="Google Shape;5174;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5" name="Google Shape;5175;p3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6" name="Google Shape;5176;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7" name="Google Shape;5177;p3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8" name="Google Shape;5178;p3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9" name="Google Shape;5179;p3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0" name="Google Shape;5180;p3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1" name="Google Shape;5181;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2" name="Google Shape;5182;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3" name="Google Shape;5183;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4" name="Google Shape;5184;p3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5" name="Google Shape;5185;p3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6" name="Google Shape;5186;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7" name="Google Shape;5187;p3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8" name="Google Shape;5188;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9" name="Google Shape;5189;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0" name="Google Shape;5190;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1" name="Google Shape;5191;p3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2" name="Google Shape;5192;p3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3" name="Google Shape;5193;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4" name="Google Shape;5194;p3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5" name="Google Shape;5195;p3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6" name="Google Shape;5196;p3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7" name="Google Shape;5197;p3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8" name="Google Shape;5198;p3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9" name="Google Shape;5199;p3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0" name="Google Shape;5200;p3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1" name="Google Shape;5201;p3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2" name="Google Shape;5202;p3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3" name="Google Shape;5203;p3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4" name="Google Shape;5204;p3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5" name="Google Shape;5205;p3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6" name="Google Shape;5206;p3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7" name="Google Shape;5207;p3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8" name="Google Shape;5208;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9" name="Google Shape;5209;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0" name="Google Shape;5210;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1" name="Google Shape;5211;p3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2" name="Google Shape;5212;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3" name="Google Shape;5213;p3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4" name="Google Shape;5214;p3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5" name="Google Shape;5215;p3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6" name="Google Shape;5216;p3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7" name="Google Shape;5217;p3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8" name="Google Shape;5218;p3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9" name="Google Shape;5219;p3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0" name="Google Shape;5220;p3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1" name="Google Shape;5221;p3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2" name="Google Shape;5222;p3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3" name="Google Shape;5223;p3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4" name="Google Shape;5224;p3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5" name="Google Shape;5225;p3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6" name="Google Shape;5226;p3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7" name="Google Shape;5227;p3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8" name="Google Shape;5228;p3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9" name="Google Shape;5229;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0" name="Google Shape;5230;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1" name="Google Shape;5231;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2" name="Google Shape;5232;p3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3" name="Google Shape;5233;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4" name="Google Shape;5234;p3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5" name="Google Shape;5235;p3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6" name="Google Shape;5236;p3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7" name="Google Shape;5237;p3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8" name="Google Shape;5238;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9" name="Google Shape;5239;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0" name="Google Shape;5240;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1" name="Google Shape;5241;p3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2" name="Google Shape;5242;p3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3" name="Google Shape;5243;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4" name="Google Shape;5244;p3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5" name="Google Shape;5245;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6" name="Google Shape;5246;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7" name="Google Shape;5247;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8" name="Google Shape;5248;p3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9" name="Google Shape;5249;p3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0" name="Google Shape;525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1" name="Google Shape;5251;p3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2" name="Google Shape;5252;p3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3" name="Google Shape;5253;p3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4" name="Google Shape;5254;p3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5" name="Google Shape;5255;p3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6" name="Google Shape;5256;p3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7" name="Google Shape;5257;p3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8" name="Google Shape;5258;p3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9" name="Google Shape;5259;p3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0" name="Google Shape;5260;p3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1" name="Google Shape;5261;p3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2" name="Google Shape;5262;p3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3" name="Google Shape;5263;p3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4" name="Google Shape;5264;p3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5" name="Google Shape;5265;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6" name="Google Shape;5266;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7" name="Google Shape;5267;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8" name="Google Shape;5268;p3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9" name="Google Shape;5269;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0" name="Google Shape;5270;p3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1" name="Google Shape;5271;p3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2" name="Google Shape;5272;p3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3" name="Google Shape;5273;p3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4" name="Google Shape;5274;p3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5" name="Google Shape;5275;p3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6" name="Google Shape;5276;p3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7" name="Google Shape;5277;p3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8" name="Google Shape;5278;p3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9" name="Google Shape;5279;p3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0" name="Google Shape;5280;p3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1" name="Google Shape;5281;p3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2" name="Google Shape;5282;p3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3" name="Google Shape;5283;p3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4" name="Google Shape;5284;p3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5" name="Google Shape;5285;p3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6" name="Google Shape;5286;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7" name="Google Shape;5287;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8" name="Google Shape;5288;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9" name="Google Shape;5289;p3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0" name="Google Shape;5290;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1" name="Google Shape;5291;p3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2" name="Google Shape;5292;p3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3" name="Google Shape;5293;p3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4" name="Google Shape;5294;p3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5" name="Google Shape;5295;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6" name="Google Shape;5296;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7" name="Google Shape;5297;p3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8" name="Google Shape;5298;p3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9" name="Google Shape;5299;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0" name="Google Shape;530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1" name="Google Shape;5301;p3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2" name="Google Shape;5302;p3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3" name="Google Shape;5303;p3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4" name="Google Shape;5304;p3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5" name="Google Shape;5305;p3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6" name="Google Shape;5306;p3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7" name="Google Shape;5307;p3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8" name="Google Shape;5308;p3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9" name="Google Shape;5309;p3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0" name="Google Shape;5310;p3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1" name="Google Shape;5311;p3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2" name="Google Shape;5312;p3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3" name="Google Shape;5313;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4" name="Google Shape;5314;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5" name="Google Shape;5315;p3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6" name="Google Shape;5316;p3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7" name="Google Shape;5317;p3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8" name="Google Shape;5318;p3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9" name="Google Shape;5319;p3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0" name="Google Shape;5320;p3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1" name="Google Shape;5321;p3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2" name="Google Shape;5322;p3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3" name="Google Shape;5323;p3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4" name="Google Shape;5324;p3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5" name="Google Shape;5325;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6" name="Google Shape;5326;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327" name="Google Shape;5327;p34"/>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8" name="Google Shape;5328;p34"/>
          <p:cNvSpPr txBox="1">
            <a:spLocks noGrp="1"/>
          </p:cNvSpPr>
          <p:nvPr>
            <p:ph type="title"/>
          </p:nvPr>
        </p:nvSpPr>
        <p:spPr>
          <a:xfrm>
            <a:off x="6160600" y="2312600"/>
            <a:ext cx="5136000" cy="2084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329" name="Google Shape;5329;p34"/>
          <p:cNvSpPr txBox="1">
            <a:spLocks noGrp="1"/>
          </p:cNvSpPr>
          <p:nvPr>
            <p:ph type="subTitle" idx="1"/>
          </p:nvPr>
        </p:nvSpPr>
        <p:spPr>
          <a:xfrm>
            <a:off x="6468016" y="4488751"/>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30" name="Google Shape;5330;p34"/>
          <p:cNvSpPr txBox="1">
            <a:spLocks noGrp="1"/>
          </p:cNvSpPr>
          <p:nvPr>
            <p:ph type="title" idx="2" hasCustomPrompt="1"/>
          </p:nvPr>
        </p:nvSpPr>
        <p:spPr>
          <a:xfrm>
            <a:off x="7744201" y="1309417"/>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2"/>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418770556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four columns 3">
  <p:cSld name="Title and four columns 3">
    <p:spTree>
      <p:nvGrpSpPr>
        <p:cNvPr id="1" name="Shape 5331"/>
        <p:cNvGrpSpPr/>
        <p:nvPr/>
      </p:nvGrpSpPr>
      <p:grpSpPr>
        <a:xfrm>
          <a:off x="0" y="0"/>
          <a:ext cx="0" cy="0"/>
          <a:chOff x="0" y="0"/>
          <a:chExt cx="0" cy="0"/>
        </a:xfrm>
      </p:grpSpPr>
      <p:sp>
        <p:nvSpPr>
          <p:cNvPr id="5332" name="Google Shape;5332;p35"/>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333" name="Google Shape;5333;p35"/>
          <p:cNvSpPr txBox="1">
            <a:spLocks noGrp="1"/>
          </p:cNvSpPr>
          <p:nvPr>
            <p:ph type="subTitle" idx="1"/>
          </p:nvPr>
        </p:nvSpPr>
        <p:spPr>
          <a:xfrm>
            <a:off x="4276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4" name="Google Shape;5334;p35"/>
          <p:cNvSpPr txBox="1">
            <a:spLocks noGrp="1"/>
          </p:cNvSpPr>
          <p:nvPr>
            <p:ph type="subTitle" idx="2"/>
          </p:nvPr>
        </p:nvSpPr>
        <p:spPr>
          <a:xfrm>
            <a:off x="8060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5" name="Google Shape;5335;p35"/>
          <p:cNvSpPr txBox="1">
            <a:spLocks noGrp="1"/>
          </p:cNvSpPr>
          <p:nvPr>
            <p:ph type="subTitle" idx="3"/>
          </p:nvPr>
        </p:nvSpPr>
        <p:spPr>
          <a:xfrm>
            <a:off x="4276888" y="4490164"/>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6" name="Google Shape;5336;p35"/>
          <p:cNvSpPr txBox="1">
            <a:spLocks noGrp="1"/>
          </p:cNvSpPr>
          <p:nvPr>
            <p:ph type="subTitle" idx="4"/>
          </p:nvPr>
        </p:nvSpPr>
        <p:spPr>
          <a:xfrm>
            <a:off x="8060888" y="4490171"/>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7" name="Google Shape;5337;p35"/>
          <p:cNvSpPr txBox="1">
            <a:spLocks noGrp="1"/>
          </p:cNvSpPr>
          <p:nvPr>
            <p:ph type="title" idx="5"/>
          </p:nvPr>
        </p:nvSpPr>
        <p:spPr>
          <a:xfrm>
            <a:off x="4276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00929A"/>
              </a:buClr>
              <a:buSzPts val="2000"/>
              <a:buNone/>
              <a:defRPr sz="2667">
                <a:solidFill>
                  <a:srgbClr val="00929A"/>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8" name="Google Shape;5338;p35"/>
          <p:cNvSpPr txBox="1">
            <a:spLocks noGrp="1"/>
          </p:cNvSpPr>
          <p:nvPr>
            <p:ph type="title" idx="6"/>
          </p:nvPr>
        </p:nvSpPr>
        <p:spPr>
          <a:xfrm>
            <a:off x="8060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EA4335"/>
              </a:buClr>
              <a:buSzPts val="2000"/>
              <a:buNone/>
              <a:defRPr sz="2667">
                <a:solidFill>
                  <a:srgbClr val="E9504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9" name="Google Shape;5339;p35"/>
          <p:cNvSpPr txBox="1">
            <a:spLocks noGrp="1"/>
          </p:cNvSpPr>
          <p:nvPr>
            <p:ph type="title" idx="7"/>
          </p:nvPr>
        </p:nvSpPr>
        <p:spPr>
          <a:xfrm>
            <a:off x="4276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6DA8D6"/>
              </a:buClr>
              <a:buSzPts val="2000"/>
              <a:buNone/>
              <a:defRPr sz="2667">
                <a:solidFill>
                  <a:srgbClr val="3D88B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40" name="Google Shape;5340;p35"/>
          <p:cNvSpPr txBox="1">
            <a:spLocks noGrp="1"/>
          </p:cNvSpPr>
          <p:nvPr>
            <p:ph type="title" idx="8"/>
          </p:nvPr>
        </p:nvSpPr>
        <p:spPr>
          <a:xfrm>
            <a:off x="8060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FCBF60"/>
              </a:buClr>
              <a:buSzPts val="2000"/>
              <a:buNone/>
              <a:defRPr sz="2667">
                <a:solidFill>
                  <a:srgbClr val="FBB040"/>
                </a:solidFill>
              </a:defRPr>
            </a:lvl1pPr>
            <a:lvl2pPr lvl="1" rtl="0">
              <a:spcBef>
                <a:spcPts val="0"/>
              </a:spcBef>
              <a:spcAft>
                <a:spcPts val="0"/>
              </a:spcAft>
              <a:buClr>
                <a:srgbClr val="FCBF60"/>
              </a:buClr>
              <a:buSzPts val="2000"/>
              <a:buNone/>
              <a:defRPr sz="2667">
                <a:solidFill>
                  <a:srgbClr val="FCBF60"/>
                </a:solidFill>
              </a:defRPr>
            </a:lvl2pPr>
            <a:lvl3pPr lvl="2" rtl="0">
              <a:spcBef>
                <a:spcPts val="0"/>
              </a:spcBef>
              <a:spcAft>
                <a:spcPts val="0"/>
              </a:spcAft>
              <a:buClr>
                <a:srgbClr val="FCBF60"/>
              </a:buClr>
              <a:buSzPts val="2000"/>
              <a:buNone/>
              <a:defRPr sz="2667">
                <a:solidFill>
                  <a:srgbClr val="FCBF60"/>
                </a:solidFill>
              </a:defRPr>
            </a:lvl3pPr>
            <a:lvl4pPr lvl="3" rtl="0">
              <a:spcBef>
                <a:spcPts val="0"/>
              </a:spcBef>
              <a:spcAft>
                <a:spcPts val="0"/>
              </a:spcAft>
              <a:buClr>
                <a:srgbClr val="FCBF60"/>
              </a:buClr>
              <a:buSzPts val="2000"/>
              <a:buNone/>
              <a:defRPr sz="2667">
                <a:solidFill>
                  <a:srgbClr val="FCBF60"/>
                </a:solidFill>
              </a:defRPr>
            </a:lvl4pPr>
            <a:lvl5pPr lvl="4" rtl="0">
              <a:spcBef>
                <a:spcPts val="0"/>
              </a:spcBef>
              <a:spcAft>
                <a:spcPts val="0"/>
              </a:spcAft>
              <a:buClr>
                <a:srgbClr val="FCBF60"/>
              </a:buClr>
              <a:buSzPts val="2000"/>
              <a:buNone/>
              <a:defRPr sz="2667">
                <a:solidFill>
                  <a:srgbClr val="FCBF60"/>
                </a:solidFill>
              </a:defRPr>
            </a:lvl5pPr>
            <a:lvl6pPr lvl="5" rtl="0">
              <a:spcBef>
                <a:spcPts val="0"/>
              </a:spcBef>
              <a:spcAft>
                <a:spcPts val="0"/>
              </a:spcAft>
              <a:buClr>
                <a:srgbClr val="FCBF60"/>
              </a:buClr>
              <a:buSzPts val="2000"/>
              <a:buNone/>
              <a:defRPr sz="2667">
                <a:solidFill>
                  <a:srgbClr val="FCBF60"/>
                </a:solidFill>
              </a:defRPr>
            </a:lvl6pPr>
            <a:lvl7pPr lvl="6" rtl="0">
              <a:spcBef>
                <a:spcPts val="0"/>
              </a:spcBef>
              <a:spcAft>
                <a:spcPts val="0"/>
              </a:spcAft>
              <a:buClr>
                <a:srgbClr val="FCBF60"/>
              </a:buClr>
              <a:buSzPts val="2000"/>
              <a:buNone/>
              <a:defRPr sz="2667">
                <a:solidFill>
                  <a:srgbClr val="FCBF60"/>
                </a:solidFill>
              </a:defRPr>
            </a:lvl7pPr>
            <a:lvl8pPr lvl="7" rtl="0">
              <a:spcBef>
                <a:spcPts val="0"/>
              </a:spcBef>
              <a:spcAft>
                <a:spcPts val="0"/>
              </a:spcAft>
              <a:buClr>
                <a:srgbClr val="FCBF60"/>
              </a:buClr>
              <a:buSzPts val="2000"/>
              <a:buNone/>
              <a:defRPr sz="2667">
                <a:solidFill>
                  <a:srgbClr val="FCBF60"/>
                </a:solidFill>
              </a:defRPr>
            </a:lvl8pPr>
            <a:lvl9pPr lvl="8" rtl="0">
              <a:spcBef>
                <a:spcPts val="0"/>
              </a:spcBef>
              <a:spcAft>
                <a:spcPts val="0"/>
              </a:spcAft>
              <a:buClr>
                <a:srgbClr val="FCBF60"/>
              </a:buClr>
              <a:buSzPts val="2000"/>
              <a:buNone/>
              <a:defRPr sz="2667">
                <a:solidFill>
                  <a:srgbClr val="FCBF60"/>
                </a:solidFill>
              </a:defRPr>
            </a:lvl9pPr>
          </a:lstStyle>
          <a:p>
            <a:endParaRPr/>
          </a:p>
        </p:txBody>
      </p:sp>
    </p:spTree>
    <p:extLst>
      <p:ext uri="{BB962C8B-B14F-4D97-AF65-F5344CB8AC3E}">
        <p14:creationId xmlns:p14="http://schemas.microsoft.com/office/powerpoint/2010/main" val="15595607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5605"/>
        <p:cNvGrpSpPr/>
        <p:nvPr/>
      </p:nvGrpSpPr>
      <p:grpSpPr>
        <a:xfrm>
          <a:off x="0" y="0"/>
          <a:ext cx="0" cy="0"/>
          <a:chOff x="0" y="0"/>
          <a:chExt cx="0" cy="0"/>
        </a:xfrm>
      </p:grpSpPr>
      <p:sp>
        <p:nvSpPr>
          <p:cNvPr id="5606" name="Google Shape;5606;p37"/>
          <p:cNvSpPr txBox="1">
            <a:spLocks noGrp="1"/>
          </p:cNvSpPr>
          <p:nvPr>
            <p:ph type="subTitle" idx="1"/>
          </p:nvPr>
        </p:nvSpPr>
        <p:spPr>
          <a:xfrm>
            <a:off x="2635775" y="24928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7" name="Google Shape;5607;p37"/>
          <p:cNvSpPr txBox="1">
            <a:spLocks noGrp="1"/>
          </p:cNvSpPr>
          <p:nvPr>
            <p:ph type="title" hasCustomPrompt="1"/>
          </p:nvPr>
        </p:nvSpPr>
        <p:spPr>
          <a:xfrm>
            <a:off x="2635759" y="8781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8" name="Google Shape;5608;p37"/>
          <p:cNvSpPr txBox="1">
            <a:spLocks noGrp="1"/>
          </p:cNvSpPr>
          <p:nvPr>
            <p:ph type="subTitle" idx="2"/>
          </p:nvPr>
        </p:nvSpPr>
        <p:spPr>
          <a:xfrm>
            <a:off x="6464241" y="24927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9" name="Google Shape;5609;p37"/>
          <p:cNvSpPr txBox="1">
            <a:spLocks noGrp="1"/>
          </p:cNvSpPr>
          <p:nvPr>
            <p:ph type="title" idx="3" hasCustomPrompt="1"/>
          </p:nvPr>
        </p:nvSpPr>
        <p:spPr>
          <a:xfrm>
            <a:off x="6464225" y="8780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DF3C4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0" name="Google Shape;5610;p37"/>
          <p:cNvSpPr txBox="1">
            <a:spLocks noGrp="1"/>
          </p:cNvSpPr>
          <p:nvPr>
            <p:ph type="subTitle" idx="4"/>
          </p:nvPr>
        </p:nvSpPr>
        <p:spPr>
          <a:xfrm>
            <a:off x="2635775" y="51067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1" name="Google Shape;5611;p37"/>
          <p:cNvSpPr txBox="1">
            <a:spLocks noGrp="1"/>
          </p:cNvSpPr>
          <p:nvPr>
            <p:ph type="title" idx="5" hasCustomPrompt="1"/>
          </p:nvPr>
        </p:nvSpPr>
        <p:spPr>
          <a:xfrm>
            <a:off x="2635759" y="34920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008A8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2" name="Google Shape;5612;p37"/>
          <p:cNvSpPr txBox="1">
            <a:spLocks noGrp="1"/>
          </p:cNvSpPr>
          <p:nvPr>
            <p:ph type="subTitle" idx="6"/>
          </p:nvPr>
        </p:nvSpPr>
        <p:spPr>
          <a:xfrm>
            <a:off x="6464241" y="51066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3" name="Google Shape;5613;p37"/>
          <p:cNvSpPr txBox="1">
            <a:spLocks noGrp="1"/>
          </p:cNvSpPr>
          <p:nvPr>
            <p:ph type="title" idx="7" hasCustomPrompt="1"/>
          </p:nvPr>
        </p:nvSpPr>
        <p:spPr>
          <a:xfrm>
            <a:off x="6464225" y="34919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10957301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880"/>
        <p:cNvGrpSpPr/>
        <p:nvPr/>
      </p:nvGrpSpPr>
      <p:grpSpPr>
        <a:xfrm>
          <a:off x="0" y="0"/>
          <a:ext cx="0" cy="0"/>
          <a:chOff x="0" y="0"/>
          <a:chExt cx="0" cy="0"/>
        </a:xfrm>
      </p:grpSpPr>
      <p:grpSp>
        <p:nvGrpSpPr>
          <p:cNvPr id="5881" name="Google Shape;5881;p39"/>
          <p:cNvGrpSpPr/>
          <p:nvPr/>
        </p:nvGrpSpPr>
        <p:grpSpPr>
          <a:xfrm>
            <a:off x="-180608" y="-649"/>
            <a:ext cx="12716167" cy="6858237"/>
            <a:chOff x="-135450" y="773125"/>
            <a:chExt cx="7704900" cy="4155500"/>
          </a:xfrm>
        </p:grpSpPr>
        <p:sp>
          <p:nvSpPr>
            <p:cNvPr id="5882" name="Google Shape;5882;p3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3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3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3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3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3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3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3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3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3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3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3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3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3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3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3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3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3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3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3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3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3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3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3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3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3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3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3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3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3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3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3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3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1" name="Google Shape;5921;p3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2" name="Google Shape;5922;p3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3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3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5" name="Google Shape;5925;p3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3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3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3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3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3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3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7" name="Google Shape;5937;p3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8" name="Google Shape;5938;p3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9" name="Google Shape;5939;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3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3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3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3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3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3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3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3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2" name="Google Shape;5952;p3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3" name="Google Shape;5953;p3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4" name="Google Shape;5954;p3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5" name="Google Shape;5955;p3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6" name="Google Shape;5956;p3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3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3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3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3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3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3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3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3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3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3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3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3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3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3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3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3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3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3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3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3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3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3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3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8" name="Google Shape;5988;p3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3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3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2" name="Google Shape;5992;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3" name="Google Shape;5993;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3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3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3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3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3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3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3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3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3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3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3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3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3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3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3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3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3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3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3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3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3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3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3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3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3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3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3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3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3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3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3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4" name="Google Shape;6034;p3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3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3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3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3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3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3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3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3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3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3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3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3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3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3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3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3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3" name="Google Shape;6063;p3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4" name="Google Shape;6064;p3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3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3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3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3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3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3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3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3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3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4" name="Google Shape;6074;p3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3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3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3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3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3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3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3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3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3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3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3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3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3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3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3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3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3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3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3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3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3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3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3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3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3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3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3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3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3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3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3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3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3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3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3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3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3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3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3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3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3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3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3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3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3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3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5" name="Google Shape;6135;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6" name="Google Shape;6136;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7" name="Google Shape;6137;p39"/>
          <p:cNvSpPr/>
          <p:nvPr/>
        </p:nvSpPr>
        <p:spPr>
          <a:xfrm rot="5400000">
            <a:off x="1888414" y="-2105140"/>
            <a:ext cx="8150373" cy="14924655"/>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3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39" name="Google Shape;6139;p39"/>
          <p:cNvSpPr txBox="1">
            <a:spLocks noGrp="1"/>
          </p:cNvSpPr>
          <p:nvPr>
            <p:ph type="subTitle" idx="1"/>
          </p:nvPr>
        </p:nvSpPr>
        <p:spPr>
          <a:xfrm>
            <a:off x="2511167"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0" name="Google Shape;6140;p39"/>
          <p:cNvSpPr txBox="1">
            <a:spLocks noGrp="1"/>
          </p:cNvSpPr>
          <p:nvPr>
            <p:ph type="subTitle" idx="2"/>
          </p:nvPr>
        </p:nvSpPr>
        <p:spPr>
          <a:xfrm>
            <a:off x="6524741"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1" name="Google Shape;6141;p39"/>
          <p:cNvSpPr txBox="1">
            <a:spLocks noGrp="1"/>
          </p:cNvSpPr>
          <p:nvPr>
            <p:ph type="title" idx="3"/>
          </p:nvPr>
        </p:nvSpPr>
        <p:spPr>
          <a:xfrm>
            <a:off x="2511167"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142" name="Google Shape;6142;p39"/>
          <p:cNvSpPr txBox="1">
            <a:spLocks noGrp="1"/>
          </p:cNvSpPr>
          <p:nvPr>
            <p:ph type="title" idx="4"/>
          </p:nvPr>
        </p:nvSpPr>
        <p:spPr>
          <a:xfrm>
            <a:off x="6524741"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409607104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6409"/>
        <p:cNvGrpSpPr/>
        <p:nvPr/>
      </p:nvGrpSpPr>
      <p:grpSpPr>
        <a:xfrm>
          <a:off x="0" y="0"/>
          <a:ext cx="0" cy="0"/>
          <a:chOff x="0" y="0"/>
          <a:chExt cx="0" cy="0"/>
        </a:xfrm>
      </p:grpSpPr>
      <p:sp>
        <p:nvSpPr>
          <p:cNvPr id="6410" name="Google Shape;6410;p41"/>
          <p:cNvSpPr/>
          <p:nvPr/>
        </p:nvSpPr>
        <p:spPr>
          <a:xfrm rot="5400172" flipH="1">
            <a:off x="2492752" y="-6873631"/>
            <a:ext cx="7206501" cy="134632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1" name="Google Shape;6411;p41"/>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12" name="Google Shape;6412;p41"/>
          <p:cNvSpPr txBox="1">
            <a:spLocks noGrp="1"/>
          </p:cNvSpPr>
          <p:nvPr>
            <p:ph type="subTitle" idx="1"/>
          </p:nvPr>
        </p:nvSpPr>
        <p:spPr>
          <a:xfrm>
            <a:off x="468519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3" name="Google Shape;6413;p41"/>
          <p:cNvSpPr txBox="1">
            <a:spLocks noGrp="1"/>
          </p:cNvSpPr>
          <p:nvPr>
            <p:ph type="title" idx="2"/>
          </p:nvPr>
        </p:nvSpPr>
        <p:spPr>
          <a:xfrm>
            <a:off x="5531952"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4" name="Google Shape;6414;p41"/>
          <p:cNvSpPr txBox="1">
            <a:spLocks noGrp="1"/>
          </p:cNvSpPr>
          <p:nvPr>
            <p:ph type="subTitle" idx="3"/>
          </p:nvPr>
        </p:nvSpPr>
        <p:spPr>
          <a:xfrm>
            <a:off x="136646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5" name="Google Shape;6415;p41"/>
          <p:cNvSpPr txBox="1">
            <a:spLocks noGrp="1"/>
          </p:cNvSpPr>
          <p:nvPr>
            <p:ph type="title" idx="4"/>
          </p:nvPr>
        </p:nvSpPr>
        <p:spPr>
          <a:xfrm>
            <a:off x="2213229"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6" name="Google Shape;6416;p41"/>
          <p:cNvSpPr txBox="1">
            <a:spLocks noGrp="1"/>
          </p:cNvSpPr>
          <p:nvPr>
            <p:ph type="subTitle" idx="5"/>
          </p:nvPr>
        </p:nvSpPr>
        <p:spPr>
          <a:xfrm>
            <a:off x="8003927" y="3170031"/>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7" name="Google Shape;6417;p41"/>
          <p:cNvSpPr txBox="1">
            <a:spLocks noGrp="1"/>
          </p:cNvSpPr>
          <p:nvPr>
            <p:ph type="title" idx="6"/>
          </p:nvPr>
        </p:nvSpPr>
        <p:spPr>
          <a:xfrm>
            <a:off x="8850675" y="2442867"/>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94116147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677"/>
        <p:cNvGrpSpPr/>
        <p:nvPr/>
      </p:nvGrpSpPr>
      <p:grpSpPr>
        <a:xfrm>
          <a:off x="0" y="0"/>
          <a:ext cx="0" cy="0"/>
          <a:chOff x="0" y="0"/>
          <a:chExt cx="0" cy="0"/>
        </a:xfrm>
      </p:grpSpPr>
      <p:grpSp>
        <p:nvGrpSpPr>
          <p:cNvPr id="6678" name="Google Shape;6678;p43"/>
          <p:cNvGrpSpPr/>
          <p:nvPr/>
        </p:nvGrpSpPr>
        <p:grpSpPr>
          <a:xfrm>
            <a:off x="-180608" y="-649"/>
            <a:ext cx="12716167" cy="6858237"/>
            <a:chOff x="-135450" y="773125"/>
            <a:chExt cx="7704900" cy="4155500"/>
          </a:xfrm>
        </p:grpSpPr>
        <p:sp>
          <p:nvSpPr>
            <p:cNvPr id="6679" name="Google Shape;6679;p4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0" name="Google Shape;6680;p4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1" name="Google Shape;668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2" name="Google Shape;6682;p4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3" name="Google Shape;6683;p4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4" name="Google Shape;6684;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5" name="Google Shape;6685;p4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6" name="Google Shape;6686;p4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7" name="Google Shape;6687;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8" name="Google Shape;6688;p4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9" name="Google Shape;6689;p4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0" name="Google Shape;6690;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1" name="Google Shape;6691;p4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2" name="Google Shape;6692;p4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3" name="Google Shape;6693;p4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4" name="Google Shape;6694;p4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5" name="Google Shape;6695;p4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6" name="Google Shape;6696;p4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7" name="Google Shape;6697;p4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8" name="Google Shape;6698;p4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9" name="Google Shape;6699;p4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0" name="Google Shape;6700;p4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1" name="Google Shape;6701;p4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2" name="Google Shape;6702;p4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3" name="Google Shape;6703;p4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4" name="Google Shape;6704;p4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5" name="Google Shape;6705;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6" name="Google Shape;6706;p4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7" name="Google Shape;6707;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8" name="Google Shape;6708;p4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9" name="Google Shape;6709;p4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0" name="Google Shape;6710;p4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1" name="Google Shape;6711;p4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2" name="Google Shape;6712;p4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3" name="Google Shape;6713;p4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4" name="Google Shape;6714;p4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5" name="Google Shape;6715;p4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6" name="Google Shape;6716;p4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7" name="Google Shape;6717;p4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8" name="Google Shape;6718;p4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9" name="Google Shape;6719;p4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0" name="Google Shape;6720;p4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1" name="Google Shape;6721;p4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2" name="Google Shape;6722;p4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3" name="Google Shape;6723;p4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4" name="Google Shape;6724;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5" name="Google Shape;6725;p4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6" name="Google Shape;6726;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7" name="Google Shape;6727;p4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8" name="Google Shape;6728;p4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9" name="Google Shape;6729;p4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0" name="Google Shape;6730;p4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1" name="Google Shape;673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2" name="Google Shape;6732;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3" name="Google Shape;6733;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4" name="Google Shape;6734;p4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5" name="Google Shape;6735;p4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4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4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4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4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4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4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4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4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4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4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4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4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4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4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4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4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4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4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4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4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4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4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7" name="Google Shape;6767;p4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4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4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4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1" name="Google Shape;6771;p4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2" name="Google Shape;6772;p4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4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4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4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4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4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4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4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4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4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4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4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4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4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4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4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4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4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4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4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4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4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4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4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4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4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4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4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4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3" name="Google Shape;6813;p4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4" name="Google Shape;6814;p4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5" name="Google Shape;6815;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6" name="Google Shape;6816;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7" name="Google Shape;6817;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8" name="Google Shape;6818;p4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9" name="Google Shape;6819;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4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4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4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4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4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4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4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4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4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4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4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1" name="Google Shape;6831;p4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2" name="Google Shape;6832;p4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4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4" name="Google Shape;6834;p4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4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4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4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4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4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4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4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4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4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4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4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4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4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4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4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4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4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4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4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4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4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4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4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4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4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2" name="Google Shape;6872;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3" name="Google Shape;6873;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4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4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4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4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0" name="Google Shape;6880;p4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4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4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4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4" name="Google Shape;6884;p4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5" name="Google Shape;6885;p4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4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4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4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4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4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4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4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5" name="Google Shape;6895;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4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4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4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4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4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4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4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4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4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4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4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4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4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4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4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4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4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4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4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4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4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4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4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4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4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4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4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4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4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34" name="Google Shape;6934;p43"/>
          <p:cNvSpPr txBox="1">
            <a:spLocks noGrp="1"/>
          </p:cNvSpPr>
          <p:nvPr>
            <p:ph type="subTitle" idx="1"/>
          </p:nvPr>
        </p:nvSpPr>
        <p:spPr>
          <a:xfrm flipH="1">
            <a:off x="1184932"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2800"/>
              <a:buChar char="○"/>
              <a:defRPr sz="3733"/>
            </a:lvl2pPr>
            <a:lvl3pPr lvl="2" rtl="0">
              <a:lnSpc>
                <a:spcPct val="100000"/>
              </a:lnSpc>
              <a:spcBef>
                <a:spcPts val="0"/>
              </a:spcBef>
              <a:spcAft>
                <a:spcPts val="0"/>
              </a:spcAft>
              <a:buSzPts val="2800"/>
              <a:buChar char="■"/>
              <a:defRPr sz="3733"/>
            </a:lvl3pPr>
            <a:lvl4pPr lvl="3" rtl="0">
              <a:lnSpc>
                <a:spcPct val="100000"/>
              </a:lnSpc>
              <a:spcBef>
                <a:spcPts val="0"/>
              </a:spcBef>
              <a:spcAft>
                <a:spcPts val="0"/>
              </a:spcAft>
              <a:buSzPts val="2800"/>
              <a:buChar char="●"/>
              <a:defRPr sz="3733"/>
            </a:lvl4pPr>
            <a:lvl5pPr lvl="4" rtl="0">
              <a:lnSpc>
                <a:spcPct val="100000"/>
              </a:lnSpc>
              <a:spcBef>
                <a:spcPts val="0"/>
              </a:spcBef>
              <a:spcAft>
                <a:spcPts val="0"/>
              </a:spcAft>
              <a:buSzPts val="2800"/>
              <a:buChar char="○"/>
              <a:defRPr sz="3733"/>
            </a:lvl5pPr>
            <a:lvl6pPr lvl="5" rtl="0">
              <a:lnSpc>
                <a:spcPct val="100000"/>
              </a:lnSpc>
              <a:spcBef>
                <a:spcPts val="0"/>
              </a:spcBef>
              <a:spcAft>
                <a:spcPts val="0"/>
              </a:spcAft>
              <a:buSzPts val="2800"/>
              <a:buChar char="■"/>
              <a:defRPr sz="3733"/>
            </a:lvl6pPr>
            <a:lvl7pPr lvl="6" rtl="0">
              <a:lnSpc>
                <a:spcPct val="100000"/>
              </a:lnSpc>
              <a:spcBef>
                <a:spcPts val="0"/>
              </a:spcBef>
              <a:spcAft>
                <a:spcPts val="0"/>
              </a:spcAft>
              <a:buSzPts val="2800"/>
              <a:buChar char="●"/>
              <a:defRPr sz="3733"/>
            </a:lvl7pPr>
            <a:lvl8pPr lvl="7" rtl="0">
              <a:lnSpc>
                <a:spcPct val="100000"/>
              </a:lnSpc>
              <a:spcBef>
                <a:spcPts val="0"/>
              </a:spcBef>
              <a:spcAft>
                <a:spcPts val="0"/>
              </a:spcAft>
              <a:buSzPts val="2800"/>
              <a:buChar char="○"/>
              <a:defRPr sz="3733"/>
            </a:lvl8pPr>
            <a:lvl9pPr lvl="8" rtl="0">
              <a:lnSpc>
                <a:spcPct val="100000"/>
              </a:lnSpc>
              <a:spcBef>
                <a:spcPts val="0"/>
              </a:spcBef>
              <a:spcAft>
                <a:spcPts val="0"/>
              </a:spcAft>
              <a:buSzPts val="2800"/>
              <a:buChar char="■"/>
              <a:defRPr sz="3733"/>
            </a:lvl9pPr>
          </a:lstStyle>
          <a:p>
            <a:endParaRPr/>
          </a:p>
        </p:txBody>
      </p:sp>
      <p:sp>
        <p:nvSpPr>
          <p:cNvPr id="6935" name="Google Shape;6935;p43"/>
          <p:cNvSpPr txBox="1">
            <a:spLocks noGrp="1"/>
          </p:cNvSpPr>
          <p:nvPr>
            <p:ph type="subTitle" idx="2"/>
          </p:nvPr>
        </p:nvSpPr>
        <p:spPr>
          <a:xfrm flipH="1">
            <a:off x="6613900"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algn="r" rtl="0">
              <a:lnSpc>
                <a:spcPct val="100000"/>
              </a:lnSpc>
              <a:spcBef>
                <a:spcPts val="0"/>
              </a:spcBef>
              <a:spcAft>
                <a:spcPts val="0"/>
              </a:spcAft>
              <a:buSzPts val="2800"/>
              <a:buChar char="○"/>
              <a:defRPr sz="3733"/>
            </a:lvl2pPr>
            <a:lvl3pPr lvl="2" algn="r" rtl="0">
              <a:lnSpc>
                <a:spcPct val="100000"/>
              </a:lnSpc>
              <a:spcBef>
                <a:spcPts val="0"/>
              </a:spcBef>
              <a:spcAft>
                <a:spcPts val="0"/>
              </a:spcAft>
              <a:buSzPts val="2800"/>
              <a:buChar char="■"/>
              <a:defRPr sz="3733"/>
            </a:lvl3pPr>
            <a:lvl4pPr lvl="3" algn="r" rtl="0">
              <a:lnSpc>
                <a:spcPct val="100000"/>
              </a:lnSpc>
              <a:spcBef>
                <a:spcPts val="0"/>
              </a:spcBef>
              <a:spcAft>
                <a:spcPts val="0"/>
              </a:spcAft>
              <a:buSzPts val="2800"/>
              <a:buChar char="●"/>
              <a:defRPr sz="3733"/>
            </a:lvl4pPr>
            <a:lvl5pPr lvl="4" algn="r" rtl="0">
              <a:lnSpc>
                <a:spcPct val="100000"/>
              </a:lnSpc>
              <a:spcBef>
                <a:spcPts val="0"/>
              </a:spcBef>
              <a:spcAft>
                <a:spcPts val="0"/>
              </a:spcAft>
              <a:buSzPts val="2800"/>
              <a:buChar char="○"/>
              <a:defRPr sz="3733"/>
            </a:lvl5pPr>
            <a:lvl6pPr lvl="5" algn="r" rtl="0">
              <a:lnSpc>
                <a:spcPct val="100000"/>
              </a:lnSpc>
              <a:spcBef>
                <a:spcPts val="0"/>
              </a:spcBef>
              <a:spcAft>
                <a:spcPts val="0"/>
              </a:spcAft>
              <a:buSzPts val="2800"/>
              <a:buChar char="■"/>
              <a:defRPr sz="3733"/>
            </a:lvl6pPr>
            <a:lvl7pPr lvl="6" algn="r" rtl="0">
              <a:lnSpc>
                <a:spcPct val="100000"/>
              </a:lnSpc>
              <a:spcBef>
                <a:spcPts val="0"/>
              </a:spcBef>
              <a:spcAft>
                <a:spcPts val="0"/>
              </a:spcAft>
              <a:buSzPts val="2800"/>
              <a:buChar char="●"/>
              <a:defRPr sz="3733"/>
            </a:lvl7pPr>
            <a:lvl8pPr lvl="7" algn="r" rtl="0">
              <a:lnSpc>
                <a:spcPct val="100000"/>
              </a:lnSpc>
              <a:spcBef>
                <a:spcPts val="0"/>
              </a:spcBef>
              <a:spcAft>
                <a:spcPts val="0"/>
              </a:spcAft>
              <a:buSzPts val="2800"/>
              <a:buChar char="○"/>
              <a:defRPr sz="3733"/>
            </a:lvl8pPr>
            <a:lvl9pPr lvl="8" algn="r" rtl="0">
              <a:lnSpc>
                <a:spcPct val="100000"/>
              </a:lnSpc>
              <a:spcBef>
                <a:spcPts val="0"/>
              </a:spcBef>
              <a:spcAft>
                <a:spcPts val="0"/>
              </a:spcAft>
              <a:buSzPts val="2800"/>
              <a:buChar char="■"/>
              <a:defRPr sz="3733"/>
            </a:lvl9pPr>
          </a:lstStyle>
          <a:p>
            <a:endParaRPr/>
          </a:p>
        </p:txBody>
      </p:sp>
      <p:sp>
        <p:nvSpPr>
          <p:cNvPr id="6936" name="Google Shape;6936;p4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37" name="Google Shape;6937;p43"/>
          <p:cNvSpPr/>
          <p:nvPr/>
        </p:nvSpPr>
        <p:spPr>
          <a:xfrm rot="3216869">
            <a:off x="9943728" y="5006808"/>
            <a:ext cx="2254225" cy="42104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43"/>
          <p:cNvSpPr/>
          <p:nvPr/>
        </p:nvSpPr>
        <p:spPr>
          <a:xfrm rot="4116253" flipH="1">
            <a:off x="-190768" y="-1907437"/>
            <a:ext cx="2254161" cy="42104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8829533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1913563"/>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8589"/>
        <p:cNvGrpSpPr/>
        <p:nvPr/>
      </p:nvGrpSpPr>
      <p:grpSpPr>
        <a:xfrm>
          <a:off x="0" y="0"/>
          <a:ext cx="0" cy="0"/>
          <a:chOff x="0" y="0"/>
          <a:chExt cx="0" cy="0"/>
        </a:xfrm>
      </p:grpSpPr>
      <p:grpSp>
        <p:nvGrpSpPr>
          <p:cNvPr id="8590" name="Google Shape;8590;p50"/>
          <p:cNvGrpSpPr/>
          <p:nvPr/>
        </p:nvGrpSpPr>
        <p:grpSpPr>
          <a:xfrm>
            <a:off x="-180608" y="-649"/>
            <a:ext cx="12716167" cy="6858237"/>
            <a:chOff x="-135450" y="773125"/>
            <a:chExt cx="7704900" cy="4155500"/>
          </a:xfrm>
        </p:grpSpPr>
        <p:sp>
          <p:nvSpPr>
            <p:cNvPr id="8591" name="Google Shape;8591;p50"/>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50"/>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50"/>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50"/>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50"/>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50"/>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50"/>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50"/>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50"/>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50"/>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50"/>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50"/>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50"/>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50"/>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50"/>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50"/>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50"/>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50"/>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50"/>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50"/>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50"/>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50"/>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50"/>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0" name="Google Shape;8620;p50"/>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1" name="Google Shape;8621;p50"/>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50"/>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50"/>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50"/>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50"/>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50"/>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50"/>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8" name="Google Shape;8628;p50"/>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50"/>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50"/>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50"/>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50"/>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3" name="Google Shape;8633;p50"/>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4" name="Google Shape;8634;p50"/>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50"/>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50"/>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50"/>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50"/>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50"/>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50"/>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4" name="Google Shape;8644;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50"/>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50"/>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50"/>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50"/>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50"/>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50"/>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50"/>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50"/>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50"/>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50"/>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50"/>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50"/>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50"/>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4" name="Google Shape;8664;p50"/>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5" name="Google Shape;8665;p50"/>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50"/>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50"/>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50"/>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50"/>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3" name="Google Shape;8673;p50"/>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50"/>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50"/>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50"/>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50"/>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50"/>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50"/>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50"/>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50"/>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50"/>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50"/>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50"/>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50"/>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50"/>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50"/>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50"/>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50"/>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50"/>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50"/>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50"/>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50"/>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50"/>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50"/>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50"/>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50"/>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50"/>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50"/>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50"/>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50"/>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50"/>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50"/>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50"/>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8" name="Google Shape;8718;p50"/>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9" name="Google Shape;8719;p50"/>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0" name="Google Shape;8720;p50"/>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1" name="Google Shape;8721;p50"/>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2" name="Google Shape;8722;p50"/>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3" name="Google Shape;8723;p50"/>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4" name="Google Shape;8724;p50"/>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5" name="Google Shape;8725;p50"/>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6" name="Google Shape;8726;p50"/>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7" name="Google Shape;8727;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8" name="Google Shape;8728;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9" name="Google Shape;8729;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0" name="Google Shape;8730;p50"/>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1" name="Google Shape;8731;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2" name="Google Shape;8732;p50"/>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3" name="Google Shape;8733;p50"/>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4" name="Google Shape;8734;p50"/>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5" name="Google Shape;8735;p50"/>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6" name="Google Shape;8736;p50"/>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7" name="Google Shape;8737;p50"/>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8" name="Google Shape;8738;p50"/>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9" name="Google Shape;8739;p50"/>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0" name="Google Shape;8740;p50"/>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1" name="Google Shape;8741;p50"/>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2" name="Google Shape;8742;p50"/>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3" name="Google Shape;8743;p50"/>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4" name="Google Shape;8744;p50"/>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5" name="Google Shape;8745;p50"/>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6" name="Google Shape;8746;p50"/>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7" name="Google Shape;8747;p50"/>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8" name="Google Shape;8748;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9" name="Google Shape;8749;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0" name="Google Shape;8750;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1" name="Google Shape;8751;p50"/>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2" name="Google Shape;8752;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3" name="Google Shape;8753;p50"/>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4" name="Google Shape;8754;p50"/>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5" name="Google Shape;8755;p50"/>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6" name="Google Shape;8756;p50"/>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7" name="Google Shape;8757;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8" name="Google Shape;8758;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9" name="Google Shape;8759;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0" name="Google Shape;8760;p50"/>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1" name="Google Shape;8761;p50"/>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2" name="Google Shape;8762;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3" name="Google Shape;8763;p50"/>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4" name="Google Shape;8764;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5" name="Google Shape;8765;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6" name="Google Shape;8766;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7" name="Google Shape;8767;p50"/>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8" name="Google Shape;8768;p50"/>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9" name="Google Shape;876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0" name="Google Shape;8770;p50"/>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1" name="Google Shape;8771;p50"/>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2" name="Google Shape;8772;p50"/>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3" name="Google Shape;8773;p50"/>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4" name="Google Shape;8774;p50"/>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5" name="Google Shape;8775;p50"/>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6" name="Google Shape;8776;p50"/>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7" name="Google Shape;8777;p50"/>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8" name="Google Shape;8778;p50"/>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9" name="Google Shape;8779;p50"/>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0" name="Google Shape;8780;p50"/>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1" name="Google Shape;8781;p50"/>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2" name="Google Shape;8782;p50"/>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3" name="Google Shape;8783;p50"/>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4" name="Google Shape;8784;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5" name="Google Shape;8785;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6" name="Google Shape;8786;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7" name="Google Shape;8787;p50"/>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8" name="Google Shape;8788;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9" name="Google Shape;8789;p50"/>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0" name="Google Shape;8790;p50"/>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1" name="Google Shape;8791;p50"/>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2" name="Google Shape;8792;p50"/>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3" name="Google Shape;8793;p50"/>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4" name="Google Shape;8794;p50"/>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5" name="Google Shape;8795;p50"/>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6" name="Google Shape;8796;p50"/>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7" name="Google Shape;8797;p50"/>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8" name="Google Shape;8798;p50"/>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9" name="Google Shape;8799;p50"/>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0" name="Google Shape;8800;p50"/>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1" name="Google Shape;8801;p50"/>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2" name="Google Shape;8802;p50"/>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3" name="Google Shape;8803;p50"/>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4" name="Google Shape;8804;p50"/>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5" name="Google Shape;8805;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6" name="Google Shape;8806;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7" name="Google Shape;8807;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8" name="Google Shape;8808;p50"/>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9" name="Google Shape;8809;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0" name="Google Shape;8810;p50"/>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1" name="Google Shape;8811;p50"/>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2" name="Google Shape;8812;p50"/>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3" name="Google Shape;8813;p50"/>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4" name="Google Shape;8814;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5" name="Google Shape;8815;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6" name="Google Shape;8816;p50"/>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7" name="Google Shape;8817;p50"/>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8" name="Google Shape;8818;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9" name="Google Shape;881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0" name="Google Shape;8820;p50"/>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1" name="Google Shape;8821;p50"/>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2" name="Google Shape;8822;p50"/>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3" name="Google Shape;8823;p50"/>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4" name="Google Shape;8824;p50"/>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5" name="Google Shape;8825;p50"/>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6" name="Google Shape;8826;p50"/>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7" name="Google Shape;8827;p50"/>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8" name="Google Shape;8828;p50"/>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9" name="Google Shape;8829;p50"/>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0" name="Google Shape;8830;p50"/>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1" name="Google Shape;8831;p50"/>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2" name="Google Shape;8832;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3" name="Google Shape;8833;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4" name="Google Shape;8834;p50"/>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5" name="Google Shape;8835;p50"/>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6" name="Google Shape;8836;p50"/>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7" name="Google Shape;8837;p50"/>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8" name="Google Shape;8838;p50"/>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9" name="Google Shape;8839;p50"/>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0" name="Google Shape;8840;p50"/>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1" name="Google Shape;8841;p50"/>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2" name="Google Shape;8842;p50"/>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3" name="Google Shape;8843;p50"/>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4" name="Google Shape;8844;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5" name="Google Shape;8845;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846" name="Google Shape;8846;p50"/>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42854568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47"/>
        <p:cNvGrpSpPr/>
        <p:nvPr/>
      </p:nvGrpSpPr>
      <p:grpSpPr>
        <a:xfrm>
          <a:off x="0" y="0"/>
          <a:ext cx="0" cy="0"/>
          <a:chOff x="0" y="0"/>
          <a:chExt cx="0" cy="0"/>
        </a:xfrm>
      </p:grpSpPr>
      <p:grpSp>
        <p:nvGrpSpPr>
          <p:cNvPr id="8848" name="Google Shape;8848;p51"/>
          <p:cNvGrpSpPr/>
          <p:nvPr/>
        </p:nvGrpSpPr>
        <p:grpSpPr>
          <a:xfrm>
            <a:off x="-180608" y="-649"/>
            <a:ext cx="12716167" cy="6858237"/>
            <a:chOff x="-135450" y="773125"/>
            <a:chExt cx="7704900" cy="4155500"/>
          </a:xfrm>
        </p:grpSpPr>
        <p:sp>
          <p:nvSpPr>
            <p:cNvPr id="8849" name="Google Shape;8849;p51"/>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0" name="Google Shape;8850;p51"/>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1" name="Google Shape;885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2" name="Google Shape;8852;p51"/>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3" name="Google Shape;8853;p51"/>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4" name="Google Shape;8854;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5" name="Google Shape;8855;p51"/>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6" name="Google Shape;8856;p51"/>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7" name="Google Shape;8857;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8" name="Google Shape;8858;p51"/>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9" name="Google Shape;8859;p51"/>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0" name="Google Shape;8860;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1" name="Google Shape;8861;p51"/>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2" name="Google Shape;8862;p51"/>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3" name="Google Shape;8863;p51"/>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4" name="Google Shape;8864;p51"/>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5" name="Google Shape;8865;p51"/>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6" name="Google Shape;8866;p51"/>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7" name="Google Shape;8867;p51"/>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8" name="Google Shape;8868;p51"/>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9" name="Google Shape;8869;p51"/>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0" name="Google Shape;8870;p51"/>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1" name="Google Shape;8871;p51"/>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2" name="Google Shape;8872;p51"/>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3" name="Google Shape;8873;p51"/>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4" name="Google Shape;8874;p51"/>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5" name="Google Shape;8875;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6" name="Google Shape;8876;p51"/>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7" name="Google Shape;8877;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8" name="Google Shape;8878;p51"/>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9" name="Google Shape;8879;p51"/>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0" name="Google Shape;8880;p51"/>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1" name="Google Shape;8881;p51"/>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2" name="Google Shape;8882;p51"/>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3" name="Google Shape;8883;p51"/>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4" name="Google Shape;8884;p51"/>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5" name="Google Shape;8885;p51"/>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6" name="Google Shape;8886;p51"/>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7" name="Google Shape;8887;p51"/>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8" name="Google Shape;8888;p51"/>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9" name="Google Shape;8889;p51"/>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0" name="Google Shape;8890;p51"/>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1" name="Google Shape;8891;p51"/>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2" name="Google Shape;8892;p51"/>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3" name="Google Shape;8893;p51"/>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4" name="Google Shape;8894;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5" name="Google Shape;8895;p51"/>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6" name="Google Shape;8896;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7" name="Google Shape;8897;p51"/>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8" name="Google Shape;8898;p51"/>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9" name="Google Shape;8899;p51"/>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0" name="Google Shape;8900;p51"/>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1" name="Google Shape;890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2" name="Google Shape;8902;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3" name="Google Shape;8903;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4" name="Google Shape;8904;p51"/>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5" name="Google Shape;8905;p51"/>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6" name="Google Shape;8906;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7" name="Google Shape;8907;p51"/>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8" name="Google Shape;8908;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9" name="Google Shape;8909;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0" name="Google Shape;8910;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1" name="Google Shape;8911;p51"/>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2" name="Google Shape;8912;p51"/>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3" name="Google Shape;8913;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4" name="Google Shape;8914;p51"/>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5" name="Google Shape;8915;p51"/>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6" name="Google Shape;8916;p51"/>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7" name="Google Shape;8917;p51"/>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8" name="Google Shape;8918;p51"/>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9" name="Google Shape;8919;p51"/>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0" name="Google Shape;8920;p51"/>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1" name="Google Shape;8921;p51"/>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2" name="Google Shape;8922;p51"/>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3" name="Google Shape;8923;p51"/>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4" name="Google Shape;8924;p51"/>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5" name="Google Shape;8925;p51"/>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6" name="Google Shape;8926;p51"/>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7" name="Google Shape;8927;p51"/>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8" name="Google Shape;8928;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9" name="Google Shape;8929;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0" name="Google Shape;8930;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1" name="Google Shape;8931;p51"/>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2" name="Google Shape;8932;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3" name="Google Shape;8933;p51"/>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4" name="Google Shape;8934;p51"/>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5" name="Google Shape;8935;p51"/>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6" name="Google Shape;8936;p51"/>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7" name="Google Shape;8937;p51"/>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8" name="Google Shape;8938;p51"/>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9" name="Google Shape;8939;p51"/>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0" name="Google Shape;8940;p51"/>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1" name="Google Shape;8941;p51"/>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2" name="Google Shape;8942;p51"/>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3" name="Google Shape;8943;p51"/>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4" name="Google Shape;8944;p51"/>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5" name="Google Shape;8945;p51"/>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6" name="Google Shape;8946;p51"/>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7" name="Google Shape;8947;p51"/>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8" name="Google Shape;8948;p51"/>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9" name="Google Shape;8949;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0" name="Google Shape;8950;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1" name="Google Shape;8951;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2" name="Google Shape;8952;p51"/>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3" name="Google Shape;8953;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4" name="Google Shape;8954;p51"/>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5" name="Google Shape;8955;p51"/>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6" name="Google Shape;8956;p51"/>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7" name="Google Shape;8957;p51"/>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8" name="Google Shape;8958;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9" name="Google Shape;8959;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0" name="Google Shape;8960;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1" name="Google Shape;8961;p51"/>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2" name="Google Shape;8962;p51"/>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3" name="Google Shape;8963;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4" name="Google Shape;8964;p51"/>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5" name="Google Shape;8965;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6" name="Google Shape;8966;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7" name="Google Shape;8967;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8" name="Google Shape;8968;p51"/>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9" name="Google Shape;8969;p51"/>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0" name="Google Shape;8970;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1" name="Google Shape;8971;p51"/>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2" name="Google Shape;8972;p51"/>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3" name="Google Shape;8973;p51"/>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4" name="Google Shape;8974;p51"/>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5" name="Google Shape;8975;p51"/>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6" name="Google Shape;8976;p51"/>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7" name="Google Shape;8977;p51"/>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8" name="Google Shape;8978;p51"/>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9" name="Google Shape;8979;p51"/>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0" name="Google Shape;8980;p51"/>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1" name="Google Shape;8981;p51"/>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2" name="Google Shape;8982;p51"/>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3" name="Google Shape;8983;p51"/>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4" name="Google Shape;8984;p51"/>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5" name="Google Shape;8985;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6" name="Google Shape;8986;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7" name="Google Shape;8987;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8" name="Google Shape;8988;p51"/>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9" name="Google Shape;8989;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0" name="Google Shape;8990;p51"/>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1" name="Google Shape;8991;p51"/>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2" name="Google Shape;8992;p51"/>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3" name="Google Shape;8993;p51"/>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4" name="Google Shape;8994;p51"/>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5" name="Google Shape;8995;p51"/>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6" name="Google Shape;8996;p51"/>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7" name="Google Shape;8997;p51"/>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8" name="Google Shape;8998;p51"/>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9" name="Google Shape;8999;p51"/>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0" name="Google Shape;9000;p51"/>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1" name="Google Shape;9001;p51"/>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2" name="Google Shape;9002;p51"/>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3" name="Google Shape;9003;p51"/>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4" name="Google Shape;9004;p51"/>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5" name="Google Shape;9005;p51"/>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6" name="Google Shape;9006;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7" name="Google Shape;9007;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8" name="Google Shape;9008;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9" name="Google Shape;9009;p51"/>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0" name="Google Shape;9010;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1" name="Google Shape;9011;p51"/>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2" name="Google Shape;9012;p51"/>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3" name="Google Shape;9013;p51"/>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4" name="Google Shape;9014;p51"/>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5" name="Google Shape;9015;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6" name="Google Shape;9016;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7" name="Google Shape;9017;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8" name="Google Shape;9018;p51"/>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9" name="Google Shape;9019;p51"/>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0" name="Google Shape;9020;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1" name="Google Shape;9021;p51"/>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2" name="Google Shape;9022;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3" name="Google Shape;9023;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4" name="Google Shape;9024;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5" name="Google Shape;9025;p51"/>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6" name="Google Shape;9026;p51"/>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7" name="Google Shape;902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8" name="Google Shape;9028;p51"/>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9" name="Google Shape;9029;p51"/>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0" name="Google Shape;9030;p51"/>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1" name="Google Shape;9031;p51"/>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2" name="Google Shape;9032;p51"/>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3" name="Google Shape;9033;p51"/>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4" name="Google Shape;9034;p51"/>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5" name="Google Shape;9035;p51"/>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6" name="Google Shape;9036;p51"/>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7" name="Google Shape;9037;p51"/>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8" name="Google Shape;9038;p51"/>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9" name="Google Shape;9039;p51"/>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0" name="Google Shape;9040;p51"/>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1" name="Google Shape;9041;p51"/>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2" name="Google Shape;9042;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3" name="Google Shape;9043;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4" name="Google Shape;9044;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5" name="Google Shape;9045;p51"/>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6" name="Google Shape;9046;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7" name="Google Shape;9047;p51"/>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8" name="Google Shape;9048;p51"/>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9" name="Google Shape;9049;p51"/>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0" name="Google Shape;9050;p51"/>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1" name="Google Shape;9051;p51"/>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2" name="Google Shape;9052;p51"/>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3" name="Google Shape;9053;p51"/>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4" name="Google Shape;9054;p51"/>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5" name="Google Shape;9055;p51"/>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6" name="Google Shape;9056;p51"/>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7" name="Google Shape;9057;p51"/>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8" name="Google Shape;9058;p51"/>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9" name="Google Shape;9059;p51"/>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0" name="Google Shape;9060;p51"/>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1" name="Google Shape;9061;p51"/>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2" name="Google Shape;9062;p51"/>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3" name="Google Shape;9063;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4" name="Google Shape;9064;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5" name="Google Shape;9065;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6" name="Google Shape;9066;p51"/>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7" name="Google Shape;9067;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8" name="Google Shape;9068;p51"/>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9" name="Google Shape;9069;p51"/>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0" name="Google Shape;9070;p51"/>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1" name="Google Shape;9071;p51"/>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2" name="Google Shape;9072;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3" name="Google Shape;9073;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4" name="Google Shape;9074;p51"/>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5" name="Google Shape;9075;p51"/>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6" name="Google Shape;9076;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7" name="Google Shape;907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8" name="Google Shape;9078;p51"/>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9" name="Google Shape;9079;p51"/>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0" name="Google Shape;9080;p51"/>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1" name="Google Shape;9081;p51"/>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2" name="Google Shape;9082;p51"/>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3" name="Google Shape;9083;p51"/>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4" name="Google Shape;9084;p51"/>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5" name="Google Shape;9085;p51"/>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6" name="Google Shape;9086;p51"/>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7" name="Google Shape;9087;p51"/>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8" name="Google Shape;9088;p51"/>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9" name="Google Shape;9089;p51"/>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0" name="Google Shape;9090;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1" name="Google Shape;9091;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2" name="Google Shape;9092;p51"/>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3" name="Google Shape;9093;p51"/>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4" name="Google Shape;9094;p51"/>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5" name="Google Shape;9095;p51"/>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6" name="Google Shape;9096;p51"/>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7" name="Google Shape;9097;p51"/>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8" name="Google Shape;9098;p51"/>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9" name="Google Shape;9099;p51"/>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0" name="Google Shape;9100;p51"/>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1" name="Google Shape;9101;p51"/>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2" name="Google Shape;9102;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3" name="Google Shape;9103;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104" name="Google Shape;9104;p51"/>
          <p:cNvSpPr/>
          <p:nvPr/>
        </p:nvSpPr>
        <p:spPr>
          <a:xfrm>
            <a:off x="960000" y="1600533"/>
            <a:ext cx="10272000" cy="48376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75945298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105"/>
        <p:cNvGrpSpPr/>
        <p:nvPr/>
      </p:nvGrpSpPr>
      <p:grpSpPr>
        <a:xfrm>
          <a:off x="0" y="0"/>
          <a:ext cx="0" cy="0"/>
          <a:chOff x="0" y="0"/>
          <a:chExt cx="0" cy="0"/>
        </a:xfrm>
      </p:grpSpPr>
      <p:grpSp>
        <p:nvGrpSpPr>
          <p:cNvPr id="9106" name="Google Shape;9106;p52"/>
          <p:cNvGrpSpPr/>
          <p:nvPr/>
        </p:nvGrpSpPr>
        <p:grpSpPr>
          <a:xfrm>
            <a:off x="-180608" y="-649"/>
            <a:ext cx="12716167" cy="6858237"/>
            <a:chOff x="-135450" y="773125"/>
            <a:chExt cx="7704900" cy="4155500"/>
          </a:xfrm>
        </p:grpSpPr>
        <p:sp>
          <p:nvSpPr>
            <p:cNvPr id="9107" name="Google Shape;9107;p5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8" name="Google Shape;9108;p5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9" name="Google Shape;910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0" name="Google Shape;9110;p5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1" name="Google Shape;9111;p5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2" name="Google Shape;9112;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3" name="Google Shape;9113;p5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4" name="Google Shape;9114;p5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5" name="Google Shape;9115;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6" name="Google Shape;9116;p5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7" name="Google Shape;9117;p5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8" name="Google Shape;9118;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9" name="Google Shape;9119;p5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0" name="Google Shape;9120;p5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1" name="Google Shape;9121;p5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2" name="Google Shape;9122;p5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3" name="Google Shape;9123;p5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4" name="Google Shape;9124;p5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5" name="Google Shape;9125;p5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6" name="Google Shape;9126;p5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7" name="Google Shape;9127;p5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8" name="Google Shape;9128;p5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9" name="Google Shape;9129;p5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0" name="Google Shape;9130;p5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1" name="Google Shape;9131;p5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2" name="Google Shape;9132;p5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3" name="Google Shape;9133;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4" name="Google Shape;9134;p5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5" name="Google Shape;9135;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6" name="Google Shape;9136;p5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7" name="Google Shape;9137;p5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8" name="Google Shape;9138;p5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9" name="Google Shape;9139;p5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0" name="Google Shape;9140;p5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1" name="Google Shape;9141;p5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2" name="Google Shape;9142;p5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3" name="Google Shape;9143;p5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4" name="Google Shape;9144;p5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5" name="Google Shape;9145;p5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6" name="Google Shape;9146;p5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7" name="Google Shape;9147;p5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8" name="Google Shape;9148;p5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9" name="Google Shape;9149;p5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0" name="Google Shape;9150;p5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1" name="Google Shape;9151;p5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2" name="Google Shape;9152;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3" name="Google Shape;9153;p5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4" name="Google Shape;9154;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5" name="Google Shape;9155;p5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6" name="Google Shape;9156;p5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7" name="Google Shape;9157;p5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8" name="Google Shape;9158;p5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9" name="Google Shape;915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0" name="Google Shape;9160;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1" name="Google Shape;9161;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2" name="Google Shape;9162;p5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3" name="Google Shape;9163;p5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4" name="Google Shape;9164;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5" name="Google Shape;9165;p5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6" name="Google Shape;9166;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7" name="Google Shape;9167;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8" name="Google Shape;9168;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9" name="Google Shape;9169;p5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0" name="Google Shape;9170;p5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1" name="Google Shape;9171;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2" name="Google Shape;9172;p5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3" name="Google Shape;9173;p5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4" name="Google Shape;9174;p5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5" name="Google Shape;9175;p5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6" name="Google Shape;9176;p5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7" name="Google Shape;9177;p5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8" name="Google Shape;9178;p5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9" name="Google Shape;9179;p5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0" name="Google Shape;9180;p5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1" name="Google Shape;9181;p5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2" name="Google Shape;9182;p5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3" name="Google Shape;9183;p5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4" name="Google Shape;9184;p5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5" name="Google Shape;9185;p5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6" name="Google Shape;9186;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7" name="Google Shape;9187;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8" name="Google Shape;9188;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9" name="Google Shape;9189;p5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0" name="Google Shape;9190;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1" name="Google Shape;9191;p5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2" name="Google Shape;9192;p5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3" name="Google Shape;9193;p5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4" name="Google Shape;9194;p5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5" name="Google Shape;9195;p5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6" name="Google Shape;9196;p5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7" name="Google Shape;9197;p5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8" name="Google Shape;9198;p5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9" name="Google Shape;9199;p5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0" name="Google Shape;9200;p5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1" name="Google Shape;9201;p5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2" name="Google Shape;9202;p5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3" name="Google Shape;9203;p5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4" name="Google Shape;9204;p5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5" name="Google Shape;9205;p5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6" name="Google Shape;9206;p5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7" name="Google Shape;9207;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8" name="Google Shape;9208;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9" name="Google Shape;9209;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0" name="Google Shape;9210;p5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1" name="Google Shape;9211;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2" name="Google Shape;9212;p5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3" name="Google Shape;9213;p5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4" name="Google Shape;9214;p5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5" name="Google Shape;9215;p5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6" name="Google Shape;9216;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7" name="Google Shape;9217;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8" name="Google Shape;9218;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9" name="Google Shape;9219;p5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0" name="Google Shape;9220;p5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1" name="Google Shape;9221;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2" name="Google Shape;9222;p5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3" name="Google Shape;9223;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4" name="Google Shape;9224;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5" name="Google Shape;9225;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6" name="Google Shape;9226;p5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7" name="Google Shape;9227;p5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8" name="Google Shape;9228;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9" name="Google Shape;9229;p5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0" name="Google Shape;9230;p5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1" name="Google Shape;9231;p5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2" name="Google Shape;9232;p5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3" name="Google Shape;9233;p5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4" name="Google Shape;9234;p5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5" name="Google Shape;9235;p5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6" name="Google Shape;9236;p5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7" name="Google Shape;9237;p5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8" name="Google Shape;9238;p5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9" name="Google Shape;9239;p5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0" name="Google Shape;9240;p5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1" name="Google Shape;9241;p5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2" name="Google Shape;9242;p5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3" name="Google Shape;9243;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4" name="Google Shape;9244;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5" name="Google Shape;9245;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6" name="Google Shape;9246;p5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7" name="Google Shape;9247;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8" name="Google Shape;9248;p5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9" name="Google Shape;9249;p5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0" name="Google Shape;9250;p5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1" name="Google Shape;9251;p5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2" name="Google Shape;9252;p5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3" name="Google Shape;9253;p5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4" name="Google Shape;9254;p5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5" name="Google Shape;9255;p5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6" name="Google Shape;9256;p5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7" name="Google Shape;9257;p5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8" name="Google Shape;9258;p5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9" name="Google Shape;9259;p5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0" name="Google Shape;9260;p5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1" name="Google Shape;9261;p5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2" name="Google Shape;9262;p5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3" name="Google Shape;9263;p5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4" name="Google Shape;9264;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5" name="Google Shape;9265;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6" name="Google Shape;9266;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7" name="Google Shape;9267;p5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8" name="Google Shape;9268;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9" name="Google Shape;9269;p5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0" name="Google Shape;9270;p5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1" name="Google Shape;9271;p5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2" name="Google Shape;9272;p5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3" name="Google Shape;9273;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4" name="Google Shape;9274;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5" name="Google Shape;9275;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6" name="Google Shape;9276;p5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7" name="Google Shape;9277;p5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8" name="Google Shape;9278;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9" name="Google Shape;9279;p5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0" name="Google Shape;9280;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1" name="Google Shape;9281;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2" name="Google Shape;9282;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3" name="Google Shape;9283;p5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4" name="Google Shape;9284;p5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5" name="Google Shape;928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6" name="Google Shape;9286;p5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7" name="Google Shape;9287;p5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8" name="Google Shape;9288;p5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9" name="Google Shape;9289;p5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0" name="Google Shape;9290;p5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1" name="Google Shape;9291;p5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2" name="Google Shape;9292;p5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3" name="Google Shape;9293;p5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4" name="Google Shape;9294;p5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5" name="Google Shape;9295;p5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6" name="Google Shape;9296;p5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7" name="Google Shape;9297;p5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8" name="Google Shape;9298;p5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9" name="Google Shape;9299;p5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0" name="Google Shape;9300;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1" name="Google Shape;9301;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2" name="Google Shape;9302;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3" name="Google Shape;9303;p5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4" name="Google Shape;9304;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5" name="Google Shape;9305;p5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6" name="Google Shape;9306;p5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7" name="Google Shape;9307;p5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8" name="Google Shape;9308;p5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9" name="Google Shape;9309;p5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0" name="Google Shape;9310;p5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1" name="Google Shape;9311;p5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2" name="Google Shape;9312;p5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3" name="Google Shape;9313;p5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4" name="Google Shape;9314;p5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5" name="Google Shape;9315;p5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6" name="Google Shape;9316;p5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7" name="Google Shape;9317;p5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8" name="Google Shape;9318;p5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9" name="Google Shape;9319;p5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0" name="Google Shape;9320;p5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1" name="Google Shape;9321;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2" name="Google Shape;9322;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3" name="Google Shape;9323;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4" name="Google Shape;9324;p5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5" name="Google Shape;9325;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6" name="Google Shape;9326;p5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7" name="Google Shape;9327;p5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8" name="Google Shape;9328;p5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9" name="Google Shape;9329;p5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0" name="Google Shape;9330;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1" name="Google Shape;9331;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2" name="Google Shape;9332;p5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3" name="Google Shape;9333;p5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4" name="Google Shape;9334;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5" name="Google Shape;933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6" name="Google Shape;9336;p5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7" name="Google Shape;9337;p5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8" name="Google Shape;9338;p5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9" name="Google Shape;9339;p5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0" name="Google Shape;9340;p5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1" name="Google Shape;9341;p5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2" name="Google Shape;9342;p5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3" name="Google Shape;9343;p5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4" name="Google Shape;9344;p5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5" name="Google Shape;9345;p5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6" name="Google Shape;9346;p5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7" name="Google Shape;9347;p5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8" name="Google Shape;9348;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9" name="Google Shape;9349;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0" name="Google Shape;9350;p5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1" name="Google Shape;9351;p5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2" name="Google Shape;9352;p5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3" name="Google Shape;9353;p5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4" name="Google Shape;9354;p5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5" name="Google Shape;9355;p5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6" name="Google Shape;9356;p5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7" name="Google Shape;9357;p5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8" name="Google Shape;9358;p5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9" name="Google Shape;9359;p5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0" name="Google Shape;9360;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1" name="Google Shape;9361;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362" name="Google Shape;9362;p52"/>
          <p:cNvGrpSpPr/>
          <p:nvPr/>
        </p:nvGrpSpPr>
        <p:grpSpPr>
          <a:xfrm rot="10800000" flipH="1">
            <a:off x="-1242440" y="-109095"/>
            <a:ext cx="14676879" cy="7076189"/>
            <a:chOff x="-2748400" y="-38"/>
            <a:chExt cx="13516281" cy="5143576"/>
          </a:xfrm>
        </p:grpSpPr>
        <p:sp>
          <p:nvSpPr>
            <p:cNvPr id="9363" name="Google Shape;9363;p52"/>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4" name="Google Shape;9364;p52"/>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24429481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801"/>
        <p:cNvGrpSpPr/>
        <p:nvPr/>
      </p:nvGrpSpPr>
      <p:grpSpPr>
        <a:xfrm>
          <a:off x="0" y="0"/>
          <a:ext cx="0" cy="0"/>
          <a:chOff x="0" y="0"/>
          <a:chExt cx="0" cy="0"/>
        </a:xfrm>
      </p:grpSpPr>
      <p:sp>
        <p:nvSpPr>
          <p:cNvPr id="4802" name="Google Shape;4802;p30"/>
          <p:cNvSpPr txBox="1">
            <a:spLocks noGrp="1"/>
          </p:cNvSpPr>
          <p:nvPr>
            <p:ph type="title"/>
          </p:nvPr>
        </p:nvSpPr>
        <p:spPr>
          <a:xfrm>
            <a:off x="4802000" y="720000"/>
            <a:ext cx="6430000" cy="68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8491552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5341"/>
        <p:cNvGrpSpPr/>
        <p:nvPr/>
      </p:nvGrpSpPr>
      <p:grpSpPr>
        <a:xfrm>
          <a:off x="0" y="0"/>
          <a:ext cx="0" cy="0"/>
          <a:chOff x="0" y="0"/>
          <a:chExt cx="0" cy="0"/>
        </a:xfrm>
      </p:grpSpPr>
      <p:grpSp>
        <p:nvGrpSpPr>
          <p:cNvPr id="5342" name="Google Shape;5342;p36"/>
          <p:cNvGrpSpPr/>
          <p:nvPr/>
        </p:nvGrpSpPr>
        <p:grpSpPr>
          <a:xfrm>
            <a:off x="-180608" y="-649"/>
            <a:ext cx="12716167" cy="6858237"/>
            <a:chOff x="-135450" y="773125"/>
            <a:chExt cx="7704900" cy="4155500"/>
          </a:xfrm>
        </p:grpSpPr>
        <p:sp>
          <p:nvSpPr>
            <p:cNvPr id="5343" name="Google Shape;5343;p3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4" name="Google Shape;5344;p3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5" name="Google Shape;534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6" name="Google Shape;5346;p3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7" name="Google Shape;5347;p3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8" name="Google Shape;5348;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9" name="Google Shape;5349;p3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0" name="Google Shape;5350;p3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1" name="Google Shape;5351;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2" name="Google Shape;5352;p3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3" name="Google Shape;5353;p3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4" name="Google Shape;5354;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5" name="Google Shape;5355;p3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6" name="Google Shape;5356;p3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7" name="Google Shape;5357;p3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8" name="Google Shape;5358;p3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9" name="Google Shape;5359;p3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0" name="Google Shape;5360;p3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1" name="Google Shape;5361;p3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2" name="Google Shape;5362;p3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3" name="Google Shape;5363;p3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4" name="Google Shape;5364;p3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5" name="Google Shape;5365;p3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6" name="Google Shape;5366;p3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7" name="Google Shape;5367;p3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8" name="Google Shape;5368;p3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9" name="Google Shape;5369;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0" name="Google Shape;5370;p3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1" name="Google Shape;5371;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2" name="Google Shape;5372;p3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3" name="Google Shape;5373;p3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4" name="Google Shape;5374;p3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5" name="Google Shape;5375;p3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6" name="Google Shape;5376;p3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7" name="Google Shape;5377;p3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8" name="Google Shape;5378;p3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9" name="Google Shape;5379;p3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0" name="Google Shape;5380;p3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1" name="Google Shape;5381;p3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2" name="Google Shape;5382;p3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3" name="Google Shape;5383;p3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4" name="Google Shape;5384;p3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5" name="Google Shape;5385;p3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6" name="Google Shape;5386;p3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7" name="Google Shape;5387;p3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8" name="Google Shape;5388;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9" name="Google Shape;5389;p3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0" name="Google Shape;5390;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1" name="Google Shape;5391;p3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2" name="Google Shape;5392;p3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3" name="Google Shape;5393;p3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4" name="Google Shape;5394;p3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5" name="Google Shape;539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6" name="Google Shape;5396;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7" name="Google Shape;5397;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8" name="Google Shape;5398;p3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9" name="Google Shape;5399;p3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0" name="Google Shape;5400;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1" name="Google Shape;5401;p3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2" name="Google Shape;5402;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3" name="Google Shape;5403;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4" name="Google Shape;5404;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5" name="Google Shape;5405;p3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6" name="Google Shape;5406;p3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7" name="Google Shape;5407;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8" name="Google Shape;5408;p3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9" name="Google Shape;5409;p3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0" name="Google Shape;5410;p3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1" name="Google Shape;5411;p3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2" name="Google Shape;5412;p3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3" name="Google Shape;5413;p3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4" name="Google Shape;5414;p3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5" name="Google Shape;5415;p3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6" name="Google Shape;5416;p3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7" name="Google Shape;5417;p3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8" name="Google Shape;5418;p3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9" name="Google Shape;5419;p3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0" name="Google Shape;5420;p3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1" name="Google Shape;5421;p3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2" name="Google Shape;5422;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3" name="Google Shape;5423;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4" name="Google Shape;5424;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5" name="Google Shape;5425;p3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6" name="Google Shape;5426;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7" name="Google Shape;5427;p3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8" name="Google Shape;5428;p3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9" name="Google Shape;5429;p3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0" name="Google Shape;5430;p3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1" name="Google Shape;5431;p3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2" name="Google Shape;5432;p3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3" name="Google Shape;5433;p3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4" name="Google Shape;5434;p3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5" name="Google Shape;5435;p3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6" name="Google Shape;5436;p3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7" name="Google Shape;5437;p3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8" name="Google Shape;5438;p3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9" name="Google Shape;5439;p3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0" name="Google Shape;5440;p3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1" name="Google Shape;5441;p3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2" name="Google Shape;5442;p3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3" name="Google Shape;5443;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4" name="Google Shape;5444;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5" name="Google Shape;5445;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6" name="Google Shape;5446;p3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7" name="Google Shape;5447;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8" name="Google Shape;5448;p3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9" name="Google Shape;5449;p3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0" name="Google Shape;5450;p3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1" name="Google Shape;5451;p3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2" name="Google Shape;5452;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3" name="Google Shape;5453;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4" name="Google Shape;5454;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5" name="Google Shape;5455;p3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6" name="Google Shape;5456;p3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7" name="Google Shape;5457;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8" name="Google Shape;5458;p3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9" name="Google Shape;5459;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0" name="Google Shape;5460;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1" name="Google Shape;5461;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2" name="Google Shape;5462;p3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3" name="Google Shape;5463;p3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4" name="Google Shape;5464;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5" name="Google Shape;5465;p3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6" name="Google Shape;5466;p3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7" name="Google Shape;5467;p3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8" name="Google Shape;5468;p3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9" name="Google Shape;5469;p3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0" name="Google Shape;5470;p3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1" name="Google Shape;5471;p3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2" name="Google Shape;5472;p3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3" name="Google Shape;5473;p3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4" name="Google Shape;5474;p3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5" name="Google Shape;5475;p3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6" name="Google Shape;5476;p3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7" name="Google Shape;5477;p3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8" name="Google Shape;5478;p3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9" name="Google Shape;5479;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0" name="Google Shape;5480;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1" name="Google Shape;5481;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2" name="Google Shape;5482;p3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3" name="Google Shape;5483;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4" name="Google Shape;5484;p3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5" name="Google Shape;5485;p3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6" name="Google Shape;5486;p3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7" name="Google Shape;5487;p3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8" name="Google Shape;5488;p3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9" name="Google Shape;5489;p3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0" name="Google Shape;5490;p3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1" name="Google Shape;5491;p3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2" name="Google Shape;5492;p3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3" name="Google Shape;5493;p3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4" name="Google Shape;5494;p3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5" name="Google Shape;5495;p3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6" name="Google Shape;5496;p3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7" name="Google Shape;5497;p3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8" name="Google Shape;5498;p3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9" name="Google Shape;5499;p3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0" name="Google Shape;5500;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1" name="Google Shape;5501;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2" name="Google Shape;5502;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3" name="Google Shape;5503;p3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4" name="Google Shape;5504;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5" name="Google Shape;5505;p3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6" name="Google Shape;5506;p3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7" name="Google Shape;5507;p3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8" name="Google Shape;5508;p3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9" name="Google Shape;5509;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0" name="Google Shape;5510;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1" name="Google Shape;5511;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2" name="Google Shape;5512;p3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3" name="Google Shape;5513;p3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4" name="Google Shape;5514;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5" name="Google Shape;5515;p3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6" name="Google Shape;5516;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7" name="Google Shape;5517;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8" name="Google Shape;5518;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9" name="Google Shape;5519;p3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0" name="Google Shape;5520;p3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1" name="Google Shape;552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2" name="Google Shape;5522;p3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3" name="Google Shape;5523;p3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4" name="Google Shape;5524;p3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5" name="Google Shape;5525;p3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6" name="Google Shape;5526;p3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7" name="Google Shape;5527;p3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8" name="Google Shape;5528;p3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9" name="Google Shape;5529;p3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0" name="Google Shape;5530;p3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1" name="Google Shape;5531;p3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2" name="Google Shape;5532;p3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3" name="Google Shape;5533;p3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4" name="Google Shape;5534;p3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5" name="Google Shape;5535;p3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6" name="Google Shape;5536;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7" name="Google Shape;5537;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8" name="Google Shape;5538;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9" name="Google Shape;5539;p3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0" name="Google Shape;5540;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1" name="Google Shape;5541;p3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2" name="Google Shape;5542;p3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3" name="Google Shape;5543;p3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4" name="Google Shape;5544;p3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5" name="Google Shape;5545;p3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6" name="Google Shape;5546;p3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7" name="Google Shape;5547;p3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8" name="Google Shape;5548;p3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9" name="Google Shape;5549;p3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0" name="Google Shape;5550;p3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1" name="Google Shape;5551;p3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2" name="Google Shape;5552;p3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3" name="Google Shape;5553;p3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4" name="Google Shape;5554;p3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5" name="Google Shape;5555;p3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6" name="Google Shape;5556;p3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7" name="Google Shape;5557;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8" name="Google Shape;5558;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9" name="Google Shape;5559;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0" name="Google Shape;5560;p3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1" name="Google Shape;5561;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2" name="Google Shape;5562;p3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3" name="Google Shape;5563;p3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4" name="Google Shape;5564;p3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5" name="Google Shape;5565;p3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6" name="Google Shape;5566;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7" name="Google Shape;5567;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8" name="Google Shape;5568;p3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9" name="Google Shape;5569;p3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0" name="Google Shape;5570;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1" name="Google Shape;557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2" name="Google Shape;5572;p3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3" name="Google Shape;5573;p3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4" name="Google Shape;5574;p3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5" name="Google Shape;5575;p3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6" name="Google Shape;5576;p3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7" name="Google Shape;5577;p3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8" name="Google Shape;5578;p3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9" name="Google Shape;5579;p3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0" name="Google Shape;5580;p3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1" name="Google Shape;5581;p3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2" name="Google Shape;5582;p3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3" name="Google Shape;5583;p3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4" name="Google Shape;5584;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5" name="Google Shape;5585;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6" name="Google Shape;5586;p3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7" name="Google Shape;5587;p3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8" name="Google Shape;5588;p3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9" name="Google Shape;5589;p3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0" name="Google Shape;5590;p3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1" name="Google Shape;5591;p3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2" name="Google Shape;5592;p3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3" name="Google Shape;5593;p3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4" name="Google Shape;5594;p3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5" name="Google Shape;5595;p3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6" name="Google Shape;5596;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7" name="Google Shape;5597;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598" name="Google Shape;5598;p36"/>
          <p:cNvSpPr/>
          <p:nvPr/>
        </p:nvSpPr>
        <p:spPr>
          <a:xfrm>
            <a:off x="4042102" y="-100"/>
            <a:ext cx="8150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9" name="Google Shape;5599;p36"/>
          <p:cNvSpPr txBox="1">
            <a:spLocks noGrp="1"/>
          </p:cNvSpPr>
          <p:nvPr>
            <p:ph type="title" hasCustomPrompt="1"/>
          </p:nvPr>
        </p:nvSpPr>
        <p:spPr>
          <a:xfrm>
            <a:off x="6096000" y="2502151"/>
            <a:ext cx="5136000" cy="1201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0" name="Google Shape;5600;p36"/>
          <p:cNvSpPr txBox="1">
            <a:spLocks noGrp="1"/>
          </p:cNvSpPr>
          <p:nvPr>
            <p:ph type="title" idx="2" hasCustomPrompt="1"/>
          </p:nvPr>
        </p:nvSpPr>
        <p:spPr>
          <a:xfrm>
            <a:off x="6096000" y="623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1" name="Google Shape;5601;p36"/>
          <p:cNvSpPr txBox="1">
            <a:spLocks noGrp="1"/>
          </p:cNvSpPr>
          <p:nvPr>
            <p:ph type="title" idx="3" hasCustomPrompt="1"/>
          </p:nvPr>
        </p:nvSpPr>
        <p:spPr>
          <a:xfrm>
            <a:off x="6096000" y="4306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2" name="Google Shape;5602;p36"/>
          <p:cNvSpPr txBox="1">
            <a:spLocks noGrp="1"/>
          </p:cNvSpPr>
          <p:nvPr>
            <p:ph type="subTitle" idx="1"/>
          </p:nvPr>
        </p:nvSpPr>
        <p:spPr>
          <a:xfrm>
            <a:off x="6096000" y="3703767"/>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3" name="Google Shape;5603;p36"/>
          <p:cNvSpPr txBox="1">
            <a:spLocks noGrp="1"/>
          </p:cNvSpPr>
          <p:nvPr>
            <p:ph type="subTitle" idx="4"/>
          </p:nvPr>
        </p:nvSpPr>
        <p:spPr>
          <a:xfrm>
            <a:off x="6096000" y="1825000"/>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4" name="Google Shape;5604;p36"/>
          <p:cNvSpPr txBox="1">
            <a:spLocks noGrp="1"/>
          </p:cNvSpPr>
          <p:nvPr>
            <p:ph type="subTitle" idx="5"/>
          </p:nvPr>
        </p:nvSpPr>
        <p:spPr>
          <a:xfrm>
            <a:off x="6096000" y="5508004"/>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20658157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647"/>
        <p:cNvGrpSpPr/>
        <p:nvPr/>
      </p:nvGrpSpPr>
      <p:grpSpPr>
        <a:xfrm>
          <a:off x="0" y="0"/>
          <a:ext cx="0" cy="0"/>
          <a:chOff x="0" y="0"/>
          <a:chExt cx="0" cy="0"/>
        </a:xfrm>
      </p:grpSpPr>
      <p:grpSp>
        <p:nvGrpSpPr>
          <p:cNvPr id="2648" name="Google Shape;2648;p17"/>
          <p:cNvGrpSpPr/>
          <p:nvPr/>
        </p:nvGrpSpPr>
        <p:grpSpPr>
          <a:xfrm>
            <a:off x="-180608" y="-649"/>
            <a:ext cx="12716167" cy="6858237"/>
            <a:chOff x="-135450" y="773125"/>
            <a:chExt cx="7704900" cy="4155500"/>
          </a:xfrm>
        </p:grpSpPr>
        <p:sp>
          <p:nvSpPr>
            <p:cNvPr id="2649" name="Google Shape;2649;p1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4" name="Google Shape;2664;p1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8" name="Google Shape;2668;p1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9" name="Google Shape;2669;p1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0" name="Google Shape;2710;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1" name="Google Shape;2711;p1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2" name="Google Shape;2712;p1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3" name="Google Shape;2713;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4" name="Google Shape;2714;p1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5" name="Google Shape;2715;p1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6" name="Google Shape;2716;p1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7" name="Google Shape;2717;p1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8" name="Google Shape;2718;p1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9" name="Google Shape;2719;p1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0" name="Google Shape;2720;p1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1" name="Google Shape;2721;p1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2" name="Google Shape;2722;p1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1" name="Google Shape;2731;p1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2" name="Google Shape;2732;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4" name="Google Shape;2734;p1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4" name="Google Shape;2784;p1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5" name="Google Shape;2785;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2" name="Google Shape;2792;p1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1" name="Google Shape;2881;p1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2" name="Google Shape;2882;p1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3" name="Google Shape;2883;p1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4" name="Google Shape;2884;p1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5" name="Google Shape;2885;p1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04" name="Google Shape;2904;p17"/>
          <p:cNvSpPr/>
          <p:nvPr/>
        </p:nvSpPr>
        <p:spPr>
          <a:xfrm rot="10800000" flipH="1">
            <a:off x="1" y="-101"/>
            <a:ext cx="9669708" cy="6858101"/>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7"/>
          <p:cNvSpPr txBox="1">
            <a:spLocks noGrp="1"/>
          </p:cNvSpPr>
          <p:nvPr>
            <p:ph type="title"/>
          </p:nvPr>
        </p:nvSpPr>
        <p:spPr>
          <a:xfrm>
            <a:off x="960000" y="720000"/>
            <a:ext cx="4024400" cy="12480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906" name="Google Shape;2906;p17"/>
          <p:cNvSpPr txBox="1">
            <a:spLocks noGrp="1"/>
          </p:cNvSpPr>
          <p:nvPr>
            <p:ph type="body" idx="1"/>
          </p:nvPr>
        </p:nvSpPr>
        <p:spPr>
          <a:xfrm>
            <a:off x="960000" y="23296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rtl="0">
              <a:spcBef>
                <a:spcPts val="0"/>
              </a:spcBef>
              <a:spcAft>
                <a:spcPts val="0"/>
              </a:spcAft>
              <a:buSzPts val="1600"/>
              <a:buChar char="○"/>
              <a:defRPr/>
            </a:lvl2pPr>
            <a:lvl3pPr marL="1828754" lvl="2" indent="-440256" rtl="0">
              <a:spcBef>
                <a:spcPts val="0"/>
              </a:spcBef>
              <a:spcAft>
                <a:spcPts val="0"/>
              </a:spcAft>
              <a:buSzPts val="1600"/>
              <a:buChar char="■"/>
              <a:defRPr/>
            </a:lvl3pPr>
            <a:lvl4pPr marL="2438339" lvl="3" indent="-440256" rtl="0">
              <a:spcBef>
                <a:spcPts val="0"/>
              </a:spcBef>
              <a:spcAft>
                <a:spcPts val="0"/>
              </a:spcAft>
              <a:buSzPts val="1600"/>
              <a:buChar char="●"/>
              <a:defRPr/>
            </a:lvl4pPr>
            <a:lvl5pPr marL="3047924" lvl="4" indent="-440256" rtl="0">
              <a:spcBef>
                <a:spcPts val="0"/>
              </a:spcBef>
              <a:spcAft>
                <a:spcPts val="0"/>
              </a:spcAft>
              <a:buSzPts val="1600"/>
              <a:buChar char="○"/>
              <a:defRPr/>
            </a:lvl5pPr>
            <a:lvl6pPr marL="3657509" lvl="5" indent="-440256" rtl="0">
              <a:spcBef>
                <a:spcPts val="0"/>
              </a:spcBef>
              <a:spcAft>
                <a:spcPts val="0"/>
              </a:spcAft>
              <a:buSzPts val="1600"/>
              <a:buChar char="■"/>
              <a:defRPr/>
            </a:lvl6pPr>
            <a:lvl7pPr marL="4267093" lvl="6" indent="-440256" rtl="0">
              <a:spcBef>
                <a:spcPts val="0"/>
              </a:spcBef>
              <a:spcAft>
                <a:spcPts val="0"/>
              </a:spcAft>
              <a:buSzPts val="1600"/>
              <a:buChar char="●"/>
              <a:defRPr/>
            </a:lvl7pPr>
            <a:lvl8pPr marL="4876678" lvl="7" indent="-440256" rtl="0">
              <a:spcBef>
                <a:spcPts val="0"/>
              </a:spcBef>
              <a:spcAft>
                <a:spcPts val="0"/>
              </a:spcAft>
              <a:buSzPts val="1600"/>
              <a:buChar char="○"/>
              <a:defRPr/>
            </a:lvl8pPr>
            <a:lvl9pPr marL="5486263" lvl="8" indent="-440256"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199650827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7459"/>
        <p:cNvGrpSpPr/>
        <p:nvPr/>
      </p:nvGrpSpPr>
      <p:grpSpPr>
        <a:xfrm>
          <a:off x="0" y="0"/>
          <a:ext cx="0" cy="0"/>
          <a:chOff x="0" y="0"/>
          <a:chExt cx="0" cy="0"/>
        </a:xfrm>
      </p:grpSpPr>
      <p:grpSp>
        <p:nvGrpSpPr>
          <p:cNvPr id="7460" name="Google Shape;7460;p46"/>
          <p:cNvGrpSpPr/>
          <p:nvPr/>
        </p:nvGrpSpPr>
        <p:grpSpPr>
          <a:xfrm>
            <a:off x="-180608" y="-649"/>
            <a:ext cx="12716167" cy="6858237"/>
            <a:chOff x="-135450" y="773125"/>
            <a:chExt cx="7704900" cy="4155500"/>
          </a:xfrm>
        </p:grpSpPr>
        <p:sp>
          <p:nvSpPr>
            <p:cNvPr id="7461" name="Google Shape;7461;p4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4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4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4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4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4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4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4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4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4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4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4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4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4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4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4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4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4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4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4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4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6" name="Google Shape;7486;p4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4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0" name="Google Shape;7490;p4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1" name="Google Shape;7491;p4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4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4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4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4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4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4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4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4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4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4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4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4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4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4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4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4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4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4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4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4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4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4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4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4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4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4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4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4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4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4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2" name="Google Shape;7532;p4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3" name="Google Shape;7533;p4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4" name="Google Shape;7534;p4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5" name="Google Shape;7535;p4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6" name="Google Shape;7536;p4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7" name="Google Shape;7537;p4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8" name="Google Shape;7538;p4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4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4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4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4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4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4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4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4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4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4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4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4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4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4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4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4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4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4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4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4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4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4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4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4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4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4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4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4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4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4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4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4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4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4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4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4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4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4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4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4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4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4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4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1" name="Google Shape;7601;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2" name="Google Shape;7602;p4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4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4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4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4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4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4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4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4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4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2" name="Google Shape;7612;p4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4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4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4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4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4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4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4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4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4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4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4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4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4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4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4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4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4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4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4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4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4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4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4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4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4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4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4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4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4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4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4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4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4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4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3" name="Google Shape;7663;p4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4" name="Google Shape;7664;p4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4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4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4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4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4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4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4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4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4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4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8" name="Google Shape;7678;p4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0" name="Google Shape;7680;p4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1" name="Google Shape;7681;p4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2" name="Google Shape;7682;p4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3" name="Google Shape;7683;p4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4" name="Google Shape;7684;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4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4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4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4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4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4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4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4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4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4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4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4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4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4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4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4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4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4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4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4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4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4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4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4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46"/>
          <p:cNvSpPr txBox="1">
            <a:spLocks noGrp="1"/>
          </p:cNvSpPr>
          <p:nvPr>
            <p:ph type="title"/>
          </p:nvPr>
        </p:nvSpPr>
        <p:spPr>
          <a:xfrm>
            <a:off x="6585633" y="1993167"/>
            <a:ext cx="4229200" cy="6980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717" name="Google Shape;7717;p46"/>
          <p:cNvSpPr txBox="1">
            <a:spLocks noGrp="1"/>
          </p:cNvSpPr>
          <p:nvPr>
            <p:ph type="subTitle" idx="1"/>
          </p:nvPr>
        </p:nvSpPr>
        <p:spPr>
          <a:xfrm>
            <a:off x="6585633" y="3091833"/>
            <a:ext cx="4229200" cy="176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66795447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199"/>
        <p:cNvGrpSpPr/>
        <p:nvPr/>
      </p:nvGrpSpPr>
      <p:grpSpPr>
        <a:xfrm>
          <a:off x="0" y="0"/>
          <a:ext cx="0" cy="0"/>
          <a:chOff x="0" y="0"/>
          <a:chExt cx="0" cy="0"/>
        </a:xfrm>
      </p:grpSpPr>
      <p:grpSp>
        <p:nvGrpSpPr>
          <p:cNvPr id="7200" name="Google Shape;7200;p45"/>
          <p:cNvGrpSpPr/>
          <p:nvPr/>
        </p:nvGrpSpPr>
        <p:grpSpPr>
          <a:xfrm>
            <a:off x="-180608" y="-649"/>
            <a:ext cx="12716167" cy="6858237"/>
            <a:chOff x="-135450" y="773125"/>
            <a:chExt cx="7704900" cy="4155500"/>
          </a:xfrm>
        </p:grpSpPr>
        <p:sp>
          <p:nvSpPr>
            <p:cNvPr id="7201" name="Google Shape;7201;p4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2" name="Google Shape;7202;p4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3" name="Google Shape;720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4" name="Google Shape;7204;p4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5" name="Google Shape;7205;p4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6" name="Google Shape;7206;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7" name="Google Shape;7207;p4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8" name="Google Shape;7208;p4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9" name="Google Shape;7209;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0" name="Google Shape;7210;p4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1" name="Google Shape;7211;p4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2" name="Google Shape;7212;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3" name="Google Shape;7213;p4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4" name="Google Shape;7214;p4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4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4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4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4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4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4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4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4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4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4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4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4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4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4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4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4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4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4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4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4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4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4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4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4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4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4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4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4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4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6" name="Google Shape;7246;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4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4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0" name="Google Shape;7250;p4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1" name="Google Shape;7251;p4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4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4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4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4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4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4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4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4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4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4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4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4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4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4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4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4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4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4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4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4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4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4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4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4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4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4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4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4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2" name="Google Shape;7292;p4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4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4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4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4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4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4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4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4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4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4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4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4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4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4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4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4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4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4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4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4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4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6" name="Google Shape;7326;p4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7" name="Google Shape;7327;p4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4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4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4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4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4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4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4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4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4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7" name="Google Shape;7337;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4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4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4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4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4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4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4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4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4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4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4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4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4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4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4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4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4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4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4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4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4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4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4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1" name="Google Shape;7371;p4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2" name="Google Shape;7372;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4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5" name="Google Shape;7375;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4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4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4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4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4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4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4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4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4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4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4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4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4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4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4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4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4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4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4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4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4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4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4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4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4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4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4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4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4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4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4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4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4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4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4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4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4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4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4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4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4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4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4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4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4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4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4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4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8" name="Google Shape;7438;p4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9" name="Google Shape;7439;p4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0" name="Google Shape;7440;p4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1" name="Google Shape;7441;p4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2" name="Google Shape;7442;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3" name="Google Shape;7443;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4" name="Google Shape;7444;p4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5" name="Google Shape;7445;p4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6" name="Google Shape;7446;p4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7" name="Google Shape;7447;p4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8" name="Google Shape;7448;p4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9" name="Google Shape;7449;p4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0" name="Google Shape;7450;p4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1" name="Google Shape;7451;p4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2" name="Google Shape;7452;p4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3" name="Google Shape;7453;p4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4" name="Google Shape;7454;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56" name="Google Shape;7456;p45"/>
          <p:cNvSpPr/>
          <p:nvPr/>
        </p:nvSpPr>
        <p:spPr>
          <a:xfrm>
            <a:off x="4985498" y="0"/>
            <a:ext cx="7206501"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45"/>
          <p:cNvSpPr txBox="1">
            <a:spLocks noGrp="1"/>
          </p:cNvSpPr>
          <p:nvPr>
            <p:ph type="subTitle" idx="1"/>
          </p:nvPr>
        </p:nvSpPr>
        <p:spPr>
          <a:xfrm>
            <a:off x="6812681" y="3429000"/>
            <a:ext cx="4141600" cy="21548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7458" name="Google Shape;7458;p45"/>
          <p:cNvSpPr txBox="1">
            <a:spLocks noGrp="1"/>
          </p:cNvSpPr>
          <p:nvPr>
            <p:ph type="title"/>
          </p:nvPr>
        </p:nvSpPr>
        <p:spPr>
          <a:xfrm>
            <a:off x="8216248" y="1888200"/>
            <a:ext cx="2738000" cy="120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a:lvl1pPr>
            <a:lvl2pPr lvl="1" algn="r" rtl="0">
              <a:spcBef>
                <a:spcPts val="0"/>
              </a:spcBef>
              <a:spcAft>
                <a:spcPts val="0"/>
              </a:spcAft>
              <a:buSzPts val="2000"/>
              <a:buNone/>
              <a:defRPr sz="2667"/>
            </a:lvl2pPr>
            <a:lvl3pPr lvl="2" algn="r" rtl="0">
              <a:spcBef>
                <a:spcPts val="0"/>
              </a:spcBef>
              <a:spcAft>
                <a:spcPts val="0"/>
              </a:spcAft>
              <a:buSzPts val="2000"/>
              <a:buNone/>
              <a:defRPr sz="2667"/>
            </a:lvl3pPr>
            <a:lvl4pPr lvl="3" algn="r" rtl="0">
              <a:spcBef>
                <a:spcPts val="0"/>
              </a:spcBef>
              <a:spcAft>
                <a:spcPts val="0"/>
              </a:spcAft>
              <a:buSzPts val="2000"/>
              <a:buNone/>
              <a:defRPr sz="2667"/>
            </a:lvl4pPr>
            <a:lvl5pPr lvl="4" algn="r" rtl="0">
              <a:spcBef>
                <a:spcPts val="0"/>
              </a:spcBef>
              <a:spcAft>
                <a:spcPts val="0"/>
              </a:spcAft>
              <a:buSzPts val="2000"/>
              <a:buNone/>
              <a:defRPr sz="2667"/>
            </a:lvl5pPr>
            <a:lvl6pPr lvl="5" algn="r" rtl="0">
              <a:spcBef>
                <a:spcPts val="0"/>
              </a:spcBef>
              <a:spcAft>
                <a:spcPts val="0"/>
              </a:spcAft>
              <a:buSzPts val="2000"/>
              <a:buNone/>
              <a:defRPr sz="2667"/>
            </a:lvl6pPr>
            <a:lvl7pPr lvl="6" algn="r" rtl="0">
              <a:spcBef>
                <a:spcPts val="0"/>
              </a:spcBef>
              <a:spcAft>
                <a:spcPts val="0"/>
              </a:spcAft>
              <a:buSzPts val="2000"/>
              <a:buNone/>
              <a:defRPr sz="2667"/>
            </a:lvl7pPr>
            <a:lvl8pPr lvl="7" algn="r" rtl="0">
              <a:spcBef>
                <a:spcPts val="0"/>
              </a:spcBef>
              <a:spcAft>
                <a:spcPts val="0"/>
              </a:spcAft>
              <a:buSzPts val="2000"/>
              <a:buNone/>
              <a:defRPr sz="2667"/>
            </a:lvl8pPr>
            <a:lvl9pPr lvl="8" algn="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78658672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8801692"/>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32"/>
            <a:fld id="{7FE5A9CD-1CA5-4BB6-ABF6-C3DB2F9C09D1}" type="datetimeFigureOut">
              <a:rPr lang="en-US" sz="2133" smtClean="0">
                <a:solidFill>
                  <a:prstClr val="black"/>
                </a:solidFill>
              </a:rPr>
              <a:pPr defTabSz="1086632"/>
              <a:t>12/26/2022</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32"/>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32"/>
            <a:fld id="{E9E3A461-C528-4C33-83FA-271D1850C3B5}"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3050600639"/>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32"/>
            <a:fld id="{475E0F57-EEA1-4A8B-9311-4AD2064A14C0}"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114561848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32">
              <a:defRPr/>
            </a:pPr>
            <a:fld id="{E979D15E-7C97-46BA-A533-0FCFA23F6052}" type="slidenum">
              <a:rPr lang="en-US" sz="2133" smtClean="0">
                <a:solidFill>
                  <a:prstClr val="black"/>
                </a:solidFill>
              </a:rPr>
              <a:pPr defTabSz="1086632">
                <a:defRPr/>
              </a:pPr>
              <a:t>‹#›</a:t>
            </a:fld>
            <a:endParaRPr lang="en-US" sz="2133">
              <a:solidFill>
                <a:prstClr val="black"/>
              </a:solidFill>
            </a:endParaRPr>
          </a:p>
        </p:txBody>
      </p:sp>
    </p:spTree>
    <p:extLst>
      <p:ext uri="{BB962C8B-B14F-4D97-AF65-F5344CB8AC3E}">
        <p14:creationId xmlns:p14="http://schemas.microsoft.com/office/powerpoint/2010/main" val="229084603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70547606"/>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32"/>
            <a:fld id="{475E0F57-EEA1-4A8B-9311-4AD2064A14C0}"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7520279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657795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8418957"/>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2168593"/>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5" name="Rectangle 5"/>
          <p:cNvSpPr>
            <a:spLocks noGrp="1" noChangeArrowheads="1"/>
          </p:cNvSpPr>
          <p:nvPr>
            <p:ph type="ftr" sz="quarter" idx="11"/>
          </p:nvPr>
        </p:nvSpPr>
        <p:spPr>
          <a:xfrm>
            <a:off x="4165875" y="6245225"/>
            <a:ext cx="3860297"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6" name="Rectangle 6"/>
          <p:cNvSpPr>
            <a:spLocks noGrp="1" noChangeArrowheads="1"/>
          </p:cNvSpPr>
          <p:nvPr>
            <p:ph type="sldNum" sz="quarter" idx="12"/>
          </p:nvPr>
        </p:nvSpPr>
        <p:spPr>
          <a:xfrm>
            <a:off x="8737281" y="6245225"/>
            <a:ext cx="2845223" cy="476251"/>
          </a:xfrm>
          <a:prstGeom prst="rect">
            <a:avLst/>
          </a:prstGeom>
        </p:spPr>
        <p:txBody>
          <a:bodyPr lIns="34247" tIns="17120" rIns="34247" bIns="17120"/>
          <a:lstStyle>
            <a:lvl1pPr>
              <a:defRPr/>
            </a:lvl1pPr>
          </a:lstStyle>
          <a:p>
            <a:pPr defTabSz="1086632">
              <a:defRPr/>
            </a:pPr>
            <a:fld id="{BEF8FD80-C95D-4220-BF8B-01906B7B67AD}" type="slidenum">
              <a:rPr lang="en-US" sz="2133" smtClean="0">
                <a:solidFill>
                  <a:srgbClr val="000000"/>
                </a:solidFill>
              </a:rPr>
              <a:pPr defTabSz="1086632">
                <a:defRPr/>
              </a:pPr>
              <a:t>‹#›</a:t>
            </a:fld>
            <a:endParaRPr lang="en-US" sz="2133">
              <a:solidFill>
                <a:srgbClr val="000000"/>
              </a:solidFill>
            </a:endParaRPr>
          </a:p>
        </p:txBody>
      </p:sp>
    </p:spTree>
    <p:extLst>
      <p:ext uri="{BB962C8B-B14F-4D97-AF65-F5344CB8AC3E}">
        <p14:creationId xmlns:p14="http://schemas.microsoft.com/office/powerpoint/2010/main" val="31814153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95804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2270905"/>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4163589"/>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5" name="Rectangle 5"/>
          <p:cNvSpPr>
            <a:spLocks noGrp="1" noChangeArrowheads="1"/>
          </p:cNvSpPr>
          <p:nvPr>
            <p:ph type="ftr" sz="quarter" idx="11"/>
          </p:nvPr>
        </p:nvSpPr>
        <p:spPr>
          <a:xfrm>
            <a:off x="4165875" y="6245225"/>
            <a:ext cx="3860297"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6" name="Rectangle 6"/>
          <p:cNvSpPr>
            <a:spLocks noGrp="1" noChangeArrowheads="1"/>
          </p:cNvSpPr>
          <p:nvPr>
            <p:ph type="sldNum" sz="quarter" idx="12"/>
          </p:nvPr>
        </p:nvSpPr>
        <p:spPr>
          <a:xfrm>
            <a:off x="8737281" y="6245225"/>
            <a:ext cx="2845223" cy="476251"/>
          </a:xfrm>
          <a:prstGeom prst="rect">
            <a:avLst/>
          </a:prstGeom>
        </p:spPr>
        <p:txBody>
          <a:bodyPr lIns="34247" tIns="17120" rIns="34247" bIns="17120"/>
          <a:lstStyle>
            <a:lvl1pPr>
              <a:defRPr/>
            </a:lvl1pPr>
          </a:lstStyle>
          <a:p>
            <a:pPr defTabSz="1086632">
              <a:defRPr/>
            </a:pPr>
            <a:fld id="{BEF8FD80-C95D-4220-BF8B-01906B7B67AD}" type="slidenum">
              <a:rPr lang="en-US" sz="2133" smtClean="0">
                <a:solidFill>
                  <a:srgbClr val="000000"/>
                </a:solidFill>
              </a:rPr>
              <a:pPr defTabSz="1086632">
                <a:defRPr/>
              </a:pPr>
              <a:t>‹#›</a:t>
            </a:fld>
            <a:endParaRPr lang="en-US" sz="2133">
              <a:solidFill>
                <a:srgbClr val="000000"/>
              </a:solidFill>
            </a:endParaRPr>
          </a:p>
        </p:txBody>
      </p:sp>
    </p:spTree>
    <p:extLst>
      <p:ext uri="{BB962C8B-B14F-4D97-AF65-F5344CB8AC3E}">
        <p14:creationId xmlns:p14="http://schemas.microsoft.com/office/powerpoint/2010/main" val="4292965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emf"/><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18" Type="http://schemas.openxmlformats.org/officeDocument/2006/relationships/slideLayout" Target="../slideLayouts/slideLayout27.xml"/><Relationship Id="rId26" Type="http://schemas.openxmlformats.org/officeDocument/2006/relationships/slideLayout" Target="../slideLayouts/slideLayout35.xml"/><Relationship Id="rId39" Type="http://schemas.openxmlformats.org/officeDocument/2006/relationships/theme" Target="../theme/theme2.xml"/><Relationship Id="rId3" Type="http://schemas.openxmlformats.org/officeDocument/2006/relationships/slideLayout" Target="../slideLayouts/slideLayout12.xml"/><Relationship Id="rId21" Type="http://schemas.openxmlformats.org/officeDocument/2006/relationships/slideLayout" Target="../slideLayouts/slideLayout30.xml"/><Relationship Id="rId34" Type="http://schemas.openxmlformats.org/officeDocument/2006/relationships/slideLayout" Target="../slideLayouts/slideLayout43.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17" Type="http://schemas.openxmlformats.org/officeDocument/2006/relationships/slideLayout" Target="../slideLayouts/slideLayout26.xml"/><Relationship Id="rId25" Type="http://schemas.openxmlformats.org/officeDocument/2006/relationships/slideLayout" Target="../slideLayouts/slideLayout34.xml"/><Relationship Id="rId33" Type="http://schemas.openxmlformats.org/officeDocument/2006/relationships/slideLayout" Target="../slideLayouts/slideLayout42.xml"/><Relationship Id="rId38" Type="http://schemas.openxmlformats.org/officeDocument/2006/relationships/slideLayout" Target="../slideLayouts/slideLayout47.xml"/><Relationship Id="rId2" Type="http://schemas.openxmlformats.org/officeDocument/2006/relationships/slideLayout" Target="../slideLayouts/slideLayout11.xml"/><Relationship Id="rId16" Type="http://schemas.openxmlformats.org/officeDocument/2006/relationships/slideLayout" Target="../slideLayouts/slideLayout25.xml"/><Relationship Id="rId20" Type="http://schemas.openxmlformats.org/officeDocument/2006/relationships/slideLayout" Target="../slideLayouts/slideLayout29.xml"/><Relationship Id="rId29" Type="http://schemas.openxmlformats.org/officeDocument/2006/relationships/slideLayout" Target="../slideLayouts/slideLayout38.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24" Type="http://schemas.openxmlformats.org/officeDocument/2006/relationships/slideLayout" Target="../slideLayouts/slideLayout33.xml"/><Relationship Id="rId32" Type="http://schemas.openxmlformats.org/officeDocument/2006/relationships/slideLayout" Target="../slideLayouts/slideLayout41.xml"/><Relationship Id="rId37" Type="http://schemas.openxmlformats.org/officeDocument/2006/relationships/slideLayout" Target="../slideLayouts/slideLayout46.xml"/><Relationship Id="rId40" Type="http://schemas.openxmlformats.org/officeDocument/2006/relationships/image" Target="../media/image2.png"/><Relationship Id="rId5" Type="http://schemas.openxmlformats.org/officeDocument/2006/relationships/slideLayout" Target="../slideLayouts/slideLayout14.xml"/><Relationship Id="rId15" Type="http://schemas.openxmlformats.org/officeDocument/2006/relationships/slideLayout" Target="../slideLayouts/slideLayout24.xml"/><Relationship Id="rId23" Type="http://schemas.openxmlformats.org/officeDocument/2006/relationships/slideLayout" Target="../slideLayouts/slideLayout32.xml"/><Relationship Id="rId28" Type="http://schemas.openxmlformats.org/officeDocument/2006/relationships/slideLayout" Target="../slideLayouts/slideLayout37.xml"/><Relationship Id="rId36" Type="http://schemas.openxmlformats.org/officeDocument/2006/relationships/slideLayout" Target="../slideLayouts/slideLayout45.xml"/><Relationship Id="rId10" Type="http://schemas.openxmlformats.org/officeDocument/2006/relationships/slideLayout" Target="../slideLayouts/slideLayout19.xml"/><Relationship Id="rId19" Type="http://schemas.openxmlformats.org/officeDocument/2006/relationships/slideLayout" Target="../slideLayouts/slideLayout28.xml"/><Relationship Id="rId31" Type="http://schemas.openxmlformats.org/officeDocument/2006/relationships/slideLayout" Target="../slideLayouts/slideLayout40.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slideLayout" Target="../slideLayouts/slideLayout23.xml"/><Relationship Id="rId22" Type="http://schemas.openxmlformats.org/officeDocument/2006/relationships/slideLayout" Target="../slideLayouts/slideLayout31.xml"/><Relationship Id="rId27" Type="http://schemas.openxmlformats.org/officeDocument/2006/relationships/slideLayout" Target="../slideLayouts/slideLayout36.xml"/><Relationship Id="rId30" Type="http://schemas.openxmlformats.org/officeDocument/2006/relationships/slideLayout" Target="../slideLayouts/slideLayout39.xml"/><Relationship Id="rId35" Type="http://schemas.openxmlformats.org/officeDocument/2006/relationships/slideLayout" Target="../slideLayouts/slideLayout4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image" Target="../media/image1.emf"/><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image" Target="../media/image2.png"/><Relationship Id="rId5" Type="http://schemas.openxmlformats.org/officeDocument/2006/relationships/slideLayout" Target="../slideLayouts/slideLayout52.xml"/><Relationship Id="rId10" Type="http://schemas.openxmlformats.org/officeDocument/2006/relationships/theme" Target="../theme/theme3.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1F0C8"/>
        </a:solid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12457897"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25338613"/>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Lst>
  <p:timing>
    <p:tnLst>
      <p:par>
        <p:cTn id="1" dur="indefinite" restart="never" nodeType="tmRoot"/>
      </p:par>
    </p:tnLst>
  </p:timing>
  <p:txStyles>
    <p:titleStyle>
      <a:lvl1pPr algn="ctr" defTabSz="1086632" rtl="0" eaLnBrk="1" latinLnBrk="0" hangingPunct="1">
        <a:spcBef>
          <a:spcPct val="0"/>
        </a:spcBef>
        <a:buNone/>
        <a:defRPr sz="5200" kern="1200">
          <a:solidFill>
            <a:schemeClr val="tx1"/>
          </a:solidFill>
          <a:latin typeface="+mj-lt"/>
          <a:ea typeface="+mj-ea"/>
          <a:cs typeface="+mj-cs"/>
        </a:defRPr>
      </a:lvl1pPr>
    </p:titleStyle>
    <p:body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32" rtl="0" eaLnBrk="1" latinLnBrk="0" hangingPunct="1">
        <a:defRPr sz="2133" kern="1200">
          <a:solidFill>
            <a:schemeClr val="tx1"/>
          </a:solidFill>
          <a:latin typeface="+mn-lt"/>
          <a:ea typeface="+mn-ea"/>
          <a:cs typeface="+mn-cs"/>
        </a:defRPr>
      </a:lvl1pPr>
      <a:lvl2pPr marL="543322" algn="l" defTabSz="1086632" rtl="0" eaLnBrk="1" latinLnBrk="0" hangingPunct="1">
        <a:defRPr sz="2133" kern="1200">
          <a:solidFill>
            <a:schemeClr val="tx1"/>
          </a:solidFill>
          <a:latin typeface="+mn-lt"/>
          <a:ea typeface="+mn-ea"/>
          <a:cs typeface="+mn-cs"/>
        </a:defRPr>
      </a:lvl2pPr>
      <a:lvl3pPr marL="1086947" algn="l" defTabSz="1086632" rtl="0" eaLnBrk="1" latinLnBrk="0" hangingPunct="1">
        <a:defRPr sz="2133" kern="1200">
          <a:solidFill>
            <a:schemeClr val="tx1"/>
          </a:solidFill>
          <a:latin typeface="+mn-lt"/>
          <a:ea typeface="+mn-ea"/>
          <a:cs typeface="+mn-cs"/>
        </a:defRPr>
      </a:lvl3pPr>
      <a:lvl4pPr marL="1630289" algn="l" defTabSz="1086632" rtl="0" eaLnBrk="1" latinLnBrk="0" hangingPunct="1">
        <a:defRPr sz="2133" kern="1200">
          <a:solidFill>
            <a:schemeClr val="tx1"/>
          </a:solidFill>
          <a:latin typeface="+mn-lt"/>
          <a:ea typeface="+mn-ea"/>
          <a:cs typeface="+mn-cs"/>
        </a:defRPr>
      </a:lvl4pPr>
      <a:lvl5pPr marL="2173922" algn="l" defTabSz="1086632" rtl="0" eaLnBrk="1" latinLnBrk="0" hangingPunct="1">
        <a:defRPr sz="2133" kern="1200">
          <a:solidFill>
            <a:schemeClr val="tx1"/>
          </a:solidFill>
          <a:latin typeface="+mn-lt"/>
          <a:ea typeface="+mn-ea"/>
          <a:cs typeface="+mn-cs"/>
        </a:defRPr>
      </a:lvl5pPr>
      <a:lvl6pPr marL="2717236" algn="l" defTabSz="1086632" rtl="0" eaLnBrk="1" latinLnBrk="0" hangingPunct="1">
        <a:defRPr sz="2133" kern="1200">
          <a:solidFill>
            <a:schemeClr val="tx1"/>
          </a:solidFill>
          <a:latin typeface="+mn-lt"/>
          <a:ea typeface="+mn-ea"/>
          <a:cs typeface="+mn-cs"/>
        </a:defRPr>
      </a:lvl6pPr>
      <a:lvl7pPr marL="3260558" algn="l" defTabSz="1086632" rtl="0" eaLnBrk="1" latinLnBrk="0" hangingPunct="1">
        <a:defRPr sz="2133" kern="1200">
          <a:solidFill>
            <a:schemeClr val="tx1"/>
          </a:solidFill>
          <a:latin typeface="+mn-lt"/>
          <a:ea typeface="+mn-ea"/>
          <a:cs typeface="+mn-cs"/>
        </a:defRPr>
      </a:lvl7pPr>
      <a:lvl8pPr marL="3804201" algn="l" defTabSz="1086632" rtl="0" eaLnBrk="1" latinLnBrk="0" hangingPunct="1">
        <a:defRPr sz="2133" kern="1200">
          <a:solidFill>
            <a:schemeClr val="tx1"/>
          </a:solidFill>
          <a:latin typeface="+mn-lt"/>
          <a:ea typeface="+mn-ea"/>
          <a:cs typeface="+mn-cs"/>
        </a:defRPr>
      </a:lvl8pPr>
      <a:lvl9pPr marL="4347522" algn="l" defTabSz="1086632" rtl="0" eaLnBrk="1" latinLnBrk="0" hangingPunct="1">
        <a:defRPr sz="2133"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40">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2pPr>
            <a:lvl3pPr lvl="2"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3pPr>
            <a:lvl4pPr lvl="3"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4pPr>
            <a:lvl5pPr lvl="4"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5pPr>
            <a:lvl6pPr lvl="5"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6pPr>
            <a:lvl7pPr lvl="6"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7pPr>
            <a:lvl8pPr lvl="7"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8pPr>
            <a:lvl9pPr lvl="8"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1pPr>
            <a:lvl2pPr marL="914400" lvl="1"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2pPr>
            <a:lvl3pPr marL="1371600" lvl="2"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3pPr>
            <a:lvl4pPr marL="1828800" lvl="3"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4pPr>
            <a:lvl5pPr marL="2286000" lvl="4"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5pPr>
            <a:lvl6pPr marL="2743200" lvl="5"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6pPr>
            <a:lvl7pPr marL="3200400" lvl="6"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7pPr>
            <a:lvl8pPr marL="3657600" lvl="7"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8pPr>
            <a:lvl9pPr marL="4114800" lvl="8"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9pPr>
          </a:lstStyle>
          <a:p>
            <a:endParaRPr/>
          </a:p>
        </p:txBody>
      </p:sp>
    </p:spTree>
    <p:extLst>
      <p:ext uri="{BB962C8B-B14F-4D97-AF65-F5344CB8AC3E}">
        <p14:creationId xmlns:p14="http://schemas.microsoft.com/office/powerpoint/2010/main" val="1619858399"/>
      </p:ext>
    </p:extLst>
  </p:cSld>
  <p:clrMap bg1="lt1" tx1="dk1" bg2="dk2" tx2="lt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 id="2147483718" r:id="rId12"/>
    <p:sldLayoutId id="2147483719" r:id="rId13"/>
    <p:sldLayoutId id="2147483720" r:id="rId14"/>
    <p:sldLayoutId id="2147483721" r:id="rId15"/>
    <p:sldLayoutId id="2147483722" r:id="rId16"/>
    <p:sldLayoutId id="2147483723" r:id="rId17"/>
    <p:sldLayoutId id="2147483724" r:id="rId18"/>
    <p:sldLayoutId id="2147483725" r:id="rId19"/>
    <p:sldLayoutId id="2147483726" r:id="rId20"/>
    <p:sldLayoutId id="2147483727" r:id="rId21"/>
    <p:sldLayoutId id="2147483728" r:id="rId22"/>
    <p:sldLayoutId id="2147483729" r:id="rId23"/>
    <p:sldLayoutId id="2147483730" r:id="rId24"/>
    <p:sldLayoutId id="2147483731" r:id="rId25"/>
    <p:sldLayoutId id="2147483732" r:id="rId26"/>
    <p:sldLayoutId id="2147483733" r:id="rId27"/>
    <p:sldLayoutId id="2147483734" r:id="rId28"/>
    <p:sldLayoutId id="2147483735" r:id="rId29"/>
    <p:sldLayoutId id="2147483736" r:id="rId30"/>
    <p:sldLayoutId id="2147483737" r:id="rId31"/>
    <p:sldLayoutId id="2147483738" r:id="rId32"/>
    <p:sldLayoutId id="2147483739" r:id="rId33"/>
    <p:sldLayoutId id="2147483740" r:id="rId34"/>
    <p:sldLayoutId id="2147483741" r:id="rId35"/>
    <p:sldLayoutId id="2147483742" r:id="rId36"/>
    <p:sldLayoutId id="2147483743" r:id="rId37"/>
    <p:sldLayoutId id="2147483744"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7897"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70221048"/>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2" r:id="rId7"/>
    <p:sldLayoutId id="2147483753" r:id="rId8"/>
    <p:sldLayoutId id="2147483754" r:id="rId9"/>
  </p:sldLayoutIdLst>
  <p:timing>
    <p:tnLst>
      <p:par>
        <p:cTn id="1" dur="indefinite" restart="never" nodeType="tmRoot"/>
      </p:par>
    </p:tnLst>
  </p:timing>
  <p:txStyles>
    <p:titleStyle>
      <a:lvl1pPr algn="ctr" defTabSz="1086632" rtl="0" eaLnBrk="1" latinLnBrk="0" hangingPunct="1">
        <a:spcBef>
          <a:spcPct val="0"/>
        </a:spcBef>
        <a:buNone/>
        <a:defRPr sz="5200" kern="1200">
          <a:solidFill>
            <a:schemeClr val="tx1"/>
          </a:solidFill>
          <a:latin typeface="+mj-lt"/>
          <a:ea typeface="+mj-ea"/>
          <a:cs typeface="+mj-cs"/>
        </a:defRPr>
      </a:lvl1pPr>
    </p:titleStyle>
    <p:body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32" rtl="0" eaLnBrk="1" latinLnBrk="0" hangingPunct="1">
        <a:defRPr sz="2133" kern="1200">
          <a:solidFill>
            <a:schemeClr val="tx1"/>
          </a:solidFill>
          <a:latin typeface="+mn-lt"/>
          <a:ea typeface="+mn-ea"/>
          <a:cs typeface="+mn-cs"/>
        </a:defRPr>
      </a:lvl1pPr>
      <a:lvl2pPr marL="543322" algn="l" defTabSz="1086632" rtl="0" eaLnBrk="1" latinLnBrk="0" hangingPunct="1">
        <a:defRPr sz="2133" kern="1200">
          <a:solidFill>
            <a:schemeClr val="tx1"/>
          </a:solidFill>
          <a:latin typeface="+mn-lt"/>
          <a:ea typeface="+mn-ea"/>
          <a:cs typeface="+mn-cs"/>
        </a:defRPr>
      </a:lvl2pPr>
      <a:lvl3pPr marL="1086947" algn="l" defTabSz="1086632" rtl="0" eaLnBrk="1" latinLnBrk="0" hangingPunct="1">
        <a:defRPr sz="2133" kern="1200">
          <a:solidFill>
            <a:schemeClr val="tx1"/>
          </a:solidFill>
          <a:latin typeface="+mn-lt"/>
          <a:ea typeface="+mn-ea"/>
          <a:cs typeface="+mn-cs"/>
        </a:defRPr>
      </a:lvl3pPr>
      <a:lvl4pPr marL="1630289" algn="l" defTabSz="1086632" rtl="0" eaLnBrk="1" latinLnBrk="0" hangingPunct="1">
        <a:defRPr sz="2133" kern="1200">
          <a:solidFill>
            <a:schemeClr val="tx1"/>
          </a:solidFill>
          <a:latin typeface="+mn-lt"/>
          <a:ea typeface="+mn-ea"/>
          <a:cs typeface="+mn-cs"/>
        </a:defRPr>
      </a:lvl4pPr>
      <a:lvl5pPr marL="2173922" algn="l" defTabSz="1086632" rtl="0" eaLnBrk="1" latinLnBrk="0" hangingPunct="1">
        <a:defRPr sz="2133" kern="1200">
          <a:solidFill>
            <a:schemeClr val="tx1"/>
          </a:solidFill>
          <a:latin typeface="+mn-lt"/>
          <a:ea typeface="+mn-ea"/>
          <a:cs typeface="+mn-cs"/>
        </a:defRPr>
      </a:lvl5pPr>
      <a:lvl6pPr marL="2717236" algn="l" defTabSz="1086632" rtl="0" eaLnBrk="1" latinLnBrk="0" hangingPunct="1">
        <a:defRPr sz="2133" kern="1200">
          <a:solidFill>
            <a:schemeClr val="tx1"/>
          </a:solidFill>
          <a:latin typeface="+mn-lt"/>
          <a:ea typeface="+mn-ea"/>
          <a:cs typeface="+mn-cs"/>
        </a:defRPr>
      </a:lvl6pPr>
      <a:lvl7pPr marL="3260558" algn="l" defTabSz="1086632" rtl="0" eaLnBrk="1" latinLnBrk="0" hangingPunct="1">
        <a:defRPr sz="2133" kern="1200">
          <a:solidFill>
            <a:schemeClr val="tx1"/>
          </a:solidFill>
          <a:latin typeface="+mn-lt"/>
          <a:ea typeface="+mn-ea"/>
          <a:cs typeface="+mn-cs"/>
        </a:defRPr>
      </a:lvl7pPr>
      <a:lvl8pPr marL="3804201" algn="l" defTabSz="1086632" rtl="0" eaLnBrk="1" latinLnBrk="0" hangingPunct="1">
        <a:defRPr sz="2133" kern="1200">
          <a:solidFill>
            <a:schemeClr val="tx1"/>
          </a:solidFill>
          <a:latin typeface="+mn-lt"/>
          <a:ea typeface="+mn-ea"/>
          <a:cs typeface="+mn-cs"/>
        </a:defRPr>
      </a:lvl8pPr>
      <a:lvl9pPr marL="4347522" algn="l" defTabSz="1086632" rtl="0" eaLnBrk="1" latinLnBrk="0" hangingPunct="1">
        <a:defRPr sz="213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3.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48.xml"/><Relationship Id="rId5" Type="http://schemas.openxmlformats.org/officeDocument/2006/relationships/image" Target="../media/image22.png"/><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48.xml"/><Relationship Id="rId4" Type="http://schemas.openxmlformats.org/officeDocument/2006/relationships/image" Target="../media/image24.jpeg"/></Relationships>
</file>

<file path=ppt/slides/_rels/slide1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2.xml"/><Relationship Id="rId1" Type="http://schemas.openxmlformats.org/officeDocument/2006/relationships/slideLayout" Target="../slideLayouts/slideLayout48.xml"/></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48.xml"/><Relationship Id="rId4" Type="http://schemas.openxmlformats.org/officeDocument/2006/relationships/image" Target="../media/image24.jpeg"/></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48.xml"/><Relationship Id="rId4" Type="http://schemas.openxmlformats.org/officeDocument/2006/relationships/image" Target="../media/image24.jpeg"/></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48.xml"/></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48.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xml"/><Relationship Id="rId1" Type="http://schemas.openxmlformats.org/officeDocument/2006/relationships/slideLayout" Target="../slideLayouts/slideLayout48.xml"/></Relationships>
</file>

<file path=ppt/slides/_rels/slide19.xml.rels><?xml version="1.0" encoding="UTF-8" standalone="yes"?>
<Relationships xmlns="http://schemas.openxmlformats.org/package/2006/relationships"><Relationship Id="rId3" Type="http://schemas.openxmlformats.org/officeDocument/2006/relationships/image" Target="../media/image26.jpeg"/><Relationship Id="rId21" Type="http://schemas.openxmlformats.org/officeDocument/2006/relationships/image" Target="../media/image2.svg"/><Relationship Id="rId2" Type="http://schemas.openxmlformats.org/officeDocument/2006/relationships/notesSlide" Target="../notesSlides/notesSlide18.xml"/><Relationship Id="rId1" Type="http://schemas.openxmlformats.org/officeDocument/2006/relationships/slideLayout" Target="../slideLayouts/slideLayout48.xml"/><Relationship Id="rId4" Type="http://schemas.openxmlformats.org/officeDocument/2006/relationships/image" Target="../media/image8.pn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48.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19.xml"/><Relationship Id="rId1" Type="http://schemas.openxmlformats.org/officeDocument/2006/relationships/slideLayout" Target="../slideLayouts/slideLayout48.xml"/><Relationship Id="rId22" Type="http://schemas.openxmlformats.org/officeDocument/2006/relationships/image" Target="../media/image10.png"/></Relationships>
</file>

<file path=ppt/slides/_rels/slide21.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20.xml"/><Relationship Id="rId1" Type="http://schemas.openxmlformats.org/officeDocument/2006/relationships/slideLayout" Target="../slideLayouts/slideLayout48.xml"/><Relationship Id="rId22" Type="http://schemas.openxmlformats.org/officeDocument/2006/relationships/image" Target="../media/image27.png"/></Relationships>
</file>

<file path=ppt/slides/_rels/slide22.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21.xml"/><Relationship Id="rId1" Type="http://schemas.openxmlformats.org/officeDocument/2006/relationships/slideLayout" Target="../slideLayouts/slideLayout48.xml"/><Relationship Id="rId22" Type="http://schemas.openxmlformats.org/officeDocument/2006/relationships/image" Target="../media/image28.png"/></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22.xml"/><Relationship Id="rId1" Type="http://schemas.openxmlformats.org/officeDocument/2006/relationships/slideLayout" Target="../slideLayouts/slideLayout48.xml"/></Relationships>
</file>

<file path=ppt/slides/_rels/slide2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3.xml"/><Relationship Id="rId1" Type="http://schemas.openxmlformats.org/officeDocument/2006/relationships/slideLayout" Target="../slideLayouts/slideLayout48.xml"/><Relationship Id="rId4" Type="http://schemas.openxmlformats.org/officeDocument/2006/relationships/image" Target="../media/image30.png"/></Relationships>
</file>

<file path=ppt/slides/_rels/slide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4.xml"/><Relationship Id="rId1" Type="http://schemas.openxmlformats.org/officeDocument/2006/relationships/slideLayout" Target="../slideLayouts/slideLayout48.xml"/><Relationship Id="rId4" Type="http://schemas.openxmlformats.org/officeDocument/2006/relationships/image" Target="../media/image24.jpeg"/></Relationships>
</file>

<file path=ppt/slides/_rels/slide2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5.xml"/><Relationship Id="rId1" Type="http://schemas.openxmlformats.org/officeDocument/2006/relationships/slideLayout" Target="../slideLayouts/slideLayout48.xml"/><Relationship Id="rId4" Type="http://schemas.openxmlformats.org/officeDocument/2006/relationships/image" Target="../media/image32.png"/></Relationships>
</file>

<file path=ppt/slides/_rels/slide27.xml.rels><?xml version="1.0" encoding="UTF-8" standalone="yes"?>
<Relationships xmlns="http://schemas.openxmlformats.org/package/2006/relationships"><Relationship Id="rId26" Type="http://schemas.openxmlformats.org/officeDocument/2006/relationships/image" Target="../media/image36.png"/><Relationship Id="rId21" Type="http://schemas.openxmlformats.org/officeDocument/2006/relationships/image" Target="../media/image2.svg"/><Relationship Id="rId25" Type="http://schemas.openxmlformats.org/officeDocument/2006/relationships/image" Target="../media/image35.png"/><Relationship Id="rId2" Type="http://schemas.openxmlformats.org/officeDocument/2006/relationships/image" Target="../media/image8.png"/><Relationship Id="rId1" Type="http://schemas.openxmlformats.org/officeDocument/2006/relationships/slideLayout" Target="../slideLayouts/slideLayout49.xml"/><Relationship Id="rId24" Type="http://schemas.openxmlformats.org/officeDocument/2006/relationships/image" Target="../media/image34.png"/><Relationship Id="rId23" Type="http://schemas.openxmlformats.org/officeDocument/2006/relationships/image" Target="../media/image33.png"/><Relationship Id="rId22" Type="http://schemas.openxmlformats.org/officeDocument/2006/relationships/image" Target="../media/image32.png"/></Relationships>
</file>

<file path=ppt/slides/_rels/slide2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6.xml"/><Relationship Id="rId1" Type="http://schemas.openxmlformats.org/officeDocument/2006/relationships/slideLayout" Target="../slideLayouts/slideLayout48.xml"/></Relationships>
</file>

<file path=ppt/slides/_rels/slide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xml"/><Relationship Id="rId1" Type="http://schemas.openxmlformats.org/officeDocument/2006/relationships/slideLayout" Target="../slideLayouts/slideLayout48.xml"/><Relationship Id="rId5" Type="http://schemas.openxmlformats.org/officeDocument/2006/relationships/image" Target="../media/image37.png"/><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48.xml"/><Relationship Id="rId5" Type="http://schemas.openxmlformats.org/officeDocument/2006/relationships/image" Target="../media/image7.pn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8.xml"/><Relationship Id="rId1" Type="http://schemas.openxmlformats.org/officeDocument/2006/relationships/slideLayout" Target="../slideLayouts/slideLayout48.xml"/></Relationships>
</file>

<file path=ppt/slides/_rels/slide31.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29.xml"/><Relationship Id="rId1" Type="http://schemas.openxmlformats.org/officeDocument/2006/relationships/slideLayout" Target="../slideLayouts/slideLayout48.xml"/></Relationships>
</file>

<file path=ppt/slides/_rels/slide3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0.xml"/><Relationship Id="rId1" Type="http://schemas.openxmlformats.org/officeDocument/2006/relationships/slideLayout" Target="../slideLayouts/slideLayout48.xml"/><Relationship Id="rId4" Type="http://schemas.openxmlformats.org/officeDocument/2006/relationships/image" Target="../media/image40.png"/></Relationships>
</file>

<file path=ppt/slides/_rels/slide3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1.xml"/><Relationship Id="rId1" Type="http://schemas.openxmlformats.org/officeDocument/2006/relationships/slideLayout" Target="../slideLayouts/slideLayout48.xml"/><Relationship Id="rId4" Type="http://schemas.openxmlformats.org/officeDocument/2006/relationships/image" Target="../media/image42.jp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4.xml"/><Relationship Id="rId1" Type="http://schemas.openxmlformats.org/officeDocument/2006/relationships/slideLayout" Target="../slideLayouts/slideLayout48.xml"/><Relationship Id="rId23" Type="http://schemas.openxmlformats.org/officeDocument/2006/relationships/image" Target="../media/image10.png"/><Relationship Id="rId22"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5.xml"/><Relationship Id="rId1" Type="http://schemas.openxmlformats.org/officeDocument/2006/relationships/slideLayout" Target="../slideLayouts/slideLayout48.xml"/><Relationship Id="rId22"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48.xml"/><Relationship Id="rId5" Type="http://schemas.microsoft.com/office/2007/relationships/hdphoto" Target="../media/hdphoto1.wdp"/><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2.jpeg"/><Relationship Id="rId7" Type="http://schemas.openxmlformats.org/officeDocument/2006/relationships/image" Target="../media/image16.jpeg"/><Relationship Id="rId2" Type="http://schemas.openxmlformats.org/officeDocument/2006/relationships/notesSlide" Target="../notesSlides/notesSlide7.xml"/><Relationship Id="rId1" Type="http://schemas.openxmlformats.org/officeDocument/2006/relationships/slideLayout" Target="../slideLayouts/slideLayout48.xml"/><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13.png"/><Relationship Id="rId9" Type="http://schemas.openxmlformats.org/officeDocument/2006/relationships/image" Target="../media/image18.jpeg"/></Relationships>
</file>

<file path=ppt/slides/_rels/slide8.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2.jpeg"/><Relationship Id="rId7" Type="http://schemas.openxmlformats.org/officeDocument/2006/relationships/image" Target="../media/image16.jpeg"/><Relationship Id="rId2" Type="http://schemas.openxmlformats.org/officeDocument/2006/relationships/notesSlide" Target="../notesSlides/notesSlide8.xml"/><Relationship Id="rId1" Type="http://schemas.openxmlformats.org/officeDocument/2006/relationships/slideLayout" Target="../slideLayouts/slideLayout48.xml"/><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13.png"/><Relationship Id="rId9" Type="http://schemas.openxmlformats.org/officeDocument/2006/relationships/image" Target="../media/image18.jpeg"/></Relationships>
</file>

<file path=ppt/slides/_rels/slide9.xml.rels><?xml version="1.0" encoding="UTF-8" standalone="yes"?>
<Relationships xmlns="http://schemas.openxmlformats.org/package/2006/relationships"><Relationship Id="rId21" Type="http://schemas.openxmlformats.org/officeDocument/2006/relationships/image" Target="../media/image2.svg"/><Relationship Id="rId2" Type="http://schemas.openxmlformats.org/officeDocument/2006/relationships/image" Target="../media/image8.png"/><Relationship Id="rId1" Type="http://schemas.openxmlformats.org/officeDocument/2006/relationships/slideLayout" Target="../slideLayouts/slideLayout49.xml"/><Relationship Id="rId23" Type="http://schemas.openxmlformats.org/officeDocument/2006/relationships/image" Target="../media/image20.png"/><Relationship Id="rId22"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242662" y="584980"/>
            <a:ext cx="3647995" cy="5693866"/>
          </a:xfrm>
          <a:prstGeom prst="rect">
            <a:avLst/>
          </a:prstGeom>
          <a:solidFill>
            <a:schemeClr val="accent2"/>
          </a:solidFill>
          <a:ln>
            <a:solidFill>
              <a:srgbClr val="EAEAB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just"/>
            <a:r>
              <a:rPr lang="vi-VN" sz="3600" i="1" dirty="0" smtClean="0">
                <a:solidFill>
                  <a:srgbClr val="FF0000"/>
                </a:solidFill>
                <a:latin typeface="+mj-lt"/>
              </a:rPr>
              <a:t>Em hãy xem video và trả lời những câu hỏi:</a:t>
            </a:r>
          </a:p>
          <a:p>
            <a:pPr algn="just"/>
            <a:r>
              <a:rPr lang="vi-VN" sz="3200" i="1" dirty="0" smtClean="0">
                <a:solidFill>
                  <a:schemeClr val="bg1">
                    <a:lumMod val="10000"/>
                  </a:schemeClr>
                </a:solidFill>
                <a:latin typeface="+mj-lt"/>
              </a:rPr>
              <a:t>1. Video nói về sự việc gì?</a:t>
            </a:r>
          </a:p>
          <a:p>
            <a:pPr algn="just"/>
            <a:r>
              <a:rPr lang="vi-VN" sz="3200" i="1" dirty="0" smtClean="0">
                <a:solidFill>
                  <a:schemeClr val="bg1">
                    <a:lumMod val="10000"/>
                  </a:schemeClr>
                </a:solidFill>
                <a:latin typeface="+mj-lt"/>
              </a:rPr>
              <a:t>2. Nhân vật chính trong câu chuyện đó là ai?</a:t>
            </a:r>
          </a:p>
          <a:p>
            <a:pPr algn="just"/>
            <a:r>
              <a:rPr lang="vi-VN" sz="3200" i="1" dirty="0" smtClean="0">
                <a:solidFill>
                  <a:schemeClr val="bg1">
                    <a:lumMod val="10000"/>
                  </a:schemeClr>
                </a:solidFill>
                <a:latin typeface="+mj-lt"/>
              </a:rPr>
              <a:t>3. Theo em nhân vật đó là người như thế nào?</a:t>
            </a:r>
          </a:p>
        </p:txBody>
      </p:sp>
      <p:pic>
        <p:nvPicPr>
          <p:cNvPr id="3" name="[Thần thoại sử Việt] - Truyền thuyết Thánh Gióng">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18940" y="584980"/>
            <a:ext cx="7727325" cy="5693866"/>
          </a:xfrm>
          <a:prstGeom prst="rect">
            <a:avLst/>
          </a:prstGeom>
        </p:spPr>
      </p:pic>
    </p:spTree>
    <p:extLst>
      <p:ext uri="{BB962C8B-B14F-4D97-AF65-F5344CB8AC3E}">
        <p14:creationId xmlns:p14="http://schemas.microsoft.com/office/powerpoint/2010/main" val="1869739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fill="hold" display="0">
                  <p:stCondLst>
                    <p:cond delay="indefinite"/>
                  </p:stCondLst>
                </p:cTn>
                <p:tgtEl>
                  <p:spTgt spid="3"/>
                </p:tgtEl>
              </p:cMediaNode>
            </p:vide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731294" y="208685"/>
            <a:ext cx="5511261" cy="2145977"/>
          </a:xfrm>
          <a:prstGeom prst="rect">
            <a:avLst/>
          </a:prstGeom>
        </p:spPr>
      </p:pic>
      <p:sp>
        <p:nvSpPr>
          <p:cNvPr id="4" name="TextBox 3">
            <a:extLst>
              <a:ext uri="{FF2B5EF4-FFF2-40B4-BE49-F238E27FC236}">
                <a16:creationId xmlns="" xmlns:a16="http://schemas.microsoft.com/office/drawing/2014/main" id="{FCB1BEAB-2FB6-44B6-BED8-868C2ADD894B}"/>
              </a:ext>
            </a:extLst>
          </p:cNvPr>
          <p:cNvSpPr txBox="1"/>
          <p:nvPr/>
        </p:nvSpPr>
        <p:spPr>
          <a:xfrm>
            <a:off x="1744906" y="2093052"/>
            <a:ext cx="8266325" cy="523220"/>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P1. </a:t>
            </a:r>
            <a:r>
              <a:rPr kumimoji="0" lang="en-US" sz="2800" b="1"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Từ</a:t>
            </a:r>
            <a:r>
              <a:rPr kumimoji="0" lang="en-US"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đầu</a:t>
            </a:r>
            <a:r>
              <a:rPr kumimoji="0" lang="en-US" sz="2800" b="0"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đặt</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đâu</a:t>
            </a:r>
            <a:r>
              <a:rPr kumimoji="0" lang="en-US" sz="2800" b="0"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nằm</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đấy</a:t>
            </a:r>
            <a:r>
              <a:rPr kumimoji="0" lang="vi-VN" sz="2800" b="0"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lang="vi-VN" sz="2800" dirty="0" smtClean="0">
                <a:solidFill>
                  <a:srgbClr val="E7E6E6">
                    <a:lumMod val="25000"/>
                  </a:srgbClr>
                </a:solidFill>
                <a:latin typeface="Times New Roman" panose="02020603050405020304" pitchFamily="18" charset="0"/>
                <a:cs typeface="Times New Roman" panose="02020603050405020304" pitchFamily="18" charset="0"/>
                <a:sym typeface="Wingdings" panose="05000000000000000000" pitchFamily="2" charset="2"/>
              </a:rPr>
              <a:t> </a:t>
            </a:r>
            <a:r>
              <a:rPr kumimoji="0" lang="en-US" sz="2800" i="1"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Sự</a:t>
            </a:r>
            <a:r>
              <a:rPr kumimoji="0" lang="en-US" sz="2800" i="1"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ra</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đời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của</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endPar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 xmlns:a16="http://schemas.microsoft.com/office/drawing/2014/main" id="{E993B533-C173-4E78-81E9-AB632970B288}"/>
              </a:ext>
            </a:extLst>
          </p:cNvPr>
          <p:cNvSpPr txBox="1"/>
          <p:nvPr/>
        </p:nvSpPr>
        <p:spPr>
          <a:xfrm>
            <a:off x="1744906" y="4506547"/>
            <a:ext cx="8266325" cy="954107"/>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P3. </a:t>
            </a:r>
            <a:r>
              <a:rPr kumimoji="0" lang="en-US" sz="2800" b="1"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Tiếp</a:t>
            </a:r>
            <a:r>
              <a:rPr kumimoji="0" lang="en-US"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theo</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...bay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lên</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trời</a:t>
            </a:r>
            <a:r>
              <a:rPr lang="vi-VN" sz="2800" i="1" dirty="0" smtClean="0">
                <a:solidFill>
                  <a:srgbClr val="E7E6E6">
                    <a:lumMod val="25000"/>
                  </a:srgbClr>
                </a:solidFill>
                <a:latin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đánh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tan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giặc</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Ân</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và</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bay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về</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trời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p:txBody>
      </p:sp>
      <p:sp>
        <p:nvSpPr>
          <p:cNvPr id="6" name="TextBox 5">
            <a:extLst>
              <a:ext uri="{FF2B5EF4-FFF2-40B4-BE49-F238E27FC236}">
                <a16:creationId xmlns="" xmlns:a16="http://schemas.microsoft.com/office/drawing/2014/main" id="{E993B533-C173-4E78-81E9-AB632970B288}"/>
              </a:ext>
            </a:extLst>
          </p:cNvPr>
          <p:cNvSpPr txBox="1"/>
          <p:nvPr/>
        </p:nvSpPr>
        <p:spPr>
          <a:xfrm>
            <a:off x="1744905" y="5720701"/>
            <a:ext cx="8266326" cy="954107"/>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P4. </a:t>
            </a:r>
            <a:r>
              <a:rPr kumimoji="0" lang="en-US" sz="2800" b="1"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Phần</a:t>
            </a:r>
            <a:r>
              <a:rPr kumimoji="0" lang="en-US"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còn</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lại</a:t>
            </a:r>
            <a:r>
              <a:rPr kumimoji="0" lang="en-US" sz="2800" b="0"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vi-VN" sz="2800" i="1"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Tình</a:t>
            </a:r>
            <a:r>
              <a:rPr kumimoji="0" lang="vi-VN" sz="2800" i="1" u="none" strike="noStrike" kern="1200" cap="none" spc="0" normalizeH="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cảm của nhân dân </a:t>
            </a:r>
            <a:r>
              <a:rPr kumimoji="0" lang="vi-VN" sz="2800" i="0" u="none" strike="noStrike" kern="1200" cap="none" spc="0" normalizeH="0" noProof="0" dirty="0" smtClean="0">
                <a:ln>
                  <a:noFill/>
                </a:ln>
                <a:solidFill>
                  <a:srgbClr val="E7E6E6">
                    <a:lumMod val="25000"/>
                  </a:srgbClr>
                </a:solidFill>
                <a:effectLst/>
                <a:uLnTx/>
                <a:uFillTx/>
                <a:latin typeface="Times New Roman" panose="02020603050405020304" pitchFamily="18" charset="0"/>
                <a:cs typeface="Times New Roman" panose="02020603050405020304" pitchFamily="18" charset="0"/>
              </a:rPr>
              <a:t>(</a:t>
            </a:r>
            <a:r>
              <a:rPr kumimoji="0" lang="en-US" sz="2800" i="0"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cs typeface="Times New Roman" panose="02020603050405020304" pitchFamily="18" charset="0"/>
              </a:rPr>
              <a:t>Những</a:t>
            </a:r>
            <a:r>
              <a:rPr kumimoji="0" lang="en-US" sz="2800" i="0"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a:ln>
                  <a:noFill/>
                </a:ln>
                <a:solidFill>
                  <a:srgbClr val="E7E6E6">
                    <a:lumMod val="25000"/>
                  </a:srgbClr>
                </a:solidFill>
                <a:effectLst/>
                <a:uLnTx/>
                <a:uFillTx/>
                <a:latin typeface="Times New Roman" panose="02020603050405020304" pitchFamily="18" charset="0"/>
                <a:cs typeface="Times New Roman" panose="02020603050405020304" pitchFamily="18" charset="0"/>
              </a:rPr>
              <a:t>dấu</a:t>
            </a:r>
            <a:r>
              <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a:ln>
                  <a:noFill/>
                </a:ln>
                <a:solidFill>
                  <a:srgbClr val="E7E6E6">
                    <a:lumMod val="25000"/>
                  </a:srgbClr>
                </a:solidFill>
                <a:effectLst/>
                <a:uLnTx/>
                <a:uFillTx/>
                <a:latin typeface="Times New Roman" panose="02020603050405020304" pitchFamily="18" charset="0"/>
                <a:cs typeface="Times New Roman" panose="02020603050405020304" pitchFamily="18" charset="0"/>
              </a:rPr>
              <a:t>tích</a:t>
            </a:r>
            <a:r>
              <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a:ln>
                  <a:noFill/>
                </a:ln>
                <a:solidFill>
                  <a:srgbClr val="E7E6E6">
                    <a:lumMod val="25000"/>
                  </a:srgbClr>
                </a:solidFill>
                <a:effectLst/>
                <a:uLnTx/>
                <a:uFillTx/>
                <a:latin typeface="Times New Roman" panose="02020603050405020304" pitchFamily="18" charset="0"/>
                <a:cs typeface="Times New Roman" panose="02020603050405020304" pitchFamily="18" charset="0"/>
              </a:rPr>
              <a:t>còn</a:t>
            </a:r>
            <a:r>
              <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cs typeface="Times New Roman" panose="02020603050405020304" pitchFamily="18" charset="0"/>
              </a:rPr>
              <a:t>lại</a:t>
            </a:r>
            <a:r>
              <a:rPr lang="vi-VN" sz="2800" dirty="0">
                <a:solidFill>
                  <a:srgbClr val="E7E6E6">
                    <a:lumMod val="25000"/>
                  </a:srgbClr>
                </a:solidFill>
                <a:latin typeface="Times New Roman" panose="02020603050405020304" pitchFamily="18" charset="0"/>
                <a:cs typeface="Times New Roman" panose="02020603050405020304" pitchFamily="18" charset="0"/>
              </a:rPr>
              <a:t>)</a:t>
            </a:r>
            <a:endPar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5D2615B9-171C-451D-A80B-1FDE30105D1C}"/>
              </a:ext>
            </a:extLst>
          </p:cNvPr>
          <p:cNvSpPr txBox="1"/>
          <p:nvPr/>
        </p:nvSpPr>
        <p:spPr>
          <a:xfrm>
            <a:off x="1744906" y="2874300"/>
            <a:ext cx="8266325" cy="1384995"/>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P2. </a:t>
            </a:r>
            <a:r>
              <a:rPr kumimoji="0" lang="en-US" sz="2800" b="1"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Tiếp</a:t>
            </a:r>
            <a:r>
              <a:rPr kumimoji="0" lang="en-US"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theo</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giết</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giặc</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cứu</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nước</a:t>
            </a:r>
            <a:r>
              <a:rPr lang="vi-VN" sz="2800" i="1" dirty="0">
                <a:solidFill>
                  <a:srgbClr val="E7E6E6">
                    <a:lumMod val="25000"/>
                  </a:srgbClr>
                </a:solidFill>
                <a:latin typeface="Times New Roman" panose="02020603050405020304" pitchFamily="18" charset="0"/>
                <a:cs typeface="Times New Roman" panose="02020603050405020304" pitchFamily="18" charset="0"/>
              </a:rPr>
              <a:t> </a:t>
            </a:r>
            <a:r>
              <a:rPr lang="vi-VN" sz="2800" i="1" dirty="0" smtClean="0">
                <a:solidFill>
                  <a:srgbClr val="E7E6E6">
                    <a:lumMod val="25000"/>
                  </a:srgbClr>
                </a:solidFill>
                <a:latin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Sự</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trưởng</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thành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của</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r>
              <a:rPr kumimoji="0" lang="en-US" sz="2800" i="1"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r>
              <a:rPr kumimoji="0" lang="en-US" sz="2800" i="1"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đòi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đánh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giặc</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và</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lớn</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nhanh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như</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thổi</a:t>
            </a:r>
            <a:r>
              <a:rPr kumimoji="0" lang="en-US" sz="2800" i="1"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a:t>
            </a:r>
            <a:endPar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cxnSp>
        <p:nvCxnSpPr>
          <p:cNvPr id="8" name="Straight Connector 7"/>
          <p:cNvCxnSpPr/>
          <p:nvPr/>
        </p:nvCxnSpPr>
        <p:spPr>
          <a:xfrm>
            <a:off x="1324432" y="1976225"/>
            <a:ext cx="0" cy="4450977"/>
          </a:xfrm>
          <a:prstGeom prst="line">
            <a:avLst/>
          </a:prstGeom>
          <a:ln>
            <a:solidFill>
              <a:srgbClr val="BFBC44"/>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1197820" y="2271536"/>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202303" y="3244203"/>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206785" y="4837473"/>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1211268" y="6011845"/>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9907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anim calcmode="lin" valueType="num">
                                      <p:cBhvr>
                                        <p:cTn id="18" dur="1000" fill="hold"/>
                                        <p:tgtEl>
                                          <p:spTgt spid="9"/>
                                        </p:tgtEl>
                                        <p:attrNameLst>
                                          <p:attrName>ppt_x</p:attrName>
                                        </p:attrNameLst>
                                      </p:cBhvr>
                                      <p:tavLst>
                                        <p:tav tm="0">
                                          <p:val>
                                            <p:strVal val="#ppt_x"/>
                                          </p:val>
                                        </p:tav>
                                        <p:tav tm="100000">
                                          <p:val>
                                            <p:strVal val="#ppt_x"/>
                                          </p:val>
                                        </p:tav>
                                      </p:tavLst>
                                    </p:anim>
                                    <p:anim calcmode="lin" valueType="num">
                                      <p:cBhvr>
                                        <p:cTn id="19" dur="1000" fill="hold"/>
                                        <p:tgtEl>
                                          <p:spTgt spid="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down)">
                                      <p:cBhvr>
                                        <p:cTn id="29" dur="500"/>
                                        <p:tgtEl>
                                          <p:spTgt spid="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circle(in)">
                                      <p:cBhvr>
                                        <p:cTn id="37" dur="2000"/>
                                        <p:tgtEl>
                                          <p:spTgt spid="5"/>
                                        </p:tgtEl>
                                      </p:cBhvr>
                                    </p:animEffect>
                                  </p:childTnLst>
                                </p:cTn>
                              </p:par>
                              <p:par>
                                <p:cTn id="38" presetID="6" presetClass="entr" presetSubtype="16"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circle(in)">
                                      <p:cBhvr>
                                        <p:cTn id="40" dur="2000"/>
                                        <p:tgtEl>
                                          <p:spTgt spid="11"/>
                                        </p:tgtEl>
                                      </p:cBhvr>
                                    </p:animEffect>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1000"/>
                                        <p:tgtEl>
                                          <p:spTgt spid="12"/>
                                        </p:tgtEl>
                                      </p:cBhvr>
                                    </p:animEffect>
                                    <p:anim calcmode="lin" valueType="num">
                                      <p:cBhvr>
                                        <p:cTn id="46" dur="1000" fill="hold"/>
                                        <p:tgtEl>
                                          <p:spTgt spid="12"/>
                                        </p:tgtEl>
                                        <p:attrNameLst>
                                          <p:attrName>ppt_x</p:attrName>
                                        </p:attrNameLst>
                                      </p:cBhvr>
                                      <p:tavLst>
                                        <p:tav tm="0">
                                          <p:val>
                                            <p:strVal val="#ppt_x"/>
                                          </p:val>
                                        </p:tav>
                                        <p:tav tm="100000">
                                          <p:val>
                                            <p:strVal val="#ppt_x"/>
                                          </p:val>
                                        </p:tav>
                                      </p:tavLst>
                                    </p:anim>
                                    <p:anim calcmode="lin" valueType="num">
                                      <p:cBhvr>
                                        <p:cTn id="47" dur="1000" fill="hold"/>
                                        <p:tgtEl>
                                          <p:spTgt spid="12"/>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fade">
                                      <p:cBhvr>
                                        <p:cTn id="50" dur="1000"/>
                                        <p:tgtEl>
                                          <p:spTgt spid="6"/>
                                        </p:tgtEl>
                                      </p:cBhvr>
                                    </p:animEffect>
                                    <p:anim calcmode="lin" valueType="num">
                                      <p:cBhvr>
                                        <p:cTn id="51" dur="1000" fill="hold"/>
                                        <p:tgtEl>
                                          <p:spTgt spid="6"/>
                                        </p:tgtEl>
                                        <p:attrNameLst>
                                          <p:attrName>ppt_x</p:attrName>
                                        </p:attrNameLst>
                                      </p:cBhvr>
                                      <p:tavLst>
                                        <p:tav tm="0">
                                          <p:val>
                                            <p:strVal val="#ppt_x"/>
                                          </p:val>
                                        </p:tav>
                                        <p:tav tm="100000">
                                          <p:val>
                                            <p:strVal val="#ppt_x"/>
                                          </p:val>
                                        </p:tav>
                                      </p:tavLst>
                                    </p:anim>
                                    <p:anim calcmode="lin" valueType="num">
                                      <p:cBhvr>
                                        <p:cTn id="5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9" grpId="0" animBg="1"/>
      <p:bldP spid="10" grpId="0" animBg="1"/>
      <p:bldP spid="11" grpId="0" animBg="1"/>
      <p:bldP spid="1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176910" y="-146732"/>
            <a:ext cx="7357403" cy="7138376"/>
          </a:xfrm>
          <a:prstGeom prst="rect">
            <a:avLst/>
          </a:prstGeom>
          <a:ln>
            <a:noFill/>
          </a:ln>
          <a:effectLst>
            <a:outerShdw blurRad="190500" algn="tl" rotWithShape="0">
              <a:srgbClr val="000000">
                <a:alpha val="70000"/>
              </a:srgbClr>
            </a:outerShdw>
          </a:effectLst>
        </p:spPr>
      </p:pic>
      <p:pic>
        <p:nvPicPr>
          <p:cNvPr id="3" name="Picture 2"/>
          <p:cNvPicPr>
            <a:picLocks noGrp="1" noRot="1" noChangeAspect="1" noMove="1" noResize="1" noEditPoints="1" noAdjustHandles="1" noChangeArrowheads="1" noChangeShapeType="1" noCrop="1"/>
          </p:cNvPicPr>
          <p:nvPr/>
        </p:nvPicPr>
        <p:blipFill>
          <a:blip r:embed="rId4">
            <a:extLst>
              <a:ext uri="{28A0092B-C50C-407E-A947-70E740481C1C}">
                <a14:useLocalDpi xmlns:a14="http://schemas.microsoft.com/office/drawing/2010/main" val="0"/>
              </a:ext>
            </a:extLst>
          </a:blip>
          <a:stretch>
            <a:fillRect/>
          </a:stretch>
        </p:blipFill>
        <p:spPr>
          <a:xfrm flipH="1" flipV="1">
            <a:off x="0" y="0"/>
            <a:ext cx="12192000" cy="6858000"/>
          </a:xfrm>
          <a:prstGeom prst="rect">
            <a:avLst/>
          </a:prstGeom>
        </p:spPr>
      </p:pic>
      <p:pic>
        <p:nvPicPr>
          <p:cNvPr id="5" name="Picture 4"/>
          <p:cNvPicPr>
            <a:picLocks noChangeAspect="1"/>
          </p:cNvPicPr>
          <p:nvPr/>
        </p:nvPicPr>
        <p:blipFill>
          <a:blip r:embed="rId5"/>
          <a:stretch>
            <a:fillRect/>
          </a:stretch>
        </p:blipFill>
        <p:spPr>
          <a:xfrm>
            <a:off x="218947" y="1415010"/>
            <a:ext cx="5877053" cy="4478916"/>
          </a:xfrm>
          <a:prstGeom prst="rect">
            <a:avLst/>
          </a:prstGeom>
        </p:spPr>
      </p:pic>
    </p:spTree>
    <p:extLst>
      <p:ext uri="{BB962C8B-B14F-4D97-AF65-F5344CB8AC3E}">
        <p14:creationId xmlns:p14="http://schemas.microsoft.com/office/powerpoint/2010/main" val="273930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4" name="Picture 13"/>
          <p:cNvPicPr>
            <a:picLocks noChangeAspect="1"/>
          </p:cNvPicPr>
          <p:nvPr/>
        </p:nvPicPr>
        <p:blipFill>
          <a:blip r:embed="rId3"/>
          <a:stretch>
            <a:fillRect/>
          </a:stretch>
        </p:blipFill>
        <p:spPr>
          <a:xfrm>
            <a:off x="2686929" y="209754"/>
            <a:ext cx="6003270" cy="1077972"/>
          </a:xfrm>
          <a:prstGeom prst="rect">
            <a:avLst/>
          </a:prstGeom>
        </p:spPr>
      </p:pic>
      <p:sp>
        <p:nvSpPr>
          <p:cNvPr id="16" name="Rectangle 15"/>
          <p:cNvSpPr/>
          <p:nvPr/>
        </p:nvSpPr>
        <p:spPr>
          <a:xfrm>
            <a:off x="1380559" y="1181879"/>
            <a:ext cx="4686219" cy="548099"/>
          </a:xfrm>
          <a:prstGeom prst="rect">
            <a:avLst/>
          </a:prstGeom>
        </p:spPr>
        <p:txBody>
          <a:bodyPr wrap="none">
            <a:spAutoFit/>
          </a:bodyPr>
          <a:lstStyle/>
          <a:p>
            <a:pPr marR="30480" lvl="0" algn="just">
              <a:lnSpc>
                <a:spcPct val="115000"/>
              </a:lnSpc>
              <a:buClr>
                <a:srgbClr val="000000"/>
              </a:buClr>
              <a:defRPr/>
            </a:pPr>
            <a:r>
              <a:rPr lang="en-US" sz="2800" b="1" i="1" u="sng" kern="0" dirty="0">
                <a:solidFill>
                  <a:srgbClr val="FF0000"/>
                </a:solidFill>
                <a:latin typeface="Times New Roman"/>
                <a:ea typeface="Times New Roman"/>
                <a:cs typeface="Times New Roman"/>
                <a:sym typeface="Times New Roman"/>
              </a:rPr>
              <a:t>a. </a:t>
            </a:r>
            <a:r>
              <a:rPr lang="en-US" sz="2800" b="1" i="1" u="sng" kern="0" dirty="0" err="1">
                <a:solidFill>
                  <a:srgbClr val="FF0000"/>
                </a:solidFill>
                <a:latin typeface="Times New Roman"/>
                <a:ea typeface="Times New Roman"/>
                <a:cs typeface="Times New Roman"/>
                <a:sym typeface="Times New Roman"/>
              </a:rPr>
              <a:t>Sự</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ra</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đời</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của</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Thánh</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Gióng</a:t>
            </a:r>
            <a:endParaRPr lang="en-US" sz="2800" kern="0" dirty="0">
              <a:solidFill>
                <a:srgbClr val="FF0000"/>
              </a:solidFill>
              <a:latin typeface="Times New Roman"/>
              <a:ea typeface="Times New Roman"/>
              <a:cs typeface="Times New Roman"/>
              <a:sym typeface="Times New Roman"/>
            </a:endParaRPr>
          </a:p>
        </p:txBody>
      </p:sp>
      <p:sp>
        <p:nvSpPr>
          <p:cNvPr id="18" name="Rectangle 17"/>
          <p:cNvSpPr/>
          <p:nvPr/>
        </p:nvSpPr>
        <p:spPr>
          <a:xfrm>
            <a:off x="1791410" y="4374314"/>
            <a:ext cx="5644814" cy="523220"/>
          </a:xfrm>
          <a:prstGeom prst="rect">
            <a:avLst/>
          </a:prstGeom>
        </p:spPr>
        <p:txBody>
          <a:bodyPr wrap="square">
            <a:spAutoFit/>
          </a:bodyPr>
          <a:lstStyle/>
          <a:p>
            <a:pPr lvl="0">
              <a:defRPr/>
            </a:pP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Dẫm</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smtClean="0">
                <a:solidFill>
                  <a:prstClr val="black"/>
                </a:solidFill>
                <a:latin typeface="Times New Roman" panose="02020603050405020304" pitchFamily="18" charset="0"/>
                <a:cs typeface="Times New Roman" panose="02020603050405020304" pitchFamily="18" charset="0"/>
              </a:rPr>
              <a:t>to</a:t>
            </a:r>
            <a:r>
              <a:rPr lang="vi-VN" sz="2800" dirty="0" smtClean="0">
                <a:solidFill>
                  <a:prstClr val="black"/>
                </a:solidFill>
                <a:latin typeface="Times New Roman" panose="02020603050405020304" pitchFamily="18" charset="0"/>
                <a:cs typeface="Times New Roman" panose="02020603050405020304" pitchFamily="18" charset="0"/>
              </a:rPr>
              <a:t>, có bầu</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19" name="Rectangle 18"/>
          <p:cNvSpPr/>
          <p:nvPr/>
        </p:nvSpPr>
        <p:spPr>
          <a:xfrm>
            <a:off x="1791410" y="4955353"/>
            <a:ext cx="6096000" cy="523220"/>
          </a:xfrm>
          <a:prstGeom prst="rect">
            <a:avLst/>
          </a:prstGeom>
        </p:spPr>
        <p:txBody>
          <a:bodyPr>
            <a:spAutoFit/>
          </a:bodyPr>
          <a:lstStyle/>
          <a:p>
            <a:pPr lvl="0">
              <a:defRPr/>
            </a:pP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Mang</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thai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smtClean="0">
                <a:solidFill>
                  <a:prstClr val="black"/>
                </a:solidFill>
                <a:latin typeface="Times New Roman" panose="02020603050405020304" pitchFamily="18" charset="0"/>
                <a:cs typeface="Times New Roman" panose="02020603050405020304" pitchFamily="18" charset="0"/>
              </a:rPr>
              <a:t>12 </a:t>
            </a:r>
            <a:r>
              <a:rPr lang="en-US" sz="2800" dirty="0" err="1">
                <a:solidFill>
                  <a:prstClr val="black"/>
                </a:solidFill>
                <a:latin typeface="Times New Roman" panose="02020603050405020304" pitchFamily="18" charset="0"/>
                <a:cs typeface="Times New Roman" panose="02020603050405020304" pitchFamily="18" charset="0"/>
              </a:rPr>
              <a:t>tháng</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0" name="Rectangle 19"/>
          <p:cNvSpPr/>
          <p:nvPr/>
        </p:nvSpPr>
        <p:spPr>
          <a:xfrm>
            <a:off x="1791410" y="5555698"/>
            <a:ext cx="4275368" cy="523220"/>
          </a:xfrm>
          <a:prstGeom prst="rect">
            <a:avLst/>
          </a:prstGeom>
        </p:spPr>
        <p:txBody>
          <a:bodyPr wrap="square">
            <a:spAutoFit/>
          </a:bodyPr>
          <a:lstStyle/>
          <a:p>
            <a:pPr lvl="0">
              <a:defRPr/>
            </a:pP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Sinh</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Thánh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Gióng</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1" name="Rectangle 20"/>
          <p:cNvSpPr/>
          <p:nvPr/>
        </p:nvSpPr>
        <p:spPr>
          <a:xfrm>
            <a:off x="1791410" y="6156043"/>
            <a:ext cx="6488876" cy="523220"/>
          </a:xfrm>
          <a:prstGeom prst="rect">
            <a:avLst/>
          </a:prstGeom>
        </p:spPr>
        <p:txBody>
          <a:bodyPr wrap="square">
            <a:spAutoFit/>
          </a:bodyPr>
          <a:lstStyle/>
          <a:p>
            <a:pPr lvl="0">
              <a:defRPr/>
            </a:pPr>
            <a:r>
              <a:rPr lang="en-US" sz="2800" dirty="0" smtClean="0">
                <a:solidFill>
                  <a:prstClr val="black"/>
                </a:solidFill>
                <a:latin typeface="Times New Roman" panose="02020603050405020304" pitchFamily="18" charset="0"/>
                <a:cs typeface="Times New Roman" panose="02020603050405020304" pitchFamily="18" charset="0"/>
              </a:rPr>
              <a:t>+ 3 </a:t>
            </a:r>
            <a:r>
              <a:rPr lang="en-US" sz="2800" dirty="0" err="1">
                <a:solidFill>
                  <a:prstClr val="black"/>
                </a:solidFill>
                <a:latin typeface="Times New Roman" panose="02020603050405020304" pitchFamily="18" charset="0"/>
                <a:cs typeface="Times New Roman" panose="02020603050405020304" pitchFamily="18" charset="0"/>
              </a:rPr>
              <a:t>tuổi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Gióng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vẫn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a:t>
            </a:r>
            <a:r>
              <a:rPr lang="vi-VN" sz="2800" dirty="0">
                <a:solidFill>
                  <a:prstClr val="black"/>
                </a:solidFill>
                <a:latin typeface="Times New Roman" panose="02020603050405020304" pitchFamily="18" charset="0"/>
                <a:cs typeface="Times New Roman" panose="02020603050405020304" pitchFamily="18" charset="0"/>
              </a:rPr>
              <a:t>ư</a:t>
            </a:r>
            <a:r>
              <a:rPr lang="en-US" sz="2800" dirty="0">
                <a:solidFill>
                  <a:prstClr val="black"/>
                </a:solidFill>
                <a:latin typeface="Times New Roman" panose="02020603050405020304" pitchFamily="18" charset="0"/>
                <a:cs typeface="Times New Roman" panose="02020603050405020304" pitchFamily="18" charset="0"/>
              </a:rPr>
              <a:t>a </a:t>
            </a:r>
            <a:r>
              <a:rPr lang="en-US" sz="2800" dirty="0" err="1">
                <a:solidFill>
                  <a:prstClr val="black"/>
                </a:solidFill>
                <a:latin typeface="Times New Roman" panose="02020603050405020304" pitchFamily="18" charset="0"/>
                <a:cs typeface="Times New Roman" panose="02020603050405020304" pitchFamily="18" charset="0"/>
              </a:rPr>
              <a:t>biết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nói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cười</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3" name="Rectangle 22"/>
          <p:cNvSpPr/>
          <p:nvPr/>
        </p:nvSpPr>
        <p:spPr>
          <a:xfrm>
            <a:off x="1026273" y="1858164"/>
            <a:ext cx="6008894" cy="523220"/>
          </a:xfrm>
          <a:prstGeom prst="rect">
            <a:avLst/>
          </a:prstGeom>
        </p:spPr>
        <p:txBody>
          <a:bodyPr wrap="square">
            <a:spAutoFit/>
          </a:bodyPr>
          <a:lstStyle/>
          <a:p>
            <a:pPr lvl="0">
              <a:defRPr/>
            </a:pP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Thời</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gian</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đời</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Hùng</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Vương</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thứ</a:t>
            </a:r>
            <a:r>
              <a:rPr lang="en-US" sz="2800" dirty="0" smtClean="0">
                <a:solidFill>
                  <a:prstClr val="black"/>
                </a:solidFill>
                <a:latin typeface="Times New Roman" panose="02020603050405020304" pitchFamily="18" charset="0"/>
                <a:cs typeface="Times New Roman" panose="02020603050405020304" pitchFamily="18" charset="0"/>
              </a:rPr>
              <a:t> 16</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4" name="Rectangle 23"/>
          <p:cNvSpPr/>
          <p:nvPr/>
        </p:nvSpPr>
        <p:spPr>
          <a:xfrm>
            <a:off x="1049324" y="2505151"/>
            <a:ext cx="5740792" cy="523220"/>
          </a:xfrm>
          <a:prstGeom prst="rect">
            <a:avLst/>
          </a:prstGeom>
        </p:spPr>
        <p:txBody>
          <a:bodyPr wrap="square">
            <a:spAutoFit/>
          </a:bodyPr>
          <a:lstStyle/>
          <a:p>
            <a:pPr lvl="0">
              <a:defRPr/>
            </a:pP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Địa</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điểm</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tại</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làng</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a:t>
            </a:r>
            <a:r>
              <a:rPr lang="en-US" sz="2800" dirty="0" err="1" smtClean="0">
                <a:solidFill>
                  <a:prstClr val="black"/>
                </a:solidFill>
                <a:latin typeface="Times New Roman" panose="02020603050405020304" pitchFamily="18" charset="0"/>
                <a:cs typeface="Times New Roman" panose="02020603050405020304" pitchFamily="18" charset="0"/>
              </a:rPr>
              <a:t>ióng</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5" name="Rectangle 24"/>
          <p:cNvSpPr/>
          <p:nvPr/>
        </p:nvSpPr>
        <p:spPr>
          <a:xfrm>
            <a:off x="1026273" y="3135203"/>
            <a:ext cx="5697680" cy="523220"/>
          </a:xfrm>
          <a:prstGeom prst="rect">
            <a:avLst/>
          </a:prstGeom>
        </p:spPr>
        <p:txBody>
          <a:bodyPr wrap="square">
            <a:spAutoFit/>
          </a:bodyPr>
          <a:lstStyle/>
          <a:p>
            <a:pPr lvl="0">
              <a:defRPr/>
            </a:pP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Là</a:t>
            </a:r>
            <a:r>
              <a:rPr lang="en-US" sz="2800" dirty="0" smtClean="0">
                <a:solidFill>
                  <a:prstClr val="black"/>
                </a:solidFill>
                <a:latin typeface="Times New Roman" panose="02020603050405020304" pitchFamily="18" charset="0"/>
                <a:cs typeface="Times New Roman" panose="02020603050405020304" pitchFamily="18" charset="0"/>
              </a:rPr>
              <a:t> con </a:t>
            </a:r>
            <a:r>
              <a:rPr lang="en-US" sz="2800" dirty="0" err="1" smtClean="0">
                <a:solidFill>
                  <a:prstClr val="black"/>
                </a:solidFill>
                <a:latin typeface="Times New Roman" panose="02020603050405020304" pitchFamily="18" charset="0"/>
                <a:cs typeface="Times New Roman" panose="02020603050405020304" pitchFamily="18" charset="0"/>
              </a:rPr>
              <a:t>của</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gia</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đình</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nông</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dân</a:t>
            </a:r>
            <a:endParaRPr lang="en-US" sz="2800" b="1" i="1" dirty="0">
              <a:solidFill>
                <a:prstClr val="black"/>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1123556" y="3776303"/>
            <a:ext cx="4943222" cy="523220"/>
          </a:xfrm>
          <a:prstGeom prst="rect">
            <a:avLst/>
          </a:prstGeom>
        </p:spPr>
        <p:txBody>
          <a:bodyPr wrap="square">
            <a:spAutoFit/>
          </a:bodyPr>
          <a:lstStyle/>
          <a:p>
            <a:pPr lvl="0">
              <a:defRPr/>
            </a:pP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Quá</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trình</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mang</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thai</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7100985" y="2569410"/>
            <a:ext cx="3493123" cy="523220"/>
          </a:xfrm>
          <a:prstGeom prst="rect">
            <a:avLst/>
          </a:prstGeom>
        </p:spPr>
        <p:txBody>
          <a:bodyPr wrap="square">
            <a:spAutoFit/>
          </a:bodyPr>
          <a:lstStyle/>
          <a:p>
            <a:pPr fontAlgn="base">
              <a:spcBef>
                <a:spcPct val="0"/>
              </a:spcBef>
              <a:spcAft>
                <a:spcPct val="0"/>
              </a:spcAft>
              <a:defRPr/>
            </a:pP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Điều</a:t>
            </a: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bình</a:t>
            </a: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thường</a:t>
            </a:r>
            <a:endParaRPr lang="en-US" altLang="en-US" sz="1100" i="1" dirty="0">
              <a:solidFill>
                <a:srgbClr val="FF0000"/>
              </a:solidFill>
              <a:latin typeface="Times New Roman" panose="02020603050405020304" pitchFamily="18" charset="0"/>
              <a:cs typeface="Times New Roman" panose="02020603050405020304" pitchFamily="18" charset="0"/>
            </a:endParaRPr>
          </a:p>
        </p:txBody>
      </p:sp>
      <p:sp>
        <p:nvSpPr>
          <p:cNvPr id="32" name="Rectangle 31"/>
          <p:cNvSpPr/>
          <p:nvPr/>
        </p:nvSpPr>
        <p:spPr>
          <a:xfrm>
            <a:off x="8151339" y="4956533"/>
            <a:ext cx="3493123" cy="523220"/>
          </a:xfrm>
          <a:prstGeom prst="rect">
            <a:avLst/>
          </a:prstGeom>
        </p:spPr>
        <p:txBody>
          <a:bodyPr wrap="square">
            <a:spAutoFit/>
          </a:bodyPr>
          <a:lstStyle/>
          <a:p>
            <a:pPr fontAlgn="base">
              <a:spcBef>
                <a:spcPct val="0"/>
              </a:spcBef>
              <a:spcAft>
                <a:spcPct val="0"/>
              </a:spcAft>
              <a:defRPr/>
            </a:pP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Sự</a:t>
            </a: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khác</a:t>
            </a: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lạ</a:t>
            </a:r>
            <a:endParaRPr lang="en-US" altLang="en-US" sz="1100" i="1" dirty="0">
              <a:solidFill>
                <a:srgbClr val="FF0000"/>
              </a:solidFill>
              <a:latin typeface="Times New Roman" panose="02020603050405020304" pitchFamily="18" charset="0"/>
              <a:cs typeface="Times New Roman" panose="02020603050405020304" pitchFamily="18" charset="0"/>
            </a:endParaRPr>
          </a:p>
        </p:txBody>
      </p:sp>
      <p:sp>
        <p:nvSpPr>
          <p:cNvPr id="33" name="Freeform 5"/>
          <p:cNvSpPr>
            <a:spLocks/>
          </p:cNvSpPr>
          <p:nvPr/>
        </p:nvSpPr>
        <p:spPr bwMode="auto">
          <a:xfrm>
            <a:off x="6574744" y="1965196"/>
            <a:ext cx="298417" cy="1692376"/>
          </a:xfrm>
          <a:custGeom>
            <a:avLst/>
            <a:gdLst>
              <a:gd name="T0" fmla="*/ 4 w 161"/>
              <a:gd name="T1" fmla="*/ 6 h 1065"/>
              <a:gd name="T2" fmla="*/ 39 w 161"/>
              <a:gd name="T3" fmla="*/ 4 h 1065"/>
              <a:gd name="T4" fmla="*/ 120 w 161"/>
              <a:gd name="T5" fmla="*/ 239 h 1065"/>
              <a:gd name="T6" fmla="*/ 117 w 161"/>
              <a:gd name="T7" fmla="*/ 415 h 1065"/>
              <a:gd name="T8" fmla="*/ 160 w 161"/>
              <a:gd name="T9" fmla="*/ 521 h 1065"/>
              <a:gd name="T10" fmla="*/ 161 w 161"/>
              <a:gd name="T11" fmla="*/ 522 h 1065"/>
              <a:gd name="T12" fmla="*/ 112 w 161"/>
              <a:gd name="T13" fmla="*/ 617 h 1065"/>
              <a:gd name="T14" fmla="*/ 114 w 161"/>
              <a:gd name="T15" fmla="*/ 863 h 1065"/>
              <a:gd name="T16" fmla="*/ 40 w 161"/>
              <a:gd name="T17" fmla="*/ 1058 h 1065"/>
              <a:gd name="T18" fmla="*/ 0 w 161"/>
              <a:gd name="T19" fmla="*/ 1065 h 1065"/>
              <a:gd name="T20" fmla="*/ 1 w 161"/>
              <a:gd name="T21" fmla="*/ 1052 h 1065"/>
              <a:gd name="T22" fmla="*/ 28 w 161"/>
              <a:gd name="T23" fmla="*/ 1044 h 1065"/>
              <a:gd name="T24" fmla="*/ 88 w 161"/>
              <a:gd name="T25" fmla="*/ 955 h 1065"/>
              <a:gd name="T26" fmla="*/ 86 w 161"/>
              <a:gd name="T27" fmla="*/ 606 h 1065"/>
              <a:gd name="T28" fmla="*/ 134 w 161"/>
              <a:gd name="T29" fmla="*/ 516 h 1065"/>
              <a:gd name="T30" fmla="*/ 91 w 161"/>
              <a:gd name="T31" fmla="*/ 376 h 1065"/>
              <a:gd name="T32" fmla="*/ 95 w 161"/>
              <a:gd name="T33" fmla="*/ 155 h 1065"/>
              <a:gd name="T34" fmla="*/ 36 w 161"/>
              <a:gd name="T35" fmla="*/ 21 h 1065"/>
              <a:gd name="T36" fmla="*/ 3 w 161"/>
              <a:gd name="T37" fmla="*/ 16 h 1065"/>
              <a:gd name="T38" fmla="*/ 4 w 161"/>
              <a:gd name="T39" fmla="*/ 6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1065">
                <a:moveTo>
                  <a:pt x="4" y="6"/>
                </a:moveTo>
                <a:cubicBezTo>
                  <a:pt x="12" y="4"/>
                  <a:pt x="25" y="0"/>
                  <a:pt x="39" y="4"/>
                </a:cubicBezTo>
                <a:cubicBezTo>
                  <a:pt x="88" y="16"/>
                  <a:pt x="123" y="86"/>
                  <a:pt x="120" y="239"/>
                </a:cubicBezTo>
                <a:cubicBezTo>
                  <a:pt x="120" y="285"/>
                  <a:pt x="115" y="350"/>
                  <a:pt x="117" y="415"/>
                </a:cubicBezTo>
                <a:cubicBezTo>
                  <a:pt x="118" y="480"/>
                  <a:pt x="142" y="518"/>
                  <a:pt x="160" y="521"/>
                </a:cubicBezTo>
                <a:cubicBezTo>
                  <a:pt x="161" y="522"/>
                  <a:pt x="161" y="522"/>
                  <a:pt x="161" y="522"/>
                </a:cubicBezTo>
                <a:cubicBezTo>
                  <a:pt x="138" y="521"/>
                  <a:pt x="116" y="564"/>
                  <a:pt x="112" y="617"/>
                </a:cubicBezTo>
                <a:cubicBezTo>
                  <a:pt x="105" y="702"/>
                  <a:pt x="111" y="788"/>
                  <a:pt x="114" y="863"/>
                </a:cubicBezTo>
                <a:cubicBezTo>
                  <a:pt x="117" y="970"/>
                  <a:pt x="105" y="1041"/>
                  <a:pt x="40" y="1058"/>
                </a:cubicBezTo>
                <a:cubicBezTo>
                  <a:pt x="19" y="1064"/>
                  <a:pt x="0" y="1065"/>
                  <a:pt x="0" y="1065"/>
                </a:cubicBezTo>
                <a:cubicBezTo>
                  <a:pt x="1" y="1052"/>
                  <a:pt x="1" y="1052"/>
                  <a:pt x="1" y="1052"/>
                </a:cubicBezTo>
                <a:cubicBezTo>
                  <a:pt x="9" y="1050"/>
                  <a:pt x="18" y="1047"/>
                  <a:pt x="28" y="1044"/>
                </a:cubicBezTo>
                <a:cubicBezTo>
                  <a:pt x="61" y="1035"/>
                  <a:pt x="85" y="1013"/>
                  <a:pt x="88" y="955"/>
                </a:cubicBezTo>
                <a:cubicBezTo>
                  <a:pt x="94" y="857"/>
                  <a:pt x="69" y="723"/>
                  <a:pt x="86" y="606"/>
                </a:cubicBezTo>
                <a:cubicBezTo>
                  <a:pt x="93" y="560"/>
                  <a:pt x="114" y="524"/>
                  <a:pt x="134" y="516"/>
                </a:cubicBezTo>
                <a:cubicBezTo>
                  <a:pt x="115" y="496"/>
                  <a:pt x="90" y="441"/>
                  <a:pt x="91" y="376"/>
                </a:cubicBezTo>
                <a:cubicBezTo>
                  <a:pt x="92" y="294"/>
                  <a:pt x="96" y="214"/>
                  <a:pt x="95" y="155"/>
                </a:cubicBezTo>
                <a:cubicBezTo>
                  <a:pt x="94" y="82"/>
                  <a:pt x="75" y="37"/>
                  <a:pt x="36" y="21"/>
                </a:cubicBezTo>
                <a:cubicBezTo>
                  <a:pt x="24" y="16"/>
                  <a:pt x="12" y="16"/>
                  <a:pt x="3" y="16"/>
                </a:cubicBezTo>
                <a:lnTo>
                  <a:pt x="4" y="6"/>
                </a:lnTo>
                <a:close/>
              </a:path>
            </a:pathLst>
          </a:custGeom>
          <a:solidFill>
            <a:srgbClr val="BFBC44"/>
          </a:solidFill>
          <a:ln>
            <a:solidFill>
              <a:srgbClr val="BFBC44"/>
            </a:solidFill>
          </a:ln>
        </p:spPr>
        <p:txBody>
          <a:bodyPr vert="horz" wrap="square" lIns="91384" tIns="45692" rIns="91384" bIns="45692" numCol="1" anchor="t" anchorCtr="0" compatLnSpc="1">
            <a:prstTxWarp prst="textNoShape">
              <a:avLst/>
            </a:prstTxWarp>
          </a:bodyPr>
          <a:lstStyle/>
          <a:p>
            <a:endParaRPr lang="en-US">
              <a:solidFill>
                <a:srgbClr val="000000"/>
              </a:solidFill>
            </a:endParaRPr>
          </a:p>
        </p:txBody>
      </p:sp>
      <p:sp>
        <p:nvSpPr>
          <p:cNvPr id="34" name="Freeform 5"/>
          <p:cNvSpPr>
            <a:spLocks/>
          </p:cNvSpPr>
          <p:nvPr/>
        </p:nvSpPr>
        <p:spPr bwMode="auto">
          <a:xfrm>
            <a:off x="7588993" y="4051345"/>
            <a:ext cx="298417" cy="2391657"/>
          </a:xfrm>
          <a:custGeom>
            <a:avLst/>
            <a:gdLst>
              <a:gd name="T0" fmla="*/ 4 w 161"/>
              <a:gd name="T1" fmla="*/ 6 h 1065"/>
              <a:gd name="T2" fmla="*/ 39 w 161"/>
              <a:gd name="T3" fmla="*/ 4 h 1065"/>
              <a:gd name="T4" fmla="*/ 120 w 161"/>
              <a:gd name="T5" fmla="*/ 239 h 1065"/>
              <a:gd name="T6" fmla="*/ 117 w 161"/>
              <a:gd name="T7" fmla="*/ 415 h 1065"/>
              <a:gd name="T8" fmla="*/ 160 w 161"/>
              <a:gd name="T9" fmla="*/ 521 h 1065"/>
              <a:gd name="T10" fmla="*/ 161 w 161"/>
              <a:gd name="T11" fmla="*/ 522 h 1065"/>
              <a:gd name="T12" fmla="*/ 112 w 161"/>
              <a:gd name="T13" fmla="*/ 617 h 1065"/>
              <a:gd name="T14" fmla="*/ 114 w 161"/>
              <a:gd name="T15" fmla="*/ 863 h 1065"/>
              <a:gd name="T16" fmla="*/ 40 w 161"/>
              <a:gd name="T17" fmla="*/ 1058 h 1065"/>
              <a:gd name="T18" fmla="*/ 0 w 161"/>
              <a:gd name="T19" fmla="*/ 1065 h 1065"/>
              <a:gd name="T20" fmla="*/ 1 w 161"/>
              <a:gd name="T21" fmla="*/ 1052 h 1065"/>
              <a:gd name="T22" fmla="*/ 28 w 161"/>
              <a:gd name="T23" fmla="*/ 1044 h 1065"/>
              <a:gd name="T24" fmla="*/ 88 w 161"/>
              <a:gd name="T25" fmla="*/ 955 h 1065"/>
              <a:gd name="T26" fmla="*/ 86 w 161"/>
              <a:gd name="T27" fmla="*/ 606 h 1065"/>
              <a:gd name="T28" fmla="*/ 134 w 161"/>
              <a:gd name="T29" fmla="*/ 516 h 1065"/>
              <a:gd name="T30" fmla="*/ 91 w 161"/>
              <a:gd name="T31" fmla="*/ 376 h 1065"/>
              <a:gd name="T32" fmla="*/ 95 w 161"/>
              <a:gd name="T33" fmla="*/ 155 h 1065"/>
              <a:gd name="T34" fmla="*/ 36 w 161"/>
              <a:gd name="T35" fmla="*/ 21 h 1065"/>
              <a:gd name="T36" fmla="*/ 3 w 161"/>
              <a:gd name="T37" fmla="*/ 16 h 1065"/>
              <a:gd name="T38" fmla="*/ 4 w 161"/>
              <a:gd name="T39" fmla="*/ 6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1065">
                <a:moveTo>
                  <a:pt x="4" y="6"/>
                </a:moveTo>
                <a:cubicBezTo>
                  <a:pt x="12" y="4"/>
                  <a:pt x="25" y="0"/>
                  <a:pt x="39" y="4"/>
                </a:cubicBezTo>
                <a:cubicBezTo>
                  <a:pt x="88" y="16"/>
                  <a:pt x="123" y="86"/>
                  <a:pt x="120" y="239"/>
                </a:cubicBezTo>
                <a:cubicBezTo>
                  <a:pt x="120" y="285"/>
                  <a:pt x="115" y="350"/>
                  <a:pt x="117" y="415"/>
                </a:cubicBezTo>
                <a:cubicBezTo>
                  <a:pt x="118" y="480"/>
                  <a:pt x="142" y="518"/>
                  <a:pt x="160" y="521"/>
                </a:cubicBezTo>
                <a:cubicBezTo>
                  <a:pt x="161" y="522"/>
                  <a:pt x="161" y="522"/>
                  <a:pt x="161" y="522"/>
                </a:cubicBezTo>
                <a:cubicBezTo>
                  <a:pt x="138" y="521"/>
                  <a:pt x="116" y="564"/>
                  <a:pt x="112" y="617"/>
                </a:cubicBezTo>
                <a:cubicBezTo>
                  <a:pt x="105" y="702"/>
                  <a:pt x="111" y="788"/>
                  <a:pt x="114" y="863"/>
                </a:cubicBezTo>
                <a:cubicBezTo>
                  <a:pt x="117" y="970"/>
                  <a:pt x="105" y="1041"/>
                  <a:pt x="40" y="1058"/>
                </a:cubicBezTo>
                <a:cubicBezTo>
                  <a:pt x="19" y="1064"/>
                  <a:pt x="0" y="1065"/>
                  <a:pt x="0" y="1065"/>
                </a:cubicBezTo>
                <a:cubicBezTo>
                  <a:pt x="1" y="1052"/>
                  <a:pt x="1" y="1052"/>
                  <a:pt x="1" y="1052"/>
                </a:cubicBezTo>
                <a:cubicBezTo>
                  <a:pt x="9" y="1050"/>
                  <a:pt x="18" y="1047"/>
                  <a:pt x="28" y="1044"/>
                </a:cubicBezTo>
                <a:cubicBezTo>
                  <a:pt x="61" y="1035"/>
                  <a:pt x="85" y="1013"/>
                  <a:pt x="88" y="955"/>
                </a:cubicBezTo>
                <a:cubicBezTo>
                  <a:pt x="94" y="857"/>
                  <a:pt x="69" y="723"/>
                  <a:pt x="86" y="606"/>
                </a:cubicBezTo>
                <a:cubicBezTo>
                  <a:pt x="93" y="560"/>
                  <a:pt x="114" y="524"/>
                  <a:pt x="134" y="516"/>
                </a:cubicBezTo>
                <a:cubicBezTo>
                  <a:pt x="115" y="496"/>
                  <a:pt x="90" y="441"/>
                  <a:pt x="91" y="376"/>
                </a:cubicBezTo>
                <a:cubicBezTo>
                  <a:pt x="92" y="294"/>
                  <a:pt x="96" y="214"/>
                  <a:pt x="95" y="155"/>
                </a:cubicBezTo>
                <a:cubicBezTo>
                  <a:pt x="94" y="82"/>
                  <a:pt x="75" y="37"/>
                  <a:pt x="36" y="21"/>
                </a:cubicBezTo>
                <a:cubicBezTo>
                  <a:pt x="24" y="16"/>
                  <a:pt x="12" y="16"/>
                  <a:pt x="3" y="16"/>
                </a:cubicBezTo>
                <a:lnTo>
                  <a:pt x="4" y="6"/>
                </a:lnTo>
                <a:close/>
              </a:path>
            </a:pathLst>
          </a:custGeom>
          <a:solidFill>
            <a:srgbClr val="BFBC44"/>
          </a:solidFill>
          <a:ln>
            <a:solidFill>
              <a:srgbClr val="BFBC44"/>
            </a:solidFill>
          </a:ln>
        </p:spPr>
        <p:txBody>
          <a:bodyPr vert="horz" wrap="square" lIns="91384" tIns="45692" rIns="91384" bIns="45692" numCol="1" anchor="t" anchorCtr="0" compatLnSpc="1">
            <a:prstTxWarp prst="textNoShape">
              <a:avLst/>
            </a:prstTxWarp>
          </a:bodyPr>
          <a:lstStyle/>
          <a:p>
            <a:endParaRPr lang="en-US">
              <a:solidFill>
                <a:srgbClr val="000000"/>
              </a:solidFill>
            </a:endParaRPr>
          </a:p>
        </p:txBody>
      </p:sp>
      <p:pic>
        <p:nvPicPr>
          <p:cNvPr id="35"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74215" y="234654"/>
            <a:ext cx="1719893" cy="1658466"/>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6" name="Oval 35"/>
          <p:cNvSpPr/>
          <p:nvPr/>
        </p:nvSpPr>
        <p:spPr>
          <a:xfrm>
            <a:off x="8784592" y="105296"/>
            <a:ext cx="1899138" cy="1858164"/>
          </a:xfrm>
          <a:prstGeom prst="ellipse">
            <a:avLst/>
          </a:prstGeom>
          <a:no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9422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barn(inVertical)">
                                      <p:cBhvr>
                                        <p:cTn id="14" dur="500"/>
                                        <p:tgtEl>
                                          <p:spTgt spid="24"/>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barn(inVertical)">
                                      <p:cBhvr>
                                        <p:cTn id="19" dur="500"/>
                                        <p:tgtEl>
                                          <p:spTgt spid="25"/>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barn(inVertical)">
                                      <p:cBhvr>
                                        <p:cTn id="24" dur="500"/>
                                        <p:tgtEl>
                                          <p:spTgt spid="2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down)">
                                      <p:cBhvr>
                                        <p:cTn id="27" dur="500"/>
                                        <p:tgtEl>
                                          <p:spTgt spid="18"/>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wipe(down)">
                                      <p:cBhvr>
                                        <p:cTn id="30" dur="500"/>
                                        <p:tgtEl>
                                          <p:spTgt spid="1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down)">
                                      <p:cBhvr>
                                        <p:cTn id="35" dur="500"/>
                                        <p:tgtEl>
                                          <p:spTgt spid="20"/>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barn(inVertical)">
                                      <p:cBhvr>
                                        <p:cTn id="38" dur="500"/>
                                        <p:tgtEl>
                                          <p:spTgt spid="21"/>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wipe(down)">
                                      <p:cBhvr>
                                        <p:cTn id="43" dur="500"/>
                                        <p:tgtEl>
                                          <p:spTgt spid="3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wipe(down)">
                                      <p:cBhvr>
                                        <p:cTn id="48" dur="500"/>
                                        <p:tgtEl>
                                          <p:spTgt spid="34"/>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31"/>
                                        </p:tgtEl>
                                        <p:attrNameLst>
                                          <p:attrName>style.visibility</p:attrName>
                                        </p:attrNameLst>
                                      </p:cBhvr>
                                      <p:to>
                                        <p:strVal val="visible"/>
                                      </p:to>
                                    </p:set>
                                    <p:animEffect transition="in" filter="barn(inVertical)">
                                      <p:cBhvr>
                                        <p:cTn id="53" dur="500"/>
                                        <p:tgtEl>
                                          <p:spTgt spid="31"/>
                                        </p:tgtEl>
                                      </p:cBhvr>
                                    </p:animEffect>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fade">
                                      <p:cBhvr>
                                        <p:cTn id="58" dur="1000"/>
                                        <p:tgtEl>
                                          <p:spTgt spid="32"/>
                                        </p:tgtEl>
                                      </p:cBhvr>
                                    </p:animEffect>
                                    <p:anim calcmode="lin" valueType="num">
                                      <p:cBhvr>
                                        <p:cTn id="59" dur="1000" fill="hold"/>
                                        <p:tgtEl>
                                          <p:spTgt spid="32"/>
                                        </p:tgtEl>
                                        <p:attrNameLst>
                                          <p:attrName>ppt_x</p:attrName>
                                        </p:attrNameLst>
                                      </p:cBhvr>
                                      <p:tavLst>
                                        <p:tav tm="0">
                                          <p:val>
                                            <p:strVal val="#ppt_x"/>
                                          </p:val>
                                        </p:tav>
                                        <p:tav tm="100000">
                                          <p:val>
                                            <p:strVal val="#ppt_x"/>
                                          </p:val>
                                        </p:tav>
                                      </p:tavLst>
                                    </p:anim>
                                    <p:anim calcmode="lin" valueType="num">
                                      <p:cBhvr>
                                        <p:cTn id="60"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3" grpId="0"/>
      <p:bldP spid="24" grpId="0"/>
      <p:bldP spid="25" grpId="0"/>
      <p:bldP spid="26" grpId="0"/>
      <p:bldP spid="31" grpId="0"/>
      <p:bldP spid="32" grpId="0"/>
      <p:bldP spid="33" grpId="0" animBg="1"/>
      <p:bldP spid="3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670560" y="1284928"/>
            <a:ext cx="4286334" cy="4131134"/>
          </a:xfrm>
          <a:prstGeom prst="ellipse">
            <a:avLst/>
          </a:prstGeom>
          <a:solidFill>
            <a:schemeClr val="bg1"/>
          </a:solid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4" descr="downlo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751" y="1453739"/>
            <a:ext cx="3959418" cy="381800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Rectangle 4"/>
          <p:cNvSpPr/>
          <p:nvPr/>
        </p:nvSpPr>
        <p:spPr>
          <a:xfrm>
            <a:off x="5126085" y="736287"/>
            <a:ext cx="6733357" cy="5262979"/>
          </a:xfrm>
          <a:prstGeom prst="rect">
            <a:avLst/>
          </a:prstGeom>
        </p:spPr>
        <p:txBody>
          <a:bodyPr wrap="square">
            <a:spAutoFit/>
          </a:bodyPr>
          <a:lstStyle/>
          <a:p>
            <a:pPr lvl="0" algn="just" fontAlgn="base">
              <a:lnSpc>
                <a:spcPct val="150000"/>
              </a:lnSpc>
              <a:spcBef>
                <a:spcPct val="0"/>
              </a:spcBef>
              <a:spcAft>
                <a:spcPct val="0"/>
              </a:spcAft>
              <a:defRPr/>
            </a:pPr>
            <a:r>
              <a:rPr lang="en-US" altLang="en-US" sz="2800" dirty="0" smtClean="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smtClean="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Gióng</a:t>
            </a:r>
            <a:r>
              <a:rPr lang="en-US" altLang="en-US" sz="2800" dirty="0" smtClean="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là</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con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của</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người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nông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dân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lương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thiện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vi-VN"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Sự ra đời của Gióng là sự kết hợp giữa điều bình thường và điều khác </a:t>
            </a:r>
            <a:r>
              <a:rPr lang="vi-VN" altLang="en-US" sz="2800" dirty="0" smtClean="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lạ</a:t>
            </a:r>
            <a:endParaRPr lang="en-US" altLang="en-US" sz="2800" dirty="0" smtClean="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endParaRPr>
          </a:p>
          <a:p>
            <a:pPr algn="just">
              <a:lnSpc>
                <a:spcPct val="150000"/>
              </a:lnSpc>
            </a:pP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Thể</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hiện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ước</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mơ</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niềm</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tin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về</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hình</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tượng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dũng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sĩ</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luôn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gần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gũi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với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dân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lao</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động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đồng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thời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là</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vật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thần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kì</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độc</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đáo</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a:t>
            </a:r>
          </a:p>
          <a:p>
            <a:pPr algn="just">
              <a:lnSpc>
                <a:spcPct val="150000"/>
              </a:lnSpc>
            </a:pP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Tô</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đậm</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tính</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chất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kì</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lạ</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đẹp</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đẽ</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vật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báo</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hiệu</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lập</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nhiều</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chiến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công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hiển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hách</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263578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4" name="Picture 13"/>
          <p:cNvPicPr>
            <a:picLocks noChangeAspect="1"/>
          </p:cNvPicPr>
          <p:nvPr/>
        </p:nvPicPr>
        <p:blipFill>
          <a:blip r:embed="rId3"/>
          <a:stretch>
            <a:fillRect/>
          </a:stretch>
        </p:blipFill>
        <p:spPr>
          <a:xfrm>
            <a:off x="2686929" y="209754"/>
            <a:ext cx="6003270" cy="1077972"/>
          </a:xfrm>
          <a:prstGeom prst="rect">
            <a:avLst/>
          </a:prstGeom>
        </p:spPr>
      </p:pic>
      <p:pic>
        <p:nvPicPr>
          <p:cNvPr id="35"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74215" y="234654"/>
            <a:ext cx="1719893" cy="1658466"/>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6" name="Oval 35"/>
          <p:cNvSpPr/>
          <p:nvPr/>
        </p:nvSpPr>
        <p:spPr>
          <a:xfrm>
            <a:off x="8784592" y="105296"/>
            <a:ext cx="1899138" cy="1858164"/>
          </a:xfrm>
          <a:prstGeom prst="ellipse">
            <a:avLst/>
          </a:prstGeom>
          <a:no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 name="Rectangle 40"/>
          <p:cNvSpPr/>
          <p:nvPr/>
        </p:nvSpPr>
        <p:spPr>
          <a:xfrm>
            <a:off x="674699" y="1375607"/>
            <a:ext cx="4846520" cy="587853"/>
          </a:xfrm>
          <a:prstGeom prst="rect">
            <a:avLst/>
          </a:prstGeom>
        </p:spPr>
        <p:txBody>
          <a:bodyPr wrap="none">
            <a:spAutoFit/>
          </a:bodyPr>
          <a:lstStyle/>
          <a:p>
            <a:pPr marR="30480" algn="just">
              <a:lnSpc>
                <a:spcPct val="115000"/>
              </a:lnSpc>
              <a:buClr>
                <a:srgbClr val="000000"/>
              </a:buClr>
              <a:defRPr/>
            </a:pPr>
            <a:r>
              <a:rPr lang="en-US" sz="2800" b="1" i="1" u="sng" kern="0" dirty="0" smtClean="0">
                <a:solidFill>
                  <a:srgbClr val="FF0000"/>
                </a:solidFill>
                <a:latin typeface="Times New Roman"/>
                <a:ea typeface="Times New Roman"/>
                <a:cs typeface="Times New Roman"/>
                <a:sym typeface="Times New Roman"/>
              </a:rPr>
              <a:t>b, </a:t>
            </a:r>
            <a:r>
              <a:rPr lang="en-US" sz="2800" b="1" i="1" u="sng" kern="0" dirty="0" err="1" smtClean="0">
                <a:solidFill>
                  <a:srgbClr val="FF0000"/>
                </a:solidFill>
                <a:latin typeface="Times New Roman"/>
                <a:ea typeface="Times New Roman"/>
                <a:cs typeface="Times New Roman"/>
                <a:sym typeface="Times New Roman"/>
              </a:rPr>
              <a:t>Sự</a:t>
            </a:r>
            <a:r>
              <a:rPr lang="en-US" sz="2800" b="1" i="1" u="sng" kern="0" dirty="0" smtClean="0">
                <a:solidFill>
                  <a:srgbClr val="FF0000"/>
                </a:solidFill>
                <a:latin typeface="Times New Roman"/>
                <a:ea typeface="Times New Roman"/>
                <a:cs typeface="Times New Roman"/>
                <a:sym typeface="Times New Roman"/>
              </a:rPr>
              <a:t> </a:t>
            </a:r>
            <a:r>
              <a:rPr lang="en-US" sz="2800" b="1" i="1" u="sng" kern="0" dirty="0" err="1" smtClean="0">
                <a:solidFill>
                  <a:srgbClr val="FF0000"/>
                </a:solidFill>
                <a:latin typeface="Times New Roman"/>
                <a:ea typeface="Times New Roman"/>
                <a:cs typeface="Times New Roman"/>
                <a:sym typeface="Times New Roman"/>
              </a:rPr>
              <a:t>lớn</a:t>
            </a:r>
            <a:r>
              <a:rPr lang="en-US" sz="2800" b="1" i="1" u="sng" kern="0" dirty="0" smtClean="0">
                <a:solidFill>
                  <a:srgbClr val="FF0000"/>
                </a:solidFill>
                <a:latin typeface="Times New Roman"/>
                <a:ea typeface="Times New Roman"/>
                <a:cs typeface="Times New Roman"/>
                <a:sym typeface="Times New Roman"/>
              </a:rPr>
              <a:t> </a:t>
            </a:r>
            <a:r>
              <a:rPr lang="en-US" sz="2800" b="1" i="1" u="sng" kern="0" dirty="0" err="1" smtClean="0">
                <a:solidFill>
                  <a:srgbClr val="FF0000"/>
                </a:solidFill>
                <a:latin typeface="Times New Roman"/>
                <a:ea typeface="Times New Roman"/>
                <a:cs typeface="Times New Roman"/>
                <a:sym typeface="Times New Roman"/>
              </a:rPr>
              <a:t>lên</a:t>
            </a:r>
            <a:r>
              <a:rPr lang="en-US" sz="2800" b="1" i="1" u="sng" kern="0" dirty="0" smtClean="0">
                <a:solidFill>
                  <a:srgbClr val="FF0000"/>
                </a:solidFill>
                <a:latin typeface="Times New Roman"/>
                <a:ea typeface="Times New Roman"/>
                <a:cs typeface="Times New Roman"/>
                <a:sym typeface="Times New Roman"/>
              </a:rPr>
              <a:t> </a:t>
            </a:r>
            <a:r>
              <a:rPr lang="en-US" sz="2800" b="1" i="1" u="sng" kern="0" dirty="0" err="1" smtClean="0">
                <a:solidFill>
                  <a:srgbClr val="FF0000"/>
                </a:solidFill>
                <a:latin typeface="Times New Roman"/>
                <a:ea typeface="Times New Roman"/>
                <a:cs typeface="Times New Roman"/>
                <a:sym typeface="Times New Roman"/>
              </a:rPr>
              <a:t>của</a:t>
            </a:r>
            <a:r>
              <a:rPr lang="en-US" sz="2800" b="1" i="1" u="sng" kern="0" dirty="0" smtClean="0">
                <a:solidFill>
                  <a:srgbClr val="FF0000"/>
                </a:solidFill>
                <a:latin typeface="Times New Roman"/>
                <a:ea typeface="Times New Roman"/>
                <a:cs typeface="Times New Roman"/>
                <a:sym typeface="Times New Roman"/>
              </a:rPr>
              <a:t> </a:t>
            </a:r>
            <a:r>
              <a:rPr lang="en-US" sz="2800" b="1" i="1" u="sng" kern="0" dirty="0" err="1" smtClean="0">
                <a:solidFill>
                  <a:srgbClr val="FF0000"/>
                </a:solidFill>
                <a:latin typeface="Times New Roman"/>
                <a:ea typeface="Times New Roman"/>
                <a:cs typeface="Times New Roman"/>
                <a:sym typeface="Times New Roman"/>
              </a:rPr>
              <a:t>Thánh</a:t>
            </a:r>
            <a:r>
              <a:rPr lang="en-US" sz="2800" b="1" i="1" u="sng" kern="0" dirty="0" smtClean="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G</a:t>
            </a:r>
            <a:r>
              <a:rPr lang="en-US" sz="2800" b="1" i="1" u="sng" kern="0" dirty="0" err="1" smtClean="0">
                <a:solidFill>
                  <a:srgbClr val="FF0000"/>
                </a:solidFill>
                <a:latin typeface="Times New Roman"/>
                <a:ea typeface="Times New Roman"/>
                <a:cs typeface="Times New Roman"/>
                <a:sym typeface="Times New Roman"/>
              </a:rPr>
              <a:t>ióng</a:t>
            </a:r>
            <a:endParaRPr lang="en-US" sz="2800" kern="0" dirty="0">
              <a:solidFill>
                <a:srgbClr val="FF0000"/>
              </a:solidFill>
              <a:latin typeface="Times New Roman"/>
              <a:ea typeface="Times New Roman"/>
              <a:cs typeface="Times New Roman"/>
              <a:sym typeface="Times New Roman"/>
            </a:endParaRPr>
          </a:p>
        </p:txBody>
      </p:sp>
      <p:grpSp>
        <p:nvGrpSpPr>
          <p:cNvPr id="42" name="Diagram group"/>
          <p:cNvGrpSpPr/>
          <p:nvPr/>
        </p:nvGrpSpPr>
        <p:grpSpPr>
          <a:xfrm>
            <a:off x="1442764" y="1981001"/>
            <a:ext cx="6216740" cy="3885463"/>
            <a:chOff x="0" y="0"/>
            <a:chExt cx="6216740" cy="3885463"/>
          </a:xfrm>
          <a:scene3d>
            <a:camera prst="perspectiveHeroicExtremeRightFacing" zoom="82000">
              <a:rot lat="21300000" lon="20400000" rev="180000"/>
            </a:camera>
            <a:lightRig rig="morning" dir="t">
              <a:rot lat="0" lon="0" rev="20400000"/>
            </a:lightRig>
          </a:scene3d>
        </p:grpSpPr>
        <p:sp>
          <p:nvSpPr>
            <p:cNvPr id="43" name="Shape 42"/>
            <p:cNvSpPr/>
            <p:nvPr/>
          </p:nvSpPr>
          <p:spPr>
            <a:xfrm>
              <a:off x="0" y="0"/>
              <a:ext cx="6216740" cy="3885463"/>
            </a:xfrm>
            <a:prstGeom prst="swooshArrow">
              <a:avLst>
                <a:gd name="adj1" fmla="val 25000"/>
                <a:gd name="adj2" fmla="val 25000"/>
              </a:avLst>
            </a:prstGeom>
            <a:solidFill>
              <a:srgbClr val="BFBC44"/>
            </a:solidFill>
            <a:sp3d z="-152400" extrusionH="63500" prstMaterial="matte">
              <a:bevelT w="44450" h="6350" prst="relaxedInset"/>
              <a:contourClr>
                <a:schemeClr val="bg1"/>
              </a:contourClr>
            </a:sp3d>
          </p:spPr>
          <p:style>
            <a:lnRef idx="0">
              <a:schemeClr val="dk1">
                <a:hueOff val="0"/>
                <a:satOff val="0"/>
                <a:lumOff val="0"/>
                <a:alphaOff val="0"/>
              </a:schemeClr>
            </a:lnRef>
            <a:fillRef idx="1">
              <a:schemeClr val="accent5">
                <a:tint val="40000"/>
                <a:hueOff val="0"/>
                <a:satOff val="0"/>
                <a:lumOff val="0"/>
                <a:alphaOff val="0"/>
              </a:schemeClr>
            </a:fillRef>
            <a:effectRef idx="0">
              <a:schemeClr val="accent5">
                <a:tint val="40000"/>
                <a:hueOff val="0"/>
                <a:satOff val="0"/>
                <a:lumOff val="0"/>
                <a:alphaOff val="0"/>
              </a:schemeClr>
            </a:effectRef>
            <a:fontRef idx="minor">
              <a:schemeClr val="dk1">
                <a:hueOff val="0"/>
                <a:satOff val="0"/>
                <a:lumOff val="0"/>
                <a:alphaOff val="0"/>
              </a:schemeClr>
            </a:fontRef>
          </p:style>
        </p:sp>
        <p:sp>
          <p:nvSpPr>
            <p:cNvPr id="44" name="Oval 43"/>
            <p:cNvSpPr/>
            <p:nvPr/>
          </p:nvSpPr>
          <p:spPr>
            <a:xfrm>
              <a:off x="408894" y="3066061"/>
              <a:ext cx="161635" cy="161635"/>
            </a:xfrm>
            <a:prstGeom prst="ellipse">
              <a:avLst/>
            </a:prstGeom>
            <a:sp3d extrusionH="190500" prstMaterial="matte">
              <a:bevelT w="120650" h="38100" prst="relaxedInset"/>
              <a:bevelB w="120650" h="57150" prst="relaxedInset"/>
              <a:contourClr>
                <a:schemeClr val="bg1"/>
              </a:contourClr>
            </a:sp3d>
          </p:spPr>
          <p:style>
            <a:lnRef idx="0">
              <a:schemeClr val="lt1">
                <a:hueOff val="0"/>
                <a:satOff val="0"/>
                <a:lumOff val="0"/>
                <a:alphaOff val="0"/>
              </a:schemeClr>
            </a:lnRef>
            <a:fillRef idx="1">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45" name="Oval 44"/>
            <p:cNvSpPr/>
            <p:nvPr/>
          </p:nvSpPr>
          <p:spPr>
            <a:xfrm>
              <a:off x="2021166" y="1797954"/>
              <a:ext cx="292186" cy="292186"/>
            </a:xfrm>
            <a:prstGeom prst="ellipse">
              <a:avLst/>
            </a:prstGeom>
            <a:sp3d extrusionH="190500" prstMaterial="matte">
              <a:bevelT w="120650" h="38100" prst="relaxedInset"/>
              <a:bevelB w="120650" h="57150" prst="relaxedInset"/>
              <a:contourClr>
                <a:schemeClr val="bg1"/>
              </a:contourClr>
            </a:sp3d>
          </p:spPr>
          <p:style>
            <a:lnRef idx="0">
              <a:schemeClr val="lt1">
                <a:hueOff val="0"/>
                <a:satOff val="0"/>
                <a:lumOff val="0"/>
                <a:alphaOff val="0"/>
              </a:schemeClr>
            </a:lnRef>
            <a:fillRef idx="1">
              <a:schemeClr val="accent5">
                <a:hueOff val="-4966938"/>
                <a:satOff val="19906"/>
                <a:lumOff val="4314"/>
                <a:alphaOff val="0"/>
              </a:schemeClr>
            </a:fillRef>
            <a:effectRef idx="2">
              <a:schemeClr val="accent5">
                <a:hueOff val="-4966938"/>
                <a:satOff val="19906"/>
                <a:lumOff val="4314"/>
                <a:alphaOff val="0"/>
              </a:schemeClr>
            </a:effectRef>
            <a:fontRef idx="minor">
              <a:schemeClr val="lt1"/>
            </a:fontRef>
          </p:style>
        </p:sp>
        <p:sp>
          <p:nvSpPr>
            <p:cNvPr id="46" name="Oval 45"/>
            <p:cNvSpPr/>
            <p:nvPr/>
          </p:nvSpPr>
          <p:spPr>
            <a:xfrm>
              <a:off x="4426100" y="983022"/>
              <a:ext cx="404088" cy="404088"/>
            </a:xfrm>
            <a:prstGeom prst="ellipse">
              <a:avLst/>
            </a:prstGeom>
            <a:sp3d extrusionH="190500" prstMaterial="matte">
              <a:bevelT w="120650" h="38100" prst="relaxedInset"/>
              <a:bevelB w="120650" h="57150" prst="relaxedInset"/>
              <a:contourClr>
                <a:schemeClr val="bg1"/>
              </a:contourClr>
            </a:sp3d>
          </p:spPr>
          <p:style>
            <a:lnRef idx="0">
              <a:schemeClr val="lt1">
                <a:hueOff val="0"/>
                <a:satOff val="0"/>
                <a:lumOff val="0"/>
                <a:alphaOff val="0"/>
              </a:schemeClr>
            </a:lnRef>
            <a:fillRef idx="1">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sp>
      </p:grpSp>
      <p:sp>
        <p:nvSpPr>
          <p:cNvPr id="47" name="Rectangle 46"/>
          <p:cNvSpPr/>
          <p:nvPr/>
        </p:nvSpPr>
        <p:spPr>
          <a:xfrm>
            <a:off x="2102349" y="5157121"/>
            <a:ext cx="6083929" cy="587853"/>
          </a:xfrm>
          <a:prstGeom prst="rect">
            <a:avLst/>
          </a:prstGeom>
        </p:spPr>
        <p:txBody>
          <a:bodyPr wrap="square">
            <a:spAutoFit/>
          </a:bodyPr>
          <a:lstStyle/>
          <a:p>
            <a:pPr lvl="0" algn="just">
              <a:lnSpc>
                <a:spcPct val="115000"/>
              </a:lnSpc>
            </a:pPr>
            <a:r>
              <a:rPr lang="en-US" sz="2800" dirty="0" err="1" smtClean="0">
                <a:solidFill>
                  <a:schemeClr val="tx1">
                    <a:lumMod val="95000"/>
                    <a:lumOff val="5000"/>
                  </a:schemeClr>
                </a:solidFill>
                <a:latin typeface="Times New Roman"/>
                <a:ea typeface="Times New Roman"/>
                <a:cs typeface="Times New Roman"/>
                <a:sym typeface="Times New Roman"/>
              </a:rPr>
              <a:t>Tiếng</a:t>
            </a:r>
            <a:r>
              <a:rPr lang="en-US" sz="2800" dirty="0" smtClean="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nói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đầu</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tiên</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xin</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đánh</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giặc</a:t>
            </a:r>
            <a:endParaRPr lang="en-US" sz="2800" dirty="0">
              <a:solidFill>
                <a:schemeClr val="tx1">
                  <a:lumMod val="95000"/>
                  <a:lumOff val="5000"/>
                </a:schemeClr>
              </a:solidFill>
              <a:latin typeface="Times New Roman"/>
              <a:ea typeface="Times New Roman"/>
              <a:cs typeface="Times New Roman"/>
              <a:sym typeface="Times New Roman"/>
            </a:endParaRPr>
          </a:p>
        </p:txBody>
      </p:sp>
      <p:sp>
        <p:nvSpPr>
          <p:cNvPr id="48" name="Rectangle 47"/>
          <p:cNvSpPr/>
          <p:nvPr/>
        </p:nvSpPr>
        <p:spPr>
          <a:xfrm>
            <a:off x="3834945" y="4125043"/>
            <a:ext cx="6081856" cy="587853"/>
          </a:xfrm>
          <a:prstGeom prst="rect">
            <a:avLst/>
          </a:prstGeom>
        </p:spPr>
        <p:txBody>
          <a:bodyPr wrap="square">
            <a:spAutoFit/>
          </a:bodyPr>
          <a:lstStyle/>
          <a:p>
            <a:pPr lvl="0" algn="just">
              <a:lnSpc>
                <a:spcPct val="115000"/>
              </a:lnSpc>
            </a:pPr>
            <a:r>
              <a:rPr lang="en-US" sz="2800" dirty="0" err="1" smtClean="0">
                <a:solidFill>
                  <a:schemeClr val="tx1">
                    <a:lumMod val="95000"/>
                    <a:lumOff val="5000"/>
                  </a:schemeClr>
                </a:solidFill>
                <a:latin typeface="Times New Roman"/>
                <a:ea typeface="Times New Roman"/>
                <a:cs typeface="Times New Roman"/>
                <a:sym typeface="Times New Roman"/>
              </a:rPr>
              <a:t>Gióng</a:t>
            </a:r>
            <a:r>
              <a:rPr lang="en-US" sz="2800" dirty="0" smtClean="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đòi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roi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sắt</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ngựa</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sắt</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giáp</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sắt</a:t>
            </a:r>
            <a:endParaRPr lang="en-US" sz="2800" dirty="0">
              <a:solidFill>
                <a:schemeClr val="tx1">
                  <a:lumMod val="95000"/>
                  <a:lumOff val="5000"/>
                </a:schemeClr>
              </a:solidFill>
            </a:endParaRPr>
          </a:p>
        </p:txBody>
      </p:sp>
      <p:sp>
        <p:nvSpPr>
          <p:cNvPr id="49" name="Rectangle 48"/>
          <p:cNvSpPr/>
          <p:nvPr/>
        </p:nvSpPr>
        <p:spPr>
          <a:xfrm>
            <a:off x="6394921" y="3273516"/>
            <a:ext cx="4779341" cy="587853"/>
          </a:xfrm>
          <a:prstGeom prst="rect">
            <a:avLst/>
          </a:prstGeom>
        </p:spPr>
        <p:txBody>
          <a:bodyPr wrap="square">
            <a:spAutoFit/>
          </a:bodyPr>
          <a:lstStyle/>
          <a:p>
            <a:pPr lvl="0" algn="just">
              <a:lnSpc>
                <a:spcPct val="115000"/>
              </a:lnSpc>
            </a:pPr>
            <a:r>
              <a:rPr lang="en-US" sz="2800" dirty="0" err="1" smtClean="0">
                <a:solidFill>
                  <a:schemeClr val="tx1">
                    <a:lumMod val="95000"/>
                    <a:lumOff val="5000"/>
                  </a:schemeClr>
                </a:solidFill>
                <a:latin typeface="Times New Roman"/>
                <a:ea typeface="Times New Roman"/>
                <a:cs typeface="Times New Roman"/>
                <a:sym typeface="Times New Roman"/>
              </a:rPr>
              <a:t>Bà</a:t>
            </a:r>
            <a:r>
              <a:rPr lang="en-US" sz="2800" dirty="0" smtClean="0">
                <a:solidFill>
                  <a:schemeClr val="tx1">
                    <a:lumMod val="95000"/>
                    <a:lumOff val="5000"/>
                  </a:schemeClr>
                </a:solidFill>
                <a:latin typeface="Times New Roman"/>
                <a:ea typeface="Times New Roman"/>
                <a:cs typeface="Times New Roman"/>
                <a:sym typeface="Times New Roman"/>
              </a:rPr>
              <a:t> </a:t>
            </a:r>
            <a:r>
              <a:rPr lang="en-US" sz="2800" dirty="0">
                <a:solidFill>
                  <a:schemeClr val="tx1">
                    <a:lumMod val="95000"/>
                    <a:lumOff val="5000"/>
                  </a:schemeClr>
                </a:solidFill>
                <a:latin typeface="Times New Roman"/>
                <a:ea typeface="Times New Roman"/>
                <a:cs typeface="Times New Roman"/>
                <a:sym typeface="Times New Roman"/>
              </a:rPr>
              <a:t>con </a:t>
            </a:r>
            <a:r>
              <a:rPr lang="en-US" sz="2800" dirty="0" err="1">
                <a:solidFill>
                  <a:schemeClr val="tx1">
                    <a:lumMod val="95000"/>
                    <a:lumOff val="5000"/>
                  </a:schemeClr>
                </a:solidFill>
                <a:latin typeface="Times New Roman"/>
                <a:ea typeface="Times New Roman"/>
                <a:cs typeface="Times New Roman"/>
                <a:sym typeface="Times New Roman"/>
              </a:rPr>
              <a:t>góp</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gạo</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nuôi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Gióng</a:t>
            </a:r>
            <a:endParaRPr lang="en-US" sz="2800" dirty="0">
              <a:solidFill>
                <a:schemeClr val="tx1">
                  <a:lumMod val="95000"/>
                  <a:lumOff val="5000"/>
                </a:schemeClr>
              </a:solidFill>
            </a:endParaRPr>
          </a:p>
        </p:txBody>
      </p:sp>
    </p:spTree>
    <p:extLst>
      <p:ext uri="{BB962C8B-B14F-4D97-AF65-F5344CB8AC3E}">
        <p14:creationId xmlns:p14="http://schemas.microsoft.com/office/powerpoint/2010/main" val="108416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arn(inVertical)">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additive="base">
                                        <p:cTn id="12" dur="500" fill="hold"/>
                                        <p:tgtEl>
                                          <p:spTgt spid="41"/>
                                        </p:tgtEl>
                                        <p:attrNameLst>
                                          <p:attrName>ppt_x</p:attrName>
                                        </p:attrNameLst>
                                      </p:cBhvr>
                                      <p:tavLst>
                                        <p:tav tm="0">
                                          <p:val>
                                            <p:strVal val="#ppt_x"/>
                                          </p:val>
                                        </p:tav>
                                        <p:tav tm="100000">
                                          <p:val>
                                            <p:strVal val="#ppt_x"/>
                                          </p:val>
                                        </p:tav>
                                      </p:tavLst>
                                    </p:anim>
                                    <p:anim calcmode="lin" valueType="num">
                                      <p:cBhvr additive="base">
                                        <p:cTn id="13"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47"/>
                                        </p:tgtEl>
                                        <p:attrNameLst>
                                          <p:attrName>style.visibility</p:attrName>
                                        </p:attrNameLst>
                                      </p:cBhvr>
                                      <p:to>
                                        <p:strVal val="visible"/>
                                      </p:to>
                                    </p:set>
                                    <p:animEffect transition="in" filter="barn(inVertical)">
                                      <p:cBhvr>
                                        <p:cTn id="18" dur="500"/>
                                        <p:tgtEl>
                                          <p:spTgt spid="4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wipe(down)">
                                      <p:cBhvr>
                                        <p:cTn id="23" dur="500"/>
                                        <p:tgtEl>
                                          <p:spTgt spid="4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wipe(down)">
                                      <p:cBhvr>
                                        <p:cTn id="28" dur="500"/>
                                        <p:tgtEl>
                                          <p:spTgt spid="4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wipe(down)">
                                      <p:cBhvr>
                                        <p:cTn id="33"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7" grpId="0"/>
      <p:bldP spid="48" grpId="0"/>
      <p:bldP spid="4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337624" y="0"/>
            <a:ext cx="5261304" cy="1286367"/>
          </a:xfrm>
          <a:prstGeom prst="rect">
            <a:avLst/>
          </a:prstGeom>
        </p:spPr>
      </p:pic>
      <p:sp>
        <p:nvSpPr>
          <p:cNvPr id="16" name="TextBox 15">
            <a:extLst>
              <a:ext uri="{FF2B5EF4-FFF2-40B4-BE49-F238E27FC236}">
                <a16:creationId xmlns="" xmlns:a16="http://schemas.microsoft.com/office/drawing/2014/main" id="{FCB1BEAB-2FB6-44B6-BED8-868C2ADD894B}"/>
              </a:ext>
            </a:extLst>
          </p:cNvPr>
          <p:cNvSpPr txBox="1"/>
          <p:nvPr/>
        </p:nvSpPr>
        <p:spPr>
          <a:xfrm>
            <a:off x="6482364" y="1452051"/>
            <a:ext cx="4852842" cy="3785652"/>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50000"/>
              </a:lnSpc>
              <a:spcBef>
                <a:spcPts val="0"/>
              </a:spcBef>
              <a:spcAft>
                <a:spcPts val="0"/>
              </a:spcAft>
              <a:buClrTx/>
              <a:buSzTx/>
              <a:buFontTx/>
              <a:buNone/>
              <a:tabLst/>
              <a:defRPr/>
            </a:pPr>
            <a:r>
              <a:rPr kumimoji="0" lang="en-US" sz="3200" b="1" u="none" strike="noStrike" kern="1200" cap="none" spc="0" normalizeH="0" baseline="0" noProof="0" dirty="0" err="1" smtClean="0">
                <a:ln>
                  <a:noFill/>
                </a:ln>
                <a:effectLst/>
                <a:uLnTx/>
                <a:uFillTx/>
                <a:latin typeface="Times New Roman" panose="02020603050405020304" pitchFamily="18" charset="0"/>
                <a:cs typeface="Times New Roman" panose="02020603050405020304" pitchFamily="18" charset="0"/>
              </a:rPr>
              <a:t>Hình</a:t>
            </a:r>
            <a:r>
              <a:rPr kumimoji="0" lang="en-US" sz="3200" b="1"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b="1"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thức</a:t>
            </a:r>
            <a:r>
              <a:rPr kumimoji="0" lang="en-US" sz="3200" b="1"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GV chia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lớp</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thành</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2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nhóm</a:t>
            </a:r>
            <a:endPar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endParaRPr>
          </a:p>
          <a:p>
            <a:pPr marL="0" marR="0" lvl="0" indent="0" algn="just" defTabSz="457200" rtl="0" eaLnBrk="1" fontAlgn="auto" latinLnBrk="0" hangingPunct="1">
              <a:lnSpc>
                <a:spcPct val="150000"/>
              </a:lnSpc>
              <a:spcBef>
                <a:spcPts val="0"/>
              </a:spcBef>
              <a:spcAft>
                <a:spcPts val="0"/>
              </a:spcAft>
              <a:buClrTx/>
              <a:buSzTx/>
              <a:buFontTx/>
              <a:buNone/>
              <a:tabLst/>
              <a:defRPr/>
            </a:pPr>
            <a:r>
              <a:rPr lang="en-US" sz="3200" b="1" baseline="0" dirty="0" err="1" smtClean="0">
                <a:latin typeface="Times New Roman" panose="02020603050405020304" pitchFamily="18" charset="0"/>
                <a:cs typeface="Times New Roman" panose="02020603050405020304" pitchFamily="18" charset="0"/>
              </a:rPr>
              <a:t>Thời</a:t>
            </a:r>
            <a:r>
              <a:rPr lang="en-US" sz="3200" b="1" baseline="0" dirty="0" smtClean="0">
                <a:latin typeface="Times New Roman" panose="02020603050405020304" pitchFamily="18" charset="0"/>
                <a:cs typeface="Times New Roman" panose="02020603050405020304" pitchFamily="18" charset="0"/>
              </a:rPr>
              <a:t> </a:t>
            </a:r>
            <a:r>
              <a:rPr lang="en-US" sz="3200" b="1" baseline="0" dirty="0" err="1" smtClean="0">
                <a:latin typeface="Times New Roman" panose="02020603050405020304" pitchFamily="18" charset="0"/>
                <a:cs typeface="Times New Roman" panose="02020603050405020304" pitchFamily="18" charset="0"/>
              </a:rPr>
              <a:t>gian</a:t>
            </a:r>
            <a:r>
              <a:rPr lang="en-US" sz="3200" baseline="0" dirty="0" smtClean="0">
                <a:latin typeface="Times New Roman" panose="02020603050405020304" pitchFamily="18" charset="0"/>
                <a:cs typeface="Times New Roman" panose="02020603050405020304" pitchFamily="18" charset="0"/>
              </a:rPr>
              <a:t>:</a:t>
            </a:r>
            <a:r>
              <a:rPr lang="en-US" sz="3200" dirty="0" smtClean="0">
                <a:latin typeface="Times New Roman" panose="02020603050405020304" pitchFamily="18" charset="0"/>
                <a:cs typeface="Times New Roman" panose="02020603050405020304" pitchFamily="18" charset="0"/>
              </a:rPr>
              <a:t> 5 </a:t>
            </a:r>
            <a:r>
              <a:rPr lang="en-US" sz="3200" dirty="0" err="1" smtClean="0">
                <a:latin typeface="Times New Roman" panose="02020603050405020304" pitchFamily="18" charset="0"/>
                <a:cs typeface="Times New Roman" panose="02020603050405020304" pitchFamily="18" charset="0"/>
              </a:rPr>
              <a:t>phút</a:t>
            </a:r>
            <a:endParaRPr lang="en-US" sz="3200" dirty="0" smtClean="0">
              <a:latin typeface="Times New Roman" panose="02020603050405020304" pitchFamily="18" charset="0"/>
              <a:cs typeface="Times New Roman" panose="02020603050405020304" pitchFamily="18" charset="0"/>
            </a:endParaRPr>
          </a:p>
          <a:p>
            <a:pPr marL="0" marR="0" lvl="0" indent="0" algn="just" defTabSz="457200" rtl="0" eaLnBrk="1" fontAlgn="auto" latinLnBrk="0" hangingPunct="1">
              <a:lnSpc>
                <a:spcPct val="150000"/>
              </a:lnSpc>
              <a:spcBef>
                <a:spcPts val="0"/>
              </a:spcBef>
              <a:spcAft>
                <a:spcPts val="0"/>
              </a:spcAft>
              <a:buClrTx/>
              <a:buSzTx/>
              <a:buFontTx/>
              <a:buNone/>
              <a:tabLst/>
              <a:defRPr/>
            </a:pPr>
            <a:r>
              <a:rPr kumimoji="0" lang="en-US" sz="3200" b="1" u="none" strike="noStrike" kern="1200" cap="none" spc="0" normalizeH="0" baseline="0" noProof="0" dirty="0" err="1" smtClean="0">
                <a:ln>
                  <a:noFill/>
                </a:ln>
                <a:effectLst/>
                <a:uLnTx/>
                <a:uFillTx/>
                <a:latin typeface="Times New Roman" panose="02020603050405020304" pitchFamily="18" charset="0"/>
                <a:cs typeface="Times New Roman" panose="02020603050405020304" pitchFamily="18" charset="0"/>
              </a:rPr>
              <a:t>Yêu</a:t>
            </a:r>
            <a:r>
              <a:rPr kumimoji="0" lang="en-US" sz="3200" b="1"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b="1"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cầu</a:t>
            </a:r>
            <a:r>
              <a:rPr kumimoji="0" lang="en-US" sz="3200" b="1"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Tìm</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hiểu</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về</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sự</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lớn</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lên</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của</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lang="en-US" sz="3200" dirty="0">
                <a:latin typeface="Times New Roman" panose="02020603050405020304" pitchFamily="18" charset="0"/>
                <a:cs typeface="Times New Roman" panose="02020603050405020304" pitchFamily="18" charset="0"/>
              </a:rPr>
              <a:t>G</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ióng</a:t>
            </a:r>
            <a:endParaRPr kumimoji="0" lang="en-US" sz="3200"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grpSp>
        <p:nvGrpSpPr>
          <p:cNvPr id="19" name="Group 18"/>
          <p:cNvGrpSpPr/>
          <p:nvPr/>
        </p:nvGrpSpPr>
        <p:grpSpPr>
          <a:xfrm>
            <a:off x="733154" y="1217248"/>
            <a:ext cx="3981156" cy="5331655"/>
            <a:chOff x="733154" y="1217248"/>
            <a:chExt cx="3981156" cy="5331655"/>
          </a:xfrm>
        </p:grpSpPr>
        <p:grpSp>
          <p:nvGrpSpPr>
            <p:cNvPr id="14" name="Group 13"/>
            <p:cNvGrpSpPr/>
            <p:nvPr/>
          </p:nvGrpSpPr>
          <p:grpSpPr>
            <a:xfrm>
              <a:off x="733154" y="1217248"/>
              <a:ext cx="3981156" cy="5331655"/>
              <a:chOff x="395530" y="1350498"/>
              <a:chExt cx="3981156" cy="5331655"/>
            </a:xfrm>
          </p:grpSpPr>
          <p:sp>
            <p:nvSpPr>
              <p:cNvPr id="4" name="Rectangle 3"/>
              <p:cNvSpPr/>
              <p:nvPr/>
            </p:nvSpPr>
            <p:spPr>
              <a:xfrm>
                <a:off x="395530" y="1350498"/>
                <a:ext cx="3981156" cy="5331655"/>
              </a:xfrm>
              <a:prstGeom prst="rect">
                <a:avLst/>
              </a:prstGeom>
              <a:solidFill>
                <a:srgbClr val="CBC967"/>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21957" y="1537383"/>
                <a:ext cx="3528301" cy="587853"/>
              </a:xfrm>
              <a:prstGeom prst="rect">
                <a:avLst/>
              </a:prstGeom>
              <a:solidFill>
                <a:schemeClr val="bg1"/>
              </a:solidFill>
            </p:spPr>
            <p:txBody>
              <a:bodyPr wrap="square">
                <a:spAutoFit/>
              </a:bodyPr>
              <a:lstStyle/>
              <a:p>
                <a:pPr lvl="0" algn="just">
                  <a:lnSpc>
                    <a:spcPct val="115000"/>
                  </a:lnSpc>
                </a:pPr>
                <a:r>
                  <a:rPr lang="en-US" sz="2800" dirty="0" err="1" smtClean="0">
                    <a:latin typeface="Times New Roman"/>
                    <a:ea typeface="Times New Roman"/>
                    <a:cs typeface="Times New Roman"/>
                    <a:sym typeface="Times New Roman"/>
                  </a:rPr>
                  <a:t>Nhóm</a:t>
                </a:r>
                <a:r>
                  <a:rPr lang="en-US" sz="2800" dirty="0" smtClean="0">
                    <a:latin typeface="Times New Roman"/>
                    <a:ea typeface="Times New Roman"/>
                    <a:cs typeface="Times New Roman"/>
                    <a:sym typeface="Times New Roman"/>
                  </a:rPr>
                  <a:t>:…....  </a:t>
                </a:r>
                <a:r>
                  <a:rPr lang="en-US" sz="2800" dirty="0" err="1" smtClean="0">
                    <a:latin typeface="Times New Roman"/>
                    <a:ea typeface="Times New Roman"/>
                    <a:cs typeface="Times New Roman"/>
                    <a:sym typeface="Times New Roman"/>
                  </a:rPr>
                  <a:t>Lớp</a:t>
                </a:r>
                <a:r>
                  <a:rPr lang="en-US" sz="2800" dirty="0" smtClean="0">
                    <a:latin typeface="Times New Roman"/>
                    <a:ea typeface="Times New Roman"/>
                    <a:cs typeface="Times New Roman"/>
                    <a:sym typeface="Times New Roman"/>
                  </a:rPr>
                  <a:t>:……</a:t>
                </a:r>
                <a:endParaRPr lang="en-US" sz="2800" dirty="0">
                  <a:latin typeface="Times New Roman"/>
                  <a:ea typeface="Times New Roman"/>
                  <a:cs typeface="Times New Roman"/>
                  <a:sym typeface="Times New Roman"/>
                </a:endParaRPr>
              </a:p>
            </p:txBody>
          </p:sp>
          <p:sp>
            <p:nvSpPr>
              <p:cNvPr id="6" name="Rectangle 5"/>
              <p:cNvSpPr/>
              <p:nvPr/>
            </p:nvSpPr>
            <p:spPr>
              <a:xfrm>
                <a:off x="493863" y="2360768"/>
                <a:ext cx="2873012" cy="1083374"/>
              </a:xfrm>
              <a:prstGeom prst="rect">
                <a:avLst/>
              </a:prstGeom>
            </p:spPr>
            <p:txBody>
              <a:bodyPr wrap="square">
                <a:spAutoFit/>
              </a:bodyPr>
              <a:lstStyle/>
              <a:p>
                <a:pPr marR="30480" algn="just">
                  <a:lnSpc>
                    <a:spcPct val="115000"/>
                  </a:lnSpc>
                  <a:buClr>
                    <a:srgbClr val="000000"/>
                  </a:buClr>
                  <a:defRPr/>
                </a:pPr>
                <a:r>
                  <a:rPr lang="en-US" sz="2800" b="1" kern="0" dirty="0" err="1" smtClean="0">
                    <a:solidFill>
                      <a:schemeClr val="bg1"/>
                    </a:solidFill>
                    <a:latin typeface="#9Slide05 Ricca Script" panose="05080000000003050000" pitchFamily="18" charset="0"/>
                    <a:ea typeface="Times New Roman"/>
                    <a:cs typeface="Times New Roman"/>
                    <a:sym typeface="Times New Roman"/>
                  </a:rPr>
                  <a:t>Tìm</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hiểu</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a:solidFill>
                      <a:schemeClr val="bg1"/>
                    </a:solidFill>
                    <a:latin typeface="#9Slide05 Ricca Script" panose="05080000000003050000" pitchFamily="18" charset="0"/>
                    <a:ea typeface="Times New Roman"/>
                    <a:cs typeface="Times New Roman"/>
                    <a:sym typeface="Times New Roman"/>
                  </a:rPr>
                  <a:t>s</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ự</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lớn</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lên</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của</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Thánh</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Gióng</a:t>
                </a:r>
                <a:endParaRPr lang="en-US" sz="2800" b="1" kern="0" dirty="0">
                  <a:solidFill>
                    <a:schemeClr val="bg1"/>
                  </a:solidFill>
                  <a:latin typeface="#9Slide05 Ricca Script" panose="05080000000003050000" pitchFamily="18" charset="0"/>
                  <a:ea typeface="Times New Roman"/>
                  <a:cs typeface="Times New Roman"/>
                  <a:sym typeface="Times New Roman"/>
                </a:endParaRPr>
              </a:p>
            </p:txBody>
          </p:sp>
          <p:pic>
            <p:nvPicPr>
              <p:cNvPr id="7"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1728" y="2456310"/>
                <a:ext cx="1104958" cy="106549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8" name="Oval 7"/>
              <p:cNvSpPr/>
              <p:nvPr/>
            </p:nvSpPr>
            <p:spPr>
              <a:xfrm>
                <a:off x="3319302" y="2485340"/>
                <a:ext cx="1019225" cy="992789"/>
              </a:xfrm>
              <a:prstGeom prst="ellipse">
                <a:avLst/>
              </a:pr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aphicFrame>
          <p:nvGraphicFramePr>
            <p:cNvPr id="18" name="Google Shape;661;p19"/>
            <p:cNvGraphicFramePr/>
            <p:nvPr>
              <p:extLst>
                <p:ext uri="{D42A27DB-BD31-4B8C-83A1-F6EECF244321}">
                  <p14:modId xmlns:p14="http://schemas.microsoft.com/office/powerpoint/2010/main" val="3948329190"/>
                </p:ext>
              </p:extLst>
            </p:nvPr>
          </p:nvGraphicFramePr>
          <p:xfrm>
            <a:off x="901245" y="3651718"/>
            <a:ext cx="3681128" cy="2694004"/>
          </p:xfrm>
          <a:graphic>
            <a:graphicData uri="http://schemas.openxmlformats.org/drawingml/2006/table">
              <a:tbl>
                <a:tblPr>
                  <a:noFill/>
                </a:tblPr>
                <a:tblGrid>
                  <a:gridCol w="1612350">
                    <a:extLst>
                      <a:ext uri="{9D8B030D-6E8A-4147-A177-3AD203B41FA5}">
                        <a16:colId xmlns="" xmlns:a16="http://schemas.microsoft.com/office/drawing/2014/main" val="20000"/>
                      </a:ext>
                    </a:extLst>
                  </a:gridCol>
                  <a:gridCol w="1027769">
                    <a:extLst>
                      <a:ext uri="{9D8B030D-6E8A-4147-A177-3AD203B41FA5}">
                        <a16:colId xmlns="" xmlns:a16="http://schemas.microsoft.com/office/drawing/2014/main" val="20001"/>
                      </a:ext>
                    </a:extLst>
                  </a:gridCol>
                  <a:gridCol w="1041009">
                    <a:extLst>
                      <a:ext uri="{9D8B030D-6E8A-4147-A177-3AD203B41FA5}">
                        <a16:colId xmlns="" xmlns:a16="http://schemas.microsoft.com/office/drawing/2014/main" val="20002"/>
                      </a:ext>
                    </a:extLst>
                  </a:gridCol>
                </a:tblGrid>
                <a:tr h="0">
                  <a:tc>
                    <a:txBody>
                      <a:bodyPr/>
                      <a:lstStyle/>
                      <a:p>
                        <a:pPr marL="0" marR="0" lvl="0" indent="0" algn="ctr" rtl="0">
                          <a:lnSpc>
                            <a:spcPct val="115000"/>
                          </a:lnSpc>
                          <a:spcBef>
                            <a:spcPts val="0"/>
                          </a:spcBef>
                          <a:spcAft>
                            <a:spcPts val="0"/>
                          </a:spcAft>
                          <a:buNone/>
                        </a:pPr>
                        <a:r>
                          <a:rPr lang="en-US" sz="1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rPr>
                          <a:t>Chi </a:t>
                        </a:r>
                        <a:r>
                          <a:rPr lang="en-US" sz="1400" b="1" u="none" strike="noStrike" cap="none" dirty="0" err="1">
                            <a:solidFill>
                              <a:schemeClr val="bg1"/>
                            </a:solidFill>
                            <a:latin typeface="Times New Roman" panose="02020603050405020304" pitchFamily="18" charset="0"/>
                            <a:ea typeface="Times New Roman"/>
                            <a:cs typeface="Times New Roman" panose="02020603050405020304" pitchFamily="18" charset="0"/>
                            <a:sym typeface="Times New Roman"/>
                          </a:rPr>
                          <a:t>tiết</a:t>
                        </a:r>
                        <a:endParaRPr sz="1400"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accent6">
                          <a:lumMod val="60000"/>
                          <a:lumOff val="40000"/>
                        </a:schemeClr>
                      </a:solidFill>
                    </a:tcPr>
                  </a:tc>
                  <a:tc>
                    <a:txBody>
                      <a:bodyPr/>
                      <a:lstStyle/>
                      <a:p>
                        <a:pPr marL="0" marR="0" lvl="0" indent="0" algn="ctr" rtl="0">
                          <a:lnSpc>
                            <a:spcPct val="115000"/>
                          </a:lnSpc>
                          <a:spcBef>
                            <a:spcPts val="0"/>
                          </a:spcBef>
                          <a:spcAft>
                            <a:spcPts val="0"/>
                          </a:spcAft>
                          <a:buNone/>
                        </a:pPr>
                        <a:r>
                          <a:rPr lang="en-US" sz="1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rPr>
                          <a:t>Ý </a:t>
                        </a:r>
                        <a:r>
                          <a:rPr lang="en-US" sz="1400" b="1" u="none" strike="noStrike" cap="none" dirty="0" err="1">
                            <a:solidFill>
                              <a:schemeClr val="bg1"/>
                            </a:solidFill>
                            <a:latin typeface="Times New Roman" panose="02020603050405020304" pitchFamily="18" charset="0"/>
                            <a:ea typeface="Times New Roman"/>
                            <a:cs typeface="Times New Roman" panose="02020603050405020304" pitchFamily="18" charset="0"/>
                            <a:sym typeface="Times New Roman"/>
                          </a:rPr>
                          <a:t>nghĩa</a:t>
                        </a:r>
                        <a:endParaRPr sz="1400"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accent6">
                          <a:lumMod val="60000"/>
                          <a:lumOff val="40000"/>
                        </a:schemeClr>
                      </a:solidFill>
                    </a:tcPr>
                  </a:tc>
                  <a:tc>
                    <a:txBody>
                      <a:bodyPr/>
                      <a:lstStyle/>
                      <a:p>
                        <a:pPr marL="0" marR="0" lvl="0" indent="0" algn="ctr" rtl="0">
                          <a:lnSpc>
                            <a:spcPct val="115000"/>
                          </a:lnSpc>
                          <a:spcBef>
                            <a:spcPts val="0"/>
                          </a:spcBef>
                          <a:spcAft>
                            <a:spcPts val="0"/>
                          </a:spcAft>
                          <a:buNone/>
                        </a:pPr>
                        <a:r>
                          <a:rPr lang="en-US" sz="1400" b="1" u="none" strike="noStrike" cap="none" dirty="0" err="1" smtClean="0">
                            <a:solidFill>
                              <a:schemeClr val="bg1"/>
                            </a:solidFill>
                            <a:latin typeface="Times New Roman" panose="02020603050405020304" pitchFamily="18" charset="0"/>
                            <a:ea typeface="Times New Roman"/>
                            <a:cs typeface="Times New Roman" panose="02020603050405020304" pitchFamily="18" charset="0"/>
                            <a:sym typeface="Times New Roman"/>
                          </a:rPr>
                          <a:t>Nghệ</a:t>
                        </a:r>
                        <a:r>
                          <a:rPr lang="en-US" sz="1400" b="1" u="none" strike="noStrike" cap="none" baseline="0" dirty="0" smtClean="0">
                            <a:solidFill>
                              <a:schemeClr val="bg1"/>
                            </a:solidFill>
                            <a:latin typeface="Times New Roman" panose="02020603050405020304" pitchFamily="18" charset="0"/>
                            <a:ea typeface="Times New Roman"/>
                            <a:cs typeface="Times New Roman" panose="02020603050405020304" pitchFamily="18" charset="0"/>
                            <a:sym typeface="Times New Roman"/>
                          </a:rPr>
                          <a:t> </a:t>
                        </a:r>
                        <a:r>
                          <a:rPr lang="en-US" sz="1400" b="1" u="none" strike="noStrike" cap="none" baseline="0" dirty="0" err="1" smtClean="0">
                            <a:solidFill>
                              <a:schemeClr val="bg1"/>
                            </a:solidFill>
                            <a:latin typeface="Times New Roman" panose="02020603050405020304" pitchFamily="18" charset="0"/>
                            <a:ea typeface="Times New Roman"/>
                            <a:cs typeface="Times New Roman" panose="02020603050405020304" pitchFamily="18" charset="0"/>
                            <a:sym typeface="Times New Roman"/>
                          </a:rPr>
                          <a:t>thuật</a:t>
                        </a:r>
                        <a:endParaRPr sz="1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accent6">
                          <a:lumMod val="60000"/>
                          <a:lumOff val="40000"/>
                        </a:schemeClr>
                      </a:solidFill>
                    </a:tcPr>
                  </a:tc>
                  <a:extLst>
                    <a:ext uri="{0D108BD9-81ED-4DB2-BD59-A6C34878D82A}">
                      <a16:rowId xmlns="" xmlns:a16="http://schemas.microsoft.com/office/drawing/2014/main" val="10000"/>
                    </a:ext>
                  </a:extLst>
                </a:tr>
                <a:tr h="649580">
                  <a:tc>
                    <a:txBody>
                      <a:bodyPr/>
                      <a:lstStyle/>
                      <a:p>
                        <a:pPr marL="0" marR="0" lvl="0" indent="0" algn="just" rtl="0">
                          <a:lnSpc>
                            <a:spcPct val="115000"/>
                          </a:lnSpc>
                          <a:spcBef>
                            <a:spcPts val="0"/>
                          </a:spcBef>
                          <a:spcAft>
                            <a:spcPts val="0"/>
                          </a:spcAft>
                          <a:buNone/>
                        </a:pP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a</a:t>
                        </a:r>
                        <a:r>
                          <a:rPr lang="en-US" sz="1400" u="none" strike="noStrike" cap="none" dirty="0" smtClean="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smtClean="0">
                            <a:latin typeface="Times New Roman" panose="02020603050405020304" pitchFamily="18" charset="0"/>
                            <a:ea typeface="Times New Roman"/>
                            <a:cs typeface="Times New Roman" panose="02020603050405020304" pitchFamily="18" charset="0"/>
                            <a:sym typeface="Times New Roman"/>
                          </a:rPr>
                          <a:t>Tiếng</a:t>
                        </a:r>
                        <a:r>
                          <a:rPr lang="en-US" sz="1400" u="none" strike="noStrike" cap="none" dirty="0" smtClean="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nói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đầu</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tiên</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xin</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đánh</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giặc</a:t>
                        </a:r>
                        <a:endParaRPr sz="1400" u="none" strike="noStrike" cap="none" dirty="0">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bg1"/>
                      </a:solidFill>
                    </a:tcPr>
                  </a:tc>
                  <a:tc>
                    <a:txBody>
                      <a:bodyPr/>
                      <a:lstStyle/>
                      <a:p>
                        <a:endParaRPr lang="en-US" sz="1400" dirty="0" smtClean="0">
                          <a:latin typeface="Times New Roman" panose="02020603050405020304" pitchFamily="18" charset="0"/>
                          <a:cs typeface="Times New Roman" panose="02020603050405020304" pitchFamily="18" charset="0"/>
                        </a:endParaRPr>
                      </a:p>
                      <a:p>
                        <a:endParaRPr lang="en-US" sz="1400" dirty="0" smtClean="0">
                          <a:latin typeface="Times New Roman" panose="02020603050405020304" pitchFamily="18" charset="0"/>
                          <a:cs typeface="Times New Roman" panose="02020603050405020304" pitchFamily="18" charset="0"/>
                        </a:endParaRPr>
                      </a:p>
                      <a:p>
                        <a:endParaRPr lang="en-US" sz="1400" dirty="0">
                          <a:latin typeface="Times New Roman" panose="02020603050405020304" pitchFamily="18" charset="0"/>
                          <a:cs typeface="Times New Roman" panose="02020603050405020304" pitchFamily="18" charset="0"/>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tc rowSpan="3">
                    <a:txBody>
                      <a:bodyPr/>
                      <a:lstStyle/>
                      <a:p>
                        <a:endParaRPr lang="en-US" sz="1400" dirty="0">
                          <a:latin typeface="Times New Roman" panose="02020603050405020304" pitchFamily="18" charset="0"/>
                          <a:cs typeface="Times New Roman" panose="02020603050405020304" pitchFamily="18" charset="0"/>
                        </a:endParaRPr>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extLst>
                    <a:ext uri="{0D108BD9-81ED-4DB2-BD59-A6C34878D82A}">
                      <a16:rowId xmlns="" xmlns:a16="http://schemas.microsoft.com/office/drawing/2014/main" val="10001"/>
                    </a:ext>
                  </a:extLst>
                </a:tr>
                <a:tr h="554572">
                  <a:tc>
                    <a:txBody>
                      <a:bodyPr/>
                      <a:lstStyle/>
                      <a:p>
                        <a:pPr marL="0" marR="0" lvl="0" indent="0" algn="just" rtl="0">
                          <a:lnSpc>
                            <a:spcPct val="115000"/>
                          </a:lnSpc>
                          <a:spcBef>
                            <a:spcPts val="0"/>
                          </a:spcBef>
                          <a:spcAft>
                            <a:spcPts val="0"/>
                          </a:spcAft>
                          <a:buNone/>
                        </a:pP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b</a:t>
                        </a:r>
                        <a:r>
                          <a:rPr lang="en-US" sz="1400" u="none" strike="noStrike" cap="none" dirty="0" smtClean="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smtClean="0">
                            <a:latin typeface="Times New Roman" panose="02020603050405020304" pitchFamily="18" charset="0"/>
                            <a:ea typeface="Times New Roman"/>
                            <a:cs typeface="Times New Roman" panose="02020603050405020304" pitchFamily="18" charset="0"/>
                            <a:sym typeface="Times New Roman"/>
                          </a:rPr>
                          <a:t>Gióng</a:t>
                        </a:r>
                        <a:r>
                          <a:rPr lang="en-US" sz="1400" u="none" strike="noStrike" cap="none" dirty="0" smtClean="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đòi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roi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sắt</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ngựa</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sắt</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giáp</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sắt</a:t>
                        </a:r>
                        <a:endParaRPr sz="1400" dirty="0">
                          <a:latin typeface="Times New Roman" panose="02020603050405020304" pitchFamily="18" charset="0"/>
                          <a:cs typeface="Times New Roman" panose="02020603050405020304" pitchFamily="18" charset="0"/>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bg1"/>
                      </a:solidFill>
                    </a:tcPr>
                  </a:tc>
                  <a:tc>
                    <a:txBody>
                      <a:bodyPr/>
                      <a:lstStyle/>
                      <a:p>
                        <a:endParaRPr lang="en-US" sz="1400" dirty="0" smtClean="0">
                          <a:latin typeface="Times New Roman" panose="02020603050405020304" pitchFamily="18" charset="0"/>
                          <a:cs typeface="Times New Roman" panose="02020603050405020304" pitchFamily="18" charset="0"/>
                        </a:endParaRPr>
                      </a:p>
                      <a:p>
                        <a:endParaRPr lang="en-US" sz="1400" dirty="0" smtClean="0">
                          <a:latin typeface="Times New Roman" panose="02020603050405020304" pitchFamily="18" charset="0"/>
                          <a:cs typeface="Times New Roman" panose="02020603050405020304" pitchFamily="18" charset="0"/>
                        </a:endParaRPr>
                      </a:p>
                      <a:p>
                        <a:endParaRPr lang="en-US" sz="1400" dirty="0" smtClean="0">
                          <a:latin typeface="Times New Roman" panose="02020603050405020304" pitchFamily="18" charset="0"/>
                          <a:cs typeface="Times New Roman" panose="02020603050405020304" pitchFamily="18" charset="0"/>
                        </a:endParaRPr>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 xmlns:a16="http://schemas.microsoft.com/office/drawing/2014/main" val="10004"/>
                    </a:ext>
                  </a:extLst>
                </a:tr>
                <a:tr h="434513">
                  <a:tc>
                    <a:txBody>
                      <a:bodyPr/>
                      <a:lstStyle/>
                      <a:p>
                        <a:pPr marL="0" marR="0" lvl="0" indent="0" algn="just" rtl="0">
                          <a:lnSpc>
                            <a:spcPct val="115000"/>
                          </a:lnSpc>
                          <a:spcBef>
                            <a:spcPts val="0"/>
                          </a:spcBef>
                          <a:spcAft>
                            <a:spcPts val="0"/>
                          </a:spcAft>
                          <a:buNone/>
                        </a:pP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c.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Bà</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con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góp</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gạo</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nuôi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Gióng</a:t>
                        </a:r>
                        <a:endParaRPr sz="1400" dirty="0">
                          <a:latin typeface="Times New Roman" panose="02020603050405020304" pitchFamily="18" charset="0"/>
                          <a:cs typeface="Times New Roman" panose="02020603050405020304" pitchFamily="18" charset="0"/>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bg1"/>
                      </a:solidFill>
                    </a:tcPr>
                  </a:tc>
                  <a:tc>
                    <a:txBody>
                      <a:bodyPr/>
                      <a:lstStyle/>
                      <a:p>
                        <a:endParaRPr lang="en-US" sz="1400" dirty="0" smtClean="0">
                          <a:latin typeface="Times New Roman" panose="02020603050405020304" pitchFamily="18" charset="0"/>
                          <a:cs typeface="Times New Roman" panose="02020603050405020304" pitchFamily="18" charset="0"/>
                        </a:endParaRPr>
                      </a:p>
                      <a:p>
                        <a:endParaRPr lang="en-US" sz="1400" dirty="0" smtClean="0">
                          <a:latin typeface="Times New Roman" panose="02020603050405020304" pitchFamily="18" charset="0"/>
                          <a:cs typeface="Times New Roman" panose="02020603050405020304" pitchFamily="18" charset="0"/>
                        </a:endParaRPr>
                      </a:p>
                      <a:p>
                        <a:endParaRPr lang="en-US" sz="1400" dirty="0">
                          <a:latin typeface="Times New Roman" panose="02020603050405020304" pitchFamily="18" charset="0"/>
                          <a:cs typeface="Times New Roman" panose="02020603050405020304" pitchFamily="18" charset="0"/>
                        </a:endParaRPr>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 xmlns:a16="http://schemas.microsoft.com/office/drawing/2014/main" val="10007"/>
                    </a:ext>
                  </a:extLst>
                </a:tr>
              </a:tbl>
            </a:graphicData>
          </a:graphic>
        </p:graphicFrame>
      </p:grpSp>
    </p:spTree>
    <p:extLst>
      <p:ext uri="{BB962C8B-B14F-4D97-AF65-F5344CB8AC3E}">
        <p14:creationId xmlns:p14="http://schemas.microsoft.com/office/powerpoint/2010/main" val="31662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951364" y="0"/>
            <a:ext cx="5261304" cy="1286367"/>
          </a:xfrm>
          <a:prstGeom prst="rect">
            <a:avLst/>
          </a:prstGeom>
        </p:spPr>
      </p:pic>
      <p:graphicFrame>
        <p:nvGraphicFramePr>
          <p:cNvPr id="12" name="Google Shape;681;p20"/>
          <p:cNvGraphicFramePr/>
          <p:nvPr>
            <p:extLst>
              <p:ext uri="{D42A27DB-BD31-4B8C-83A1-F6EECF244321}">
                <p14:modId xmlns:p14="http://schemas.microsoft.com/office/powerpoint/2010/main" val="2080087404"/>
              </p:ext>
            </p:extLst>
          </p:nvPr>
        </p:nvGraphicFramePr>
        <p:xfrm>
          <a:off x="441573" y="1286367"/>
          <a:ext cx="11341100" cy="4428628"/>
        </p:xfrm>
        <a:graphic>
          <a:graphicData uri="http://schemas.openxmlformats.org/drawingml/2006/table">
            <a:tbl>
              <a:tblPr>
                <a:tableStyleId>{5940675A-B579-460E-94D1-54222C63F5DA}</a:tableStyleId>
              </a:tblPr>
              <a:tblGrid>
                <a:gridCol w="2120900">
                  <a:extLst>
                    <a:ext uri="{9D8B030D-6E8A-4147-A177-3AD203B41FA5}">
                      <a16:colId xmlns="" xmlns:a16="http://schemas.microsoft.com/office/drawing/2014/main" val="20000"/>
                    </a:ext>
                  </a:extLst>
                </a:gridCol>
                <a:gridCol w="9220200">
                  <a:extLst>
                    <a:ext uri="{9D8B030D-6E8A-4147-A177-3AD203B41FA5}">
                      <a16:colId xmlns="" xmlns:a16="http://schemas.microsoft.com/office/drawing/2014/main" val="20001"/>
                    </a:ext>
                  </a:extLst>
                </a:gridCol>
              </a:tblGrid>
              <a:tr h="569550">
                <a:tc>
                  <a:txBody>
                    <a:bodyPr/>
                    <a:lstStyle/>
                    <a:p>
                      <a:pPr marL="0" marR="0" lvl="0" indent="0" algn="ctr" rtl="0">
                        <a:lnSpc>
                          <a:spcPct val="115000"/>
                        </a:lnSpc>
                        <a:spcBef>
                          <a:spcPts val="0"/>
                        </a:spcBef>
                        <a:spcAft>
                          <a:spcPts val="0"/>
                        </a:spcAft>
                        <a:buNone/>
                      </a:pPr>
                      <a:r>
                        <a:rPr lang="en-US" sz="2800" b="1" u="none" strike="noStrike" cap="none" dirty="0">
                          <a:solidFill>
                            <a:schemeClr val="bg1"/>
                          </a:solidFill>
                          <a:latin typeface="Times New Roman" panose="02020603050405020304" pitchFamily="18" charset="0"/>
                          <a:cs typeface="Times New Roman" panose="02020603050405020304" pitchFamily="18" charset="0"/>
                          <a:sym typeface="Times New Roman"/>
                        </a:rPr>
                        <a:t>Chi </a:t>
                      </a:r>
                      <a:r>
                        <a:rPr lang="en-US" sz="2800" b="1" u="none" strike="noStrike" cap="none" dirty="0" err="1">
                          <a:solidFill>
                            <a:schemeClr val="bg1"/>
                          </a:solidFill>
                          <a:latin typeface="Times New Roman" panose="02020603050405020304" pitchFamily="18" charset="0"/>
                          <a:cs typeface="Times New Roman" panose="02020603050405020304" pitchFamily="18" charset="0"/>
                          <a:sym typeface="Times New Roman"/>
                        </a:rPr>
                        <a:t>tiết</a:t>
                      </a:r>
                      <a:endParaRPr sz="28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BFBC44"/>
                    </a:solidFill>
                  </a:tcPr>
                </a:tc>
                <a:tc>
                  <a:txBody>
                    <a:bodyPr/>
                    <a:lstStyle/>
                    <a:p>
                      <a:pPr marL="0" marR="0" lvl="0" indent="0" algn="ctr" rtl="0">
                        <a:lnSpc>
                          <a:spcPct val="115000"/>
                        </a:lnSpc>
                        <a:spcBef>
                          <a:spcPts val="0"/>
                        </a:spcBef>
                        <a:spcAft>
                          <a:spcPts val="0"/>
                        </a:spcAft>
                        <a:buNone/>
                      </a:pPr>
                      <a:r>
                        <a:rPr lang="en-US" sz="2800" b="1" u="none" strike="noStrike" cap="none" dirty="0" smtClean="0">
                          <a:solidFill>
                            <a:schemeClr val="bg1"/>
                          </a:solidFill>
                          <a:latin typeface="Times New Roman" panose="02020603050405020304" pitchFamily="18" charset="0"/>
                          <a:ea typeface="+mn-ea"/>
                          <a:cs typeface="Times New Roman" panose="02020603050405020304" pitchFamily="18" charset="0"/>
                          <a:sym typeface="Times New Roman"/>
                        </a:rPr>
                        <a:t>Ý</a:t>
                      </a:r>
                      <a:r>
                        <a:rPr lang="en-US" sz="2800" b="1" u="none" strike="noStrike" cap="none" baseline="0" dirty="0" smtClean="0">
                          <a:solidFill>
                            <a:schemeClr val="bg1"/>
                          </a:solidFill>
                          <a:latin typeface="Times New Roman" panose="02020603050405020304" pitchFamily="18" charset="0"/>
                          <a:ea typeface="+mn-ea"/>
                          <a:cs typeface="Times New Roman" panose="02020603050405020304" pitchFamily="18" charset="0"/>
                          <a:sym typeface="Times New Roman"/>
                        </a:rPr>
                        <a:t> </a:t>
                      </a:r>
                      <a:r>
                        <a:rPr lang="en-US" sz="2800" b="1" u="none" strike="noStrike" cap="none" baseline="0" dirty="0" err="1" smtClean="0">
                          <a:solidFill>
                            <a:schemeClr val="bg1"/>
                          </a:solidFill>
                          <a:latin typeface="Times New Roman" panose="02020603050405020304" pitchFamily="18" charset="0"/>
                          <a:ea typeface="+mn-ea"/>
                          <a:cs typeface="Times New Roman" panose="02020603050405020304" pitchFamily="18" charset="0"/>
                          <a:sym typeface="Times New Roman"/>
                        </a:rPr>
                        <a:t>nghĩa</a:t>
                      </a:r>
                      <a:endParaRPr sz="28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BFBC44"/>
                    </a:solidFill>
                  </a:tcPr>
                </a:tc>
                <a:extLst>
                  <a:ext uri="{0D108BD9-81ED-4DB2-BD59-A6C34878D82A}">
                    <a16:rowId xmlns="" xmlns:a16="http://schemas.microsoft.com/office/drawing/2014/main" val="10000"/>
                  </a:ext>
                </a:extLst>
              </a:tr>
              <a:tr h="598850">
                <a:tc>
                  <a:txBody>
                    <a:bodyPr/>
                    <a:lstStyle/>
                    <a:p>
                      <a:pPr marL="0" marR="0" lvl="0" indent="0" algn="just" rtl="0">
                        <a:lnSpc>
                          <a:spcPct val="115000"/>
                        </a:lnSpc>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Times New Roman"/>
                        </a:rPr>
                        <a:t>a. </a:t>
                      </a:r>
                      <a:r>
                        <a:rPr lang="en-US" sz="2800" u="none" strike="noStrike" cap="none" dirty="0" err="1">
                          <a:latin typeface="Times New Roman" panose="02020603050405020304" pitchFamily="18" charset="0"/>
                          <a:cs typeface="Times New Roman" panose="02020603050405020304" pitchFamily="18" charset="0"/>
                          <a:sym typeface="Times New Roman"/>
                        </a:rPr>
                        <a:t>Tiếng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nói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đầu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tiên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xin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đánh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smtClean="0">
                          <a:latin typeface="Times New Roman" panose="02020603050405020304" pitchFamily="18" charset="0"/>
                          <a:cs typeface="Times New Roman" panose="02020603050405020304" pitchFamily="18" charset="0"/>
                          <a:sym typeface="Times New Roman"/>
                        </a:rPr>
                        <a:t>giặc</a:t>
                      </a: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b="1" i="1" u="none" strike="noStrike" cap="none" dirty="0" smtClean="0">
                          <a:latin typeface="Times New Roman" panose="02020603050405020304" pitchFamily="18" charset="0"/>
                          <a:cs typeface="Times New Roman" panose="02020603050405020304" pitchFamily="18" charset="0"/>
                          <a:sym typeface="Times New Roman"/>
                        </a:rPr>
                        <a:t>“</a:t>
                      </a:r>
                      <a:r>
                        <a:rPr lang="en-US" sz="2800" b="1" i="1" u="none" strike="noStrike" cap="none" dirty="0" err="1" smtClean="0">
                          <a:latin typeface="Times New Roman" panose="02020603050405020304" pitchFamily="18" charset="0"/>
                          <a:cs typeface="Times New Roman" panose="02020603050405020304" pitchFamily="18" charset="0"/>
                          <a:sym typeface="Times New Roman"/>
                        </a:rPr>
                        <a:t>Mẹ</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mời</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sứ</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giả</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vào</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đây</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a:t>
                      </a:r>
                      <a:endParaRPr sz="2800" b="1" i="1" u="none" strike="noStrike" cap="none" dirty="0">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tc>
                  <a:txBody>
                    <a:bodyPr/>
                    <a:lstStyle/>
                    <a:p>
                      <a:pPr marL="0" marR="0" lvl="0" indent="0" algn="just" rtl="0">
                        <a:lnSpc>
                          <a:spcPct val="115000"/>
                        </a:lnSpc>
                        <a:spcBef>
                          <a:spcPts val="0"/>
                        </a:spcBef>
                        <a:spcAft>
                          <a:spcPts val="0"/>
                        </a:spcAft>
                        <a:buNone/>
                      </a:pP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b="1" i="1" u="none" strike="noStrike" cap="none" dirty="0" err="1" smtClean="0">
                          <a:latin typeface="Times New Roman" panose="02020603050405020304" pitchFamily="18" charset="0"/>
                          <a:cs typeface="Times New Roman" panose="02020603050405020304" pitchFamily="18" charset="0"/>
                          <a:sym typeface="Times New Roman"/>
                        </a:rPr>
                        <a:t>Hoàn</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cảnh</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nước</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bị</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giặc</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Ân</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xâm</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phạm</a:t>
                      </a:r>
                      <a:endParaRPr lang="en-US" sz="2800" u="none" strike="noStrike" cap="none" dirty="0" smtClean="0">
                        <a:latin typeface="Times New Roman" panose="02020603050405020304" pitchFamily="18" charset="0"/>
                        <a:cs typeface="Times New Roman" panose="02020603050405020304" pitchFamily="18" charset="0"/>
                        <a:sym typeface="Times New Roman"/>
                      </a:endParaRPr>
                    </a:p>
                    <a:p>
                      <a:pPr marL="0" marR="0" lvl="0" indent="0" algn="just" rtl="0">
                        <a:lnSpc>
                          <a:spcPct val="115000"/>
                        </a:lnSpc>
                        <a:spcBef>
                          <a:spcPts val="0"/>
                        </a:spcBef>
                        <a:spcAft>
                          <a:spcPts val="0"/>
                        </a:spcAft>
                        <a:buNone/>
                      </a:pP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Ca</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ngợi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lòng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yêu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nước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tiềm</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ẩn</a:t>
                      </a:r>
                      <a:r>
                        <a:rPr lang="en-US" sz="2800" u="none" strike="noStrike" cap="none" dirty="0">
                          <a:latin typeface="Times New Roman" panose="02020603050405020304" pitchFamily="18" charset="0"/>
                          <a:cs typeface="Times New Roman" panose="02020603050405020304" pitchFamily="18" charset="0"/>
                          <a:sym typeface="Times New Roman"/>
                        </a:rPr>
                        <a:t>...</a:t>
                      </a:r>
                      <a:endParaRPr sz="2800" u="none" strike="noStrike" cap="none" dirty="0">
                        <a:latin typeface="Times New Roman" panose="02020603050405020304" pitchFamily="18" charset="0"/>
                        <a:cs typeface="Times New Roman" panose="02020603050405020304" pitchFamily="18" charset="0"/>
                        <a:sym typeface="Times New Roman"/>
                      </a:endParaRPr>
                    </a:p>
                    <a:p>
                      <a:pPr marL="0" marR="0" lvl="0" indent="0" algn="l" rtl="0">
                        <a:lnSpc>
                          <a:spcPct val="115000"/>
                        </a:lnSpc>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Times New Roman"/>
                        </a:rPr>
                        <a:t>-</a:t>
                      </a: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Nguyện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vọng</a:t>
                      </a:r>
                      <a:r>
                        <a:rPr lang="en-US" sz="2800" u="none" strike="noStrike" cap="none" dirty="0">
                          <a:latin typeface="Times New Roman" panose="02020603050405020304" pitchFamily="18" charset="0"/>
                          <a:cs typeface="Times New Roman" panose="02020603050405020304" pitchFamily="18" charset="0"/>
                          <a:sym typeface="Times New Roman"/>
                        </a:rPr>
                        <a:t>, ý </a:t>
                      </a:r>
                      <a:r>
                        <a:rPr lang="en-US" sz="2800" u="none" strike="noStrike" cap="none" dirty="0" err="1">
                          <a:latin typeface="Times New Roman" panose="02020603050405020304" pitchFamily="18" charset="0"/>
                          <a:cs typeface="Times New Roman" panose="02020603050405020304" pitchFamily="18" charset="0"/>
                          <a:sym typeface="Times New Roman"/>
                        </a:rPr>
                        <a:t>thức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tự</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nguyện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đánh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giặc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cứu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nước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yêu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nước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tạo</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khả</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năng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kì</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lạ</a:t>
                      </a:r>
                      <a:r>
                        <a:rPr lang="en-US" sz="2800" u="none" strike="noStrike" cap="none" dirty="0">
                          <a:latin typeface="Times New Roman" panose="02020603050405020304" pitchFamily="18" charset="0"/>
                          <a:cs typeface="Times New Roman" panose="02020603050405020304" pitchFamily="18" charset="0"/>
                          <a:sym typeface="Times New Roman"/>
                        </a:rPr>
                        <a:t>.</a:t>
                      </a:r>
                      <a:endParaRPr sz="2800" u="none" strike="noStrike" cap="none" dirty="0">
                        <a:latin typeface="Times New Roman" panose="02020603050405020304" pitchFamily="18" charset="0"/>
                        <a:cs typeface="Times New Roman" panose="02020603050405020304" pitchFamily="18" charset="0"/>
                        <a:sym typeface="Times New Roman"/>
                      </a:endParaRPr>
                    </a:p>
                    <a:p>
                      <a:pPr marL="0" marR="0" lvl="0" indent="0" algn="just" rtl="0">
                        <a:lnSpc>
                          <a:spcPct val="115000"/>
                        </a:lnSpc>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Times New Roman"/>
                        </a:rPr>
                        <a:t>-</a:t>
                      </a: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Sức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mạnh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tự</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cường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và</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niềm</a:t>
                      </a:r>
                      <a:r>
                        <a:rPr lang="en-US" sz="2800" u="none" strike="noStrike" cap="none" dirty="0">
                          <a:latin typeface="Times New Roman" panose="02020603050405020304" pitchFamily="18" charset="0"/>
                          <a:cs typeface="Times New Roman" panose="02020603050405020304" pitchFamily="18" charset="0"/>
                          <a:sym typeface="Times New Roman"/>
                        </a:rPr>
                        <a:t> tin </a:t>
                      </a:r>
                      <a:r>
                        <a:rPr lang="en-US" sz="2800" u="none" strike="noStrike" cap="none" dirty="0" err="1">
                          <a:latin typeface="Times New Roman" panose="02020603050405020304" pitchFamily="18" charset="0"/>
                          <a:cs typeface="Times New Roman" panose="02020603050405020304" pitchFamily="18" charset="0"/>
                          <a:sym typeface="Times New Roman"/>
                        </a:rPr>
                        <a:t>chiến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thắng</a:t>
                      </a:r>
                      <a:r>
                        <a:rPr lang="en-US" sz="2800" u="sng" strike="noStrike" cap="none" dirty="0">
                          <a:latin typeface="Times New Roman" panose="02020603050405020304" pitchFamily="18" charset="0"/>
                          <a:cs typeface="Times New Roman" panose="02020603050405020304" pitchFamily="18" charset="0"/>
                          <a:sym typeface="Times New Roman"/>
                        </a:rPr>
                        <a:t>.</a:t>
                      </a:r>
                      <a:endParaRPr dirty="0">
                        <a:latin typeface="Times New Roman" panose="02020603050405020304" pitchFamily="18" charset="0"/>
                        <a:cs typeface="Times New Roman" panose="02020603050405020304" pitchFamily="18" charset="0"/>
                      </a:endParaRPr>
                    </a:p>
                    <a:p>
                      <a:pPr marL="0" marR="0" lvl="0" indent="0" algn="just" rtl="0">
                        <a:spcBef>
                          <a:spcPts val="0"/>
                        </a:spcBef>
                        <a:spcAft>
                          <a:spcPts val="0"/>
                        </a:spcAft>
                        <a:buNone/>
                      </a:pPr>
                      <a:r>
                        <a:rPr lang="en-US" sz="2800" u="none" strike="noStrike" cap="none" dirty="0" smtClean="0">
                          <a:latin typeface="Times New Roman" panose="02020603050405020304" pitchFamily="18" charset="0"/>
                          <a:cs typeface="Times New Roman" panose="02020603050405020304" pitchFamily="18" charset="0"/>
                          <a:sym typeface="Wingdings" panose="05000000000000000000" pitchFamily="2" charset="2"/>
                        </a:rPr>
                        <a:t></a:t>
                      </a: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u="none" strike="noStrike" cap="none" dirty="0">
                          <a:latin typeface="Times New Roman" panose="02020603050405020304" pitchFamily="18" charset="0"/>
                          <a:cs typeface="Times New Roman" panose="02020603050405020304" pitchFamily="18" charset="0"/>
                          <a:sym typeface="Times New Roman"/>
                        </a:rPr>
                        <a:t>Chi </a:t>
                      </a:r>
                      <a:r>
                        <a:rPr lang="en-US" sz="2800" u="none" strike="noStrike" cap="none" dirty="0" err="1">
                          <a:latin typeface="Times New Roman" panose="02020603050405020304" pitchFamily="18" charset="0"/>
                          <a:cs typeface="Times New Roman" panose="02020603050405020304" pitchFamily="18" charset="0"/>
                          <a:sym typeface="Times New Roman"/>
                        </a:rPr>
                        <a:t>tiết</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kì</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ảo</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Gióng</a:t>
                      </a:r>
                      <a:r>
                        <a:rPr lang="en-US" sz="2800" u="none" strike="noStrike" cap="none" dirty="0">
                          <a:latin typeface="Times New Roman" panose="02020603050405020304" pitchFamily="18" charset="0"/>
                          <a:cs typeface="Times New Roman" panose="02020603050405020304" pitchFamily="18" charset="0"/>
                          <a:sym typeface="Times New Roman"/>
                        </a:rPr>
                        <a:t> là </a:t>
                      </a:r>
                      <a:r>
                        <a:rPr lang="en-US" sz="2800" u="none" strike="noStrike" cap="none" dirty="0" err="1">
                          <a:latin typeface="Times New Roman" panose="02020603050405020304" pitchFamily="18" charset="0"/>
                          <a:cs typeface="Times New Roman" panose="02020603050405020304" pitchFamily="18" charset="0"/>
                          <a:sym typeface="Times New Roman"/>
                        </a:rPr>
                        <a:t>hình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ảnh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của</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nhân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dân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lúc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bình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thường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âm</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thầm</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lặng</a:t>
                      </a:r>
                      <a:r>
                        <a:rPr lang="en-US" sz="2800" u="none" strike="noStrike" cap="none" dirty="0">
                          <a:latin typeface="Times New Roman" panose="02020603050405020304" pitchFamily="18" charset="0"/>
                          <a:cs typeface="Times New Roman" panose="02020603050405020304" pitchFamily="18" charset="0"/>
                          <a:sym typeface="Times New Roman"/>
                        </a:rPr>
                        <a:t> lẽ </a:t>
                      </a:r>
                      <a:r>
                        <a:rPr lang="en-US" sz="2800" u="none" strike="noStrike" cap="none" dirty="0" err="1">
                          <a:latin typeface="Times New Roman" panose="02020603050405020304" pitchFamily="18" charset="0"/>
                          <a:cs typeface="Times New Roman" panose="02020603050405020304" pitchFamily="18" charset="0"/>
                          <a:sym typeface="Times New Roman"/>
                        </a:rPr>
                        <a:t>nhưng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khi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đất</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nước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gặp</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nguy</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biến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thi</a:t>
                      </a:r>
                      <a:r>
                        <a:rPr lang="en-US" sz="2800" u="none" strike="noStrike" cap="none" dirty="0">
                          <a:latin typeface="Times New Roman" panose="02020603050405020304" pitchFamily="18" charset="0"/>
                          <a:cs typeface="Times New Roman" panose="02020603050405020304" pitchFamily="18" charset="0"/>
                          <a:sym typeface="Times New Roman"/>
                        </a:rPr>
                        <a:t>̀ họ </a:t>
                      </a:r>
                      <a:r>
                        <a:rPr lang="en-US" sz="2800" u="none" strike="noStrike" cap="none" dirty="0" err="1">
                          <a:latin typeface="Times New Roman" panose="02020603050405020304" pitchFamily="18" charset="0"/>
                          <a:cs typeface="Times New Roman" panose="02020603050405020304" pitchFamily="18" charset="0"/>
                          <a:sym typeface="Times New Roman"/>
                        </a:rPr>
                        <a:t>sẵn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sàng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đứng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ra</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cứu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nước</a:t>
                      </a:r>
                      <a:r>
                        <a:rPr lang="en-US" sz="2800" u="none" strike="noStrike" cap="none" dirty="0">
                          <a:latin typeface="Times New Roman" panose="02020603050405020304" pitchFamily="18" charset="0"/>
                          <a:cs typeface="Times New Roman" panose="02020603050405020304" pitchFamily="18" charset="0"/>
                          <a:sym typeface="Times New Roman"/>
                        </a:rPr>
                        <a:t>.</a:t>
                      </a:r>
                      <a:endParaRPr dirty="0">
                        <a:latin typeface="Times New Roman" panose="02020603050405020304" pitchFamily="18" charset="0"/>
                        <a:cs typeface="Times New Roman" panose="02020603050405020304" pitchFamily="18" charset="0"/>
                      </a:endParaRPr>
                    </a:p>
                  </a:txBody>
                  <a:tcPr marL="51025" marR="51025" marT="51025" marB="51025"/>
                </a:tc>
                <a:extLst>
                  <a:ext uri="{0D108BD9-81ED-4DB2-BD59-A6C34878D82A}">
                    <a16:rowId xmlns="" xmlns:a16="http://schemas.microsoft.com/office/drawing/2014/main" val="10001"/>
                  </a:ext>
                </a:extLst>
              </a:tr>
            </a:tbl>
          </a:graphicData>
        </a:graphic>
      </p:graphicFrame>
    </p:spTree>
    <p:extLst>
      <p:ext uri="{BB962C8B-B14F-4D97-AF65-F5344CB8AC3E}">
        <p14:creationId xmlns:p14="http://schemas.microsoft.com/office/powerpoint/2010/main" val="2178549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951364" y="0"/>
            <a:ext cx="5261304" cy="1286367"/>
          </a:xfrm>
          <a:prstGeom prst="rect">
            <a:avLst/>
          </a:prstGeom>
        </p:spPr>
      </p:pic>
      <p:graphicFrame>
        <p:nvGraphicFramePr>
          <p:cNvPr id="5" name="Google Shape;701;p21"/>
          <p:cNvGraphicFramePr/>
          <p:nvPr>
            <p:extLst>
              <p:ext uri="{D42A27DB-BD31-4B8C-83A1-F6EECF244321}">
                <p14:modId xmlns:p14="http://schemas.microsoft.com/office/powerpoint/2010/main" val="2532097649"/>
              </p:ext>
            </p:extLst>
          </p:nvPr>
        </p:nvGraphicFramePr>
        <p:xfrm>
          <a:off x="373681" y="1286367"/>
          <a:ext cx="11579779" cy="4846951"/>
        </p:xfrm>
        <a:graphic>
          <a:graphicData uri="http://schemas.openxmlformats.org/drawingml/2006/table">
            <a:tbl>
              <a:tblPr>
                <a:tableStyleId>{5940675A-B579-460E-94D1-54222C63F5DA}</a:tableStyleId>
              </a:tblPr>
              <a:tblGrid>
                <a:gridCol w="1865936">
                  <a:extLst>
                    <a:ext uri="{9D8B030D-6E8A-4147-A177-3AD203B41FA5}">
                      <a16:colId xmlns="" xmlns:a16="http://schemas.microsoft.com/office/drawing/2014/main" val="20000"/>
                    </a:ext>
                  </a:extLst>
                </a:gridCol>
                <a:gridCol w="9713843">
                  <a:extLst>
                    <a:ext uri="{9D8B030D-6E8A-4147-A177-3AD203B41FA5}">
                      <a16:colId xmlns="" xmlns:a16="http://schemas.microsoft.com/office/drawing/2014/main" val="20001"/>
                    </a:ext>
                  </a:extLst>
                </a:gridCol>
              </a:tblGrid>
              <a:tr h="528538">
                <a:tc>
                  <a:txBody>
                    <a:bodyPr/>
                    <a:lstStyle/>
                    <a:p>
                      <a:pPr marL="0" marR="0" lvl="0" indent="0" algn="ctr" rtl="0">
                        <a:lnSpc>
                          <a:spcPct val="115000"/>
                        </a:lnSpc>
                        <a:spcBef>
                          <a:spcPts val="0"/>
                        </a:spcBef>
                        <a:spcAft>
                          <a:spcPts val="0"/>
                        </a:spcAft>
                        <a:buNone/>
                      </a:pPr>
                      <a:r>
                        <a:rPr lang="en-US" sz="2400" b="1" u="none" strike="noStrike" cap="none" dirty="0">
                          <a:solidFill>
                            <a:schemeClr val="bg1"/>
                          </a:solidFill>
                          <a:latin typeface="Times New Roman" panose="02020603050405020304" pitchFamily="18" charset="0"/>
                          <a:cs typeface="Times New Roman" panose="02020603050405020304" pitchFamily="18" charset="0"/>
                          <a:sym typeface="Times New Roman"/>
                        </a:rPr>
                        <a:t>Chi </a:t>
                      </a:r>
                      <a:r>
                        <a:rPr lang="en-US" sz="2400" b="1" u="none" strike="noStrike" cap="none" dirty="0" err="1">
                          <a:solidFill>
                            <a:schemeClr val="bg1"/>
                          </a:solidFill>
                          <a:latin typeface="Times New Roman" panose="02020603050405020304" pitchFamily="18" charset="0"/>
                          <a:cs typeface="Times New Roman" panose="02020603050405020304" pitchFamily="18" charset="0"/>
                          <a:sym typeface="Times New Roman"/>
                        </a:rPr>
                        <a:t>tiết</a:t>
                      </a:r>
                      <a:endParaRPr sz="2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CBC967"/>
                    </a:solidFill>
                  </a:tcPr>
                </a:tc>
                <a:tc>
                  <a:txBody>
                    <a:bodyPr/>
                    <a:lstStyle/>
                    <a:p>
                      <a:pPr marL="0" marR="0" lvl="0" indent="0" algn="ctr" rtl="0">
                        <a:lnSpc>
                          <a:spcPct val="115000"/>
                        </a:lnSpc>
                        <a:spcBef>
                          <a:spcPts val="0"/>
                        </a:spcBef>
                        <a:spcAft>
                          <a:spcPts val="0"/>
                        </a:spcAft>
                        <a:buNone/>
                      </a:pPr>
                      <a:r>
                        <a:rPr lang="en-US" sz="2400" b="1" u="none" strike="noStrike" cap="none" dirty="0" smtClean="0">
                          <a:solidFill>
                            <a:schemeClr val="bg1"/>
                          </a:solidFill>
                          <a:latin typeface="Times New Roman" panose="02020603050405020304" pitchFamily="18" charset="0"/>
                          <a:ea typeface="+mn-ea"/>
                          <a:cs typeface="Times New Roman" panose="02020603050405020304" pitchFamily="18" charset="0"/>
                          <a:sym typeface="Times New Roman"/>
                        </a:rPr>
                        <a:t>Ý</a:t>
                      </a:r>
                      <a:r>
                        <a:rPr lang="en-US" sz="2400" b="1" u="none" strike="noStrike" cap="none" baseline="0" dirty="0" smtClean="0">
                          <a:solidFill>
                            <a:schemeClr val="bg1"/>
                          </a:solidFill>
                          <a:latin typeface="Times New Roman" panose="02020603050405020304" pitchFamily="18" charset="0"/>
                          <a:ea typeface="+mn-ea"/>
                          <a:cs typeface="Times New Roman" panose="02020603050405020304" pitchFamily="18" charset="0"/>
                          <a:sym typeface="Times New Roman"/>
                        </a:rPr>
                        <a:t> </a:t>
                      </a:r>
                      <a:r>
                        <a:rPr lang="en-US" sz="2400" b="1" u="none" strike="noStrike" cap="none" baseline="0" dirty="0" err="1" smtClean="0">
                          <a:solidFill>
                            <a:schemeClr val="bg1"/>
                          </a:solidFill>
                          <a:latin typeface="Times New Roman" panose="02020603050405020304" pitchFamily="18" charset="0"/>
                          <a:ea typeface="+mn-ea"/>
                          <a:cs typeface="Times New Roman" panose="02020603050405020304" pitchFamily="18" charset="0"/>
                          <a:sym typeface="Times New Roman"/>
                        </a:rPr>
                        <a:t>nghĩa</a:t>
                      </a:r>
                      <a:endParaRPr sz="2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CBC967"/>
                    </a:solidFill>
                  </a:tcPr>
                </a:tc>
                <a:extLst>
                  <a:ext uri="{0D108BD9-81ED-4DB2-BD59-A6C34878D82A}">
                    <a16:rowId xmlns="" xmlns:a16="http://schemas.microsoft.com/office/drawing/2014/main" val="10000"/>
                  </a:ext>
                </a:extLst>
              </a:tr>
              <a:tr h="1656043">
                <a:tc>
                  <a:txBody>
                    <a:bodyPr/>
                    <a:lstStyle/>
                    <a:p>
                      <a:pPr marL="0" marR="0" lvl="0" indent="0" algn="l" rtl="0">
                        <a:lnSpc>
                          <a:spcPct val="115000"/>
                        </a:lnSpc>
                        <a:spcBef>
                          <a:spcPts val="0"/>
                        </a:spcBef>
                        <a:spcAft>
                          <a:spcPts val="0"/>
                        </a:spcAft>
                        <a:buNone/>
                      </a:pP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b.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Gióng</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đòi</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roi</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sắt</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ngựa</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sắt</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giáp</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sắt</a:t>
                      </a:r>
                      <a:endParaRPr sz="2400" u="none" strike="noStrike" cap="none" dirty="0">
                        <a:solidFill>
                          <a:schemeClr val="tx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tc>
                  <a:txBody>
                    <a:bodyPr/>
                    <a:lstStyle/>
                    <a:p>
                      <a:pPr marL="0" marR="0" lvl="0" indent="0" algn="just" rtl="0">
                        <a:lnSpc>
                          <a:spcPct val="115000"/>
                        </a:lnSpc>
                        <a:spcBef>
                          <a:spcPts val="0"/>
                        </a:spcBef>
                        <a:spcAft>
                          <a:spcPts val="0"/>
                        </a:spcAft>
                        <a:buFontTx/>
                        <a:buNone/>
                      </a:pPr>
                      <a:r>
                        <a:rPr lang="en-US" sz="2400" u="none" strike="noStrike" cap="none"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u="none" strike="noStrike" cap="none" dirty="0" err="1" smtClean="0">
                          <a:solidFill>
                            <a:srgbClr val="FF0000"/>
                          </a:solidFill>
                          <a:latin typeface="Times New Roman" panose="02020603050405020304" pitchFamily="18" charset="0"/>
                          <a:cs typeface="Times New Roman" panose="02020603050405020304" pitchFamily="18" charset="0"/>
                          <a:sym typeface="Times New Roman"/>
                        </a:rPr>
                        <a:t>Vũ</a:t>
                      </a:r>
                      <a:r>
                        <a:rPr lang="en-US" sz="2400" u="none" strike="noStrike" cap="none" dirty="0" smtClean="0">
                          <a:solidFill>
                            <a:srgbClr val="FF0000"/>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rgbClr val="FF0000"/>
                          </a:solidFill>
                          <a:latin typeface="Times New Roman" panose="02020603050405020304" pitchFamily="18" charset="0"/>
                          <a:cs typeface="Times New Roman" panose="02020603050405020304" pitchFamily="18" charset="0"/>
                          <a:sym typeface="Times New Roman"/>
                        </a:rPr>
                        <a:t>khí</a:t>
                      </a:r>
                      <a:r>
                        <a:rPr lang="en-US" sz="2400" u="none" strike="noStrike" cap="none" dirty="0">
                          <a:solidFill>
                            <a:srgbClr val="FF0000"/>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rgbClr val="FF0000"/>
                          </a:solidFill>
                          <a:latin typeface="Times New Roman" panose="02020603050405020304" pitchFamily="18" charset="0"/>
                          <a:cs typeface="Times New Roman" panose="02020603050405020304" pitchFamily="18" charset="0"/>
                          <a:sym typeface="Times New Roman"/>
                        </a:rPr>
                        <a:t>lợi</a:t>
                      </a:r>
                      <a:r>
                        <a:rPr lang="en-US" sz="2400" u="none" strike="noStrike" cap="none" dirty="0">
                          <a:solidFill>
                            <a:srgbClr val="FF0000"/>
                          </a:solidFill>
                          <a:latin typeface="Times New Roman" panose="02020603050405020304" pitchFamily="18" charset="0"/>
                          <a:cs typeface="Times New Roman" panose="02020603050405020304" pitchFamily="18" charset="0"/>
                          <a:sym typeface="Times New Roman"/>
                        </a:rPr>
                        <a:t> </a:t>
                      </a:r>
                      <a:r>
                        <a:rPr lang="en-US" sz="2400" u="none" strike="noStrike" cap="none" dirty="0" err="1" smtClean="0">
                          <a:solidFill>
                            <a:srgbClr val="FF0000"/>
                          </a:solidFill>
                          <a:latin typeface="Times New Roman" panose="02020603050405020304" pitchFamily="18" charset="0"/>
                          <a:cs typeface="Times New Roman" panose="02020603050405020304" pitchFamily="18" charset="0"/>
                          <a:sym typeface="Times New Roman"/>
                        </a:rPr>
                        <a:t>hại</a:t>
                      </a:r>
                      <a:endParaRPr lang="en-US" sz="2400" u="none" strike="noStrike" cap="none" dirty="0">
                        <a:solidFill>
                          <a:srgbClr val="FF0000"/>
                        </a:solidFill>
                        <a:latin typeface="Times New Roman" panose="02020603050405020304" pitchFamily="18" charset="0"/>
                        <a:cs typeface="Times New Roman" panose="02020603050405020304" pitchFamily="18" charset="0"/>
                        <a:sym typeface="Times New Roman"/>
                      </a:endParaRPr>
                    </a:p>
                    <a:p>
                      <a:pPr defTabSz="457200"/>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Để</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chiến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thắng</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không</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chỉ</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cần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quyết</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tâm</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mà</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còn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cần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đến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những</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vũ</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khí</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sắc</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bén</a:t>
                      </a:r>
                      <a:r>
                        <a:rPr lang="fr-FR" sz="2400" dirty="0" smtClean="0">
                          <a:solidFill>
                            <a:schemeClr val="tx1"/>
                          </a:solidFill>
                          <a:latin typeface="Times New Roman" panose="02020603050405020304" pitchFamily="18" charset="0"/>
                          <a:cs typeface="Times New Roman" panose="02020603050405020304" pitchFamily="18" charset="0"/>
                        </a:rPr>
                        <a:t>.</a:t>
                      </a:r>
                      <a:endParaRPr lang="en-US" sz="2400" dirty="0" smtClean="0">
                        <a:solidFill>
                          <a:schemeClr val="tx1"/>
                        </a:solidFill>
                        <a:latin typeface="Times New Roman" panose="02020603050405020304" pitchFamily="18" charset="0"/>
                        <a:cs typeface="Times New Roman" panose="02020603050405020304" pitchFamily="18" charset="0"/>
                      </a:endParaRPr>
                    </a:p>
                    <a:p>
                      <a:pPr defTabSz="457200"/>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Muốn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có</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vũ</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khí</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tốt</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nhất</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hiện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đại</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nhất</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thời</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bấy</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giờ</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để</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tiêu</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diệt</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kẻ</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thù</a:t>
                      </a:r>
                      <a:r>
                        <a:rPr lang="fr-FR" sz="2400" dirty="0" smtClean="0">
                          <a:solidFill>
                            <a:schemeClr val="tx1"/>
                          </a:solidFill>
                          <a:latin typeface="Times New Roman" panose="02020603050405020304" pitchFamily="18" charset="0"/>
                          <a:cs typeface="Times New Roman" panose="02020603050405020304" pitchFamily="18" charset="0"/>
                        </a:rPr>
                        <a:t>.</a:t>
                      </a:r>
                      <a:endParaRPr sz="2400" u="none" strike="noStrike" cap="none" dirty="0">
                        <a:solidFill>
                          <a:schemeClr val="tx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extLst>
                  <a:ext uri="{0D108BD9-81ED-4DB2-BD59-A6C34878D82A}">
                    <a16:rowId xmlns="" xmlns:a16="http://schemas.microsoft.com/office/drawing/2014/main" val="10001"/>
                  </a:ext>
                </a:extLst>
              </a:tr>
              <a:tr h="2409549">
                <a:tc>
                  <a:txBody>
                    <a:bodyPr/>
                    <a:lstStyle/>
                    <a:p>
                      <a:pPr marL="0" marR="0" lvl="0" indent="0" algn="l" rtl="0">
                        <a:lnSpc>
                          <a:spcPct val="115000"/>
                        </a:lnSpc>
                        <a:spcBef>
                          <a:spcPts val="0"/>
                        </a:spcBef>
                        <a:spcAft>
                          <a:spcPts val="0"/>
                        </a:spcAft>
                        <a:buNone/>
                      </a:pP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c.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Bà</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con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góp</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gạo</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nuôi</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Gióng</a:t>
                      </a:r>
                      <a:endParaRPr sz="2400" u="none" strike="noStrike" cap="none" dirty="0">
                        <a:solidFill>
                          <a:schemeClr val="tx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tc>
                  <a:txBody>
                    <a:bodyPr/>
                    <a:lstStyle/>
                    <a:p>
                      <a:pPr algn="just" defTabSz="457200">
                        <a:lnSpc>
                          <a:spcPct val="100000"/>
                        </a:lnSpc>
                      </a:pP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p>
                    <a:p>
                      <a:pPr algn="just" defTabSz="457200">
                        <a:lnSpc>
                          <a:spcPct val="100000"/>
                        </a:lnSpc>
                      </a:pP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t>
                      </a:r>
                    </a:p>
                    <a:p>
                      <a:pPr defTabSz="457200">
                        <a:lnSpc>
                          <a:spcPct val="100000"/>
                        </a:lnSpc>
                      </a:pP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đùm</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bọc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dũng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dưỡng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l" defTabSz="457200" rtl="0" eaLnBrk="1" fontAlgn="auto" latinLnBrk="0" hangingPunct="1">
                        <a:lnSpc>
                          <a:spcPct val="100000"/>
                        </a:lnSpc>
                        <a:spcBef>
                          <a:spcPts val="0"/>
                        </a:spcBef>
                        <a:spcAft>
                          <a:spcPts val="0"/>
                        </a:spcAft>
                        <a:buClrTx/>
                        <a:buSzTx/>
                        <a:buFontTx/>
                        <a:buNone/>
                        <a:tabLst/>
                        <a:defRPr/>
                      </a:pPr>
                      <a:r>
                        <a:rPr lang="vi-VN" sz="2400" b="1" i="1" u="none" strike="noStrike" cap="none"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a:t>
                      </a:r>
                      <a:r>
                        <a:rPr lang="vi-VN" sz="2400" b="1" i="1" u="none" strike="noStrike" cap="none" dirty="0" smtClean="0">
                          <a:solidFill>
                            <a:srgbClr val="FF0000"/>
                          </a:solidFill>
                          <a:latin typeface="Times New Roman" panose="02020603050405020304" pitchFamily="18" charset="0"/>
                          <a:cs typeface="Times New Roman" panose="02020603050405020304" pitchFamily="18" charset="0"/>
                          <a:sym typeface="Times New Roman"/>
                        </a:rPr>
                        <a:t> Tinh thần đoàn kết cộng đồng. </a:t>
                      </a:r>
                      <a:endParaRPr lang="vi-VN" sz="2400" b="1" i="1" dirty="0" smtClean="0">
                        <a:solidFill>
                          <a:srgbClr val="FF0000"/>
                        </a:solidFill>
                        <a:latin typeface="Times New Roman" panose="02020603050405020304" pitchFamily="18" charset="0"/>
                        <a:cs typeface="Times New Roman" panose="02020603050405020304" pitchFamily="18" charset="0"/>
                      </a:endParaRPr>
                    </a:p>
                  </a:txBody>
                  <a:tcPr marL="51025" marR="51025" marT="51025" marB="51025"/>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2357641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951364" y="0"/>
            <a:ext cx="5261304" cy="1286367"/>
          </a:xfrm>
          <a:prstGeom prst="rect">
            <a:avLst/>
          </a:prstGeom>
        </p:spPr>
      </p:pic>
      <p:graphicFrame>
        <p:nvGraphicFramePr>
          <p:cNvPr id="4" name="Google Shape;661;p19"/>
          <p:cNvGraphicFramePr/>
          <p:nvPr>
            <p:extLst>
              <p:ext uri="{D42A27DB-BD31-4B8C-83A1-F6EECF244321}">
                <p14:modId xmlns:p14="http://schemas.microsoft.com/office/powerpoint/2010/main" val="3307590363"/>
              </p:ext>
            </p:extLst>
          </p:nvPr>
        </p:nvGraphicFramePr>
        <p:xfrm>
          <a:off x="716671" y="1852787"/>
          <a:ext cx="10861657" cy="3204631"/>
        </p:xfrm>
        <a:graphic>
          <a:graphicData uri="http://schemas.openxmlformats.org/drawingml/2006/table">
            <a:tbl>
              <a:tblPr>
                <a:noFill/>
              </a:tblPr>
              <a:tblGrid>
                <a:gridCol w="5886174">
                  <a:extLst>
                    <a:ext uri="{9D8B030D-6E8A-4147-A177-3AD203B41FA5}">
                      <a16:colId xmlns="" xmlns:a16="http://schemas.microsoft.com/office/drawing/2014/main" val="20000"/>
                    </a:ext>
                  </a:extLst>
                </a:gridCol>
                <a:gridCol w="4975483">
                  <a:extLst>
                    <a:ext uri="{9D8B030D-6E8A-4147-A177-3AD203B41FA5}">
                      <a16:colId xmlns="" xmlns:a16="http://schemas.microsoft.com/office/drawing/2014/main" val="20001"/>
                    </a:ext>
                  </a:extLst>
                </a:gridCol>
              </a:tblGrid>
              <a:tr h="355600">
                <a:tc>
                  <a:txBody>
                    <a:bodyPr/>
                    <a:lstStyle/>
                    <a:p>
                      <a:pPr marL="0" marR="0" lvl="0" indent="0" algn="ctr" rtl="0">
                        <a:lnSpc>
                          <a:spcPct val="115000"/>
                        </a:lnSpc>
                        <a:spcBef>
                          <a:spcPts val="0"/>
                        </a:spcBef>
                        <a:spcAft>
                          <a:spcPts val="0"/>
                        </a:spcAft>
                        <a:buNone/>
                      </a:pPr>
                      <a:r>
                        <a:rPr lang="en-US" sz="2800" b="1" u="none" strike="noStrike" cap="none" dirty="0">
                          <a:solidFill>
                            <a:schemeClr val="bg1"/>
                          </a:solidFill>
                          <a:latin typeface="Times New Roman"/>
                          <a:ea typeface="Times New Roman"/>
                          <a:cs typeface="Times New Roman"/>
                          <a:sym typeface="Times New Roman"/>
                        </a:rPr>
                        <a:t>Chi </a:t>
                      </a:r>
                      <a:r>
                        <a:rPr lang="en-US" sz="2800" b="1" u="none" strike="noStrike" cap="none" dirty="0" err="1">
                          <a:solidFill>
                            <a:schemeClr val="bg1"/>
                          </a:solidFill>
                          <a:latin typeface="Times New Roman"/>
                          <a:ea typeface="Times New Roman"/>
                          <a:cs typeface="Times New Roman"/>
                          <a:sym typeface="Times New Roman"/>
                        </a:rPr>
                        <a:t>tiết</a:t>
                      </a:r>
                      <a:endParaRPr sz="2800" u="none" strike="noStrike" cap="none" dirty="0">
                        <a:solidFill>
                          <a:schemeClr val="bg1"/>
                        </a:solidFill>
                        <a:latin typeface="Times New Roman"/>
                        <a:ea typeface="Times New Roman"/>
                        <a:cs typeface="Times New Roman"/>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rgbClr val="CBC967"/>
                    </a:solidFill>
                  </a:tcPr>
                </a:tc>
                <a:tc>
                  <a:txBody>
                    <a:bodyPr/>
                    <a:lstStyle/>
                    <a:p>
                      <a:pPr marL="0" marR="0" lvl="0" indent="0" algn="ctr" rtl="0">
                        <a:lnSpc>
                          <a:spcPct val="115000"/>
                        </a:lnSpc>
                        <a:spcBef>
                          <a:spcPts val="0"/>
                        </a:spcBef>
                        <a:spcAft>
                          <a:spcPts val="0"/>
                        </a:spcAft>
                        <a:buNone/>
                      </a:pPr>
                      <a:r>
                        <a:rPr lang="en-US" sz="2800" b="1" u="none" strike="noStrike" cap="none" dirty="0" err="1" smtClean="0">
                          <a:solidFill>
                            <a:schemeClr val="bg1"/>
                          </a:solidFill>
                          <a:latin typeface="Times New Roman"/>
                          <a:ea typeface="Times New Roman"/>
                          <a:cs typeface="Times New Roman"/>
                          <a:sym typeface="Times New Roman"/>
                        </a:rPr>
                        <a:t>Nghệ</a:t>
                      </a:r>
                      <a:r>
                        <a:rPr lang="en-US" sz="2800" b="1" u="none" strike="noStrike" cap="none" baseline="0" dirty="0" smtClean="0">
                          <a:solidFill>
                            <a:schemeClr val="bg1"/>
                          </a:solidFill>
                          <a:latin typeface="Times New Roman"/>
                          <a:ea typeface="Times New Roman"/>
                          <a:cs typeface="Times New Roman"/>
                          <a:sym typeface="Times New Roman"/>
                        </a:rPr>
                        <a:t> </a:t>
                      </a:r>
                      <a:r>
                        <a:rPr lang="en-US" sz="2800" b="1" u="none" strike="noStrike" cap="none" baseline="0" dirty="0" err="1" smtClean="0">
                          <a:solidFill>
                            <a:schemeClr val="bg1"/>
                          </a:solidFill>
                          <a:latin typeface="Times New Roman"/>
                          <a:ea typeface="Times New Roman"/>
                          <a:cs typeface="Times New Roman"/>
                          <a:sym typeface="Times New Roman"/>
                        </a:rPr>
                        <a:t>thuật</a:t>
                      </a:r>
                      <a:endParaRPr sz="2800" b="1" u="none" strike="noStrike" cap="none" dirty="0">
                        <a:solidFill>
                          <a:schemeClr val="bg1"/>
                        </a:solidFill>
                        <a:latin typeface="Times New Roman"/>
                        <a:ea typeface="Times New Roman"/>
                        <a:cs typeface="Times New Roman"/>
                        <a:sym typeface="Times New Roman"/>
                      </a:endParaRPr>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rgbClr val="CBC967"/>
                    </a:solidFill>
                  </a:tcPr>
                </a:tc>
                <a:extLst>
                  <a:ext uri="{0D108BD9-81ED-4DB2-BD59-A6C34878D82A}">
                    <a16:rowId xmlns="" xmlns:a16="http://schemas.microsoft.com/office/drawing/2014/main" val="10000"/>
                  </a:ext>
                </a:extLst>
              </a:tr>
              <a:tr h="1066800">
                <a:tc>
                  <a:txBody>
                    <a:bodyPr/>
                    <a:lstStyle/>
                    <a:p>
                      <a:pPr marL="0" marR="0" lvl="0" indent="0" algn="just" rtl="0">
                        <a:lnSpc>
                          <a:spcPct val="115000"/>
                        </a:lnSpc>
                        <a:spcBef>
                          <a:spcPts val="0"/>
                        </a:spcBef>
                        <a:spcAft>
                          <a:spcPts val="0"/>
                        </a:spcAft>
                        <a:buNone/>
                      </a:pPr>
                      <a:r>
                        <a:rPr lang="en-US" sz="2800" u="none" strike="noStrike" cap="none" dirty="0" err="1">
                          <a:latin typeface="Times New Roman"/>
                          <a:ea typeface="Times New Roman"/>
                          <a:cs typeface="Times New Roman"/>
                          <a:sym typeface="Times New Roman"/>
                        </a:rPr>
                        <a:t>a.Tiếng</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nói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đầu</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tiên</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xin</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đánh</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giặc</a:t>
                      </a:r>
                      <a:endParaRPr sz="2800" u="none" strike="noStrike" cap="none" dirty="0">
                        <a:latin typeface="Times New Roman"/>
                        <a:ea typeface="Times New Roman"/>
                        <a:cs typeface="Times New Roman"/>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rowSpan="3">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tcPr>
                </a:tc>
                <a:extLst>
                  <a:ext uri="{0D108BD9-81ED-4DB2-BD59-A6C34878D82A}">
                    <a16:rowId xmlns="" xmlns:a16="http://schemas.microsoft.com/office/drawing/2014/main" val="10001"/>
                  </a:ext>
                </a:extLst>
              </a:tr>
              <a:tr h="892175">
                <a:tc>
                  <a:txBody>
                    <a:bodyPr/>
                    <a:lstStyle/>
                    <a:p>
                      <a:pPr marL="0" marR="0" lvl="0" indent="0" algn="just" rtl="0">
                        <a:lnSpc>
                          <a:spcPct val="115000"/>
                        </a:lnSpc>
                        <a:spcBef>
                          <a:spcPts val="0"/>
                        </a:spcBef>
                        <a:spcAft>
                          <a:spcPts val="0"/>
                        </a:spcAft>
                        <a:buNone/>
                      </a:pPr>
                      <a:r>
                        <a:rPr lang="en-US" sz="2800" u="none" strike="noStrike" cap="none" dirty="0" err="1">
                          <a:latin typeface="Times New Roman"/>
                          <a:ea typeface="Times New Roman"/>
                          <a:cs typeface="Times New Roman"/>
                          <a:sym typeface="Times New Roman"/>
                        </a:rPr>
                        <a:t>b.Gióng</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đòi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roi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sắt</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ngựa</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sắt</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giáp</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sắt</a:t>
                      </a:r>
                      <a:endParaRPr dirty="0"/>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 xmlns:a16="http://schemas.microsoft.com/office/drawing/2014/main" val="10004"/>
                  </a:ext>
                </a:extLst>
              </a:tr>
              <a:tr h="350525">
                <a:tc>
                  <a:txBody>
                    <a:bodyPr/>
                    <a:lstStyle/>
                    <a:p>
                      <a:pPr marL="0" marR="0" lvl="0" indent="0" algn="just" rtl="0">
                        <a:lnSpc>
                          <a:spcPct val="115000"/>
                        </a:lnSpc>
                        <a:spcBef>
                          <a:spcPts val="0"/>
                        </a:spcBef>
                        <a:spcAft>
                          <a:spcPts val="0"/>
                        </a:spcAft>
                        <a:buNone/>
                      </a:pPr>
                      <a:r>
                        <a:rPr lang="en-US" sz="2800" u="none" strike="noStrike" cap="none" dirty="0">
                          <a:latin typeface="Times New Roman"/>
                          <a:ea typeface="Times New Roman"/>
                          <a:cs typeface="Times New Roman"/>
                          <a:sym typeface="Times New Roman"/>
                        </a:rPr>
                        <a:t>c. </a:t>
                      </a:r>
                      <a:r>
                        <a:rPr lang="en-US" sz="2800" u="none" strike="noStrike" cap="none" dirty="0" err="1">
                          <a:latin typeface="Times New Roman"/>
                          <a:ea typeface="Times New Roman"/>
                          <a:cs typeface="Times New Roman"/>
                          <a:sym typeface="Times New Roman"/>
                        </a:rPr>
                        <a:t>Bà</a:t>
                      </a:r>
                      <a:r>
                        <a:rPr lang="en-US" sz="2800" u="none" strike="noStrike" cap="none" dirty="0">
                          <a:latin typeface="Times New Roman"/>
                          <a:ea typeface="Times New Roman"/>
                          <a:cs typeface="Times New Roman"/>
                          <a:sym typeface="Times New Roman"/>
                        </a:rPr>
                        <a:t> con </a:t>
                      </a:r>
                      <a:r>
                        <a:rPr lang="en-US" sz="2800" u="none" strike="noStrike" cap="none" dirty="0" err="1">
                          <a:latin typeface="Times New Roman"/>
                          <a:ea typeface="Times New Roman"/>
                          <a:cs typeface="Times New Roman"/>
                          <a:sym typeface="Times New Roman"/>
                        </a:rPr>
                        <a:t>góp</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gạo</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nuôi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Gióng</a:t>
                      </a:r>
                      <a:endParaRPr dirty="0"/>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 xmlns:a16="http://schemas.microsoft.com/office/drawing/2014/main" val="10007"/>
                  </a:ext>
                </a:extLst>
              </a:tr>
            </a:tbl>
          </a:graphicData>
        </a:graphic>
      </p:graphicFrame>
      <p:sp>
        <p:nvSpPr>
          <p:cNvPr id="5" name="TextBox 4"/>
          <p:cNvSpPr txBox="1"/>
          <p:nvPr/>
        </p:nvSpPr>
        <p:spPr>
          <a:xfrm>
            <a:off x="7093176" y="2917518"/>
            <a:ext cx="3822798" cy="1384995"/>
          </a:xfrm>
          <a:prstGeom prst="rect">
            <a:avLst/>
          </a:prstGeom>
          <a:noFill/>
        </p:spPr>
        <p:txBody>
          <a:bodyPr wrap="square" rtlCol="0">
            <a:spAutoFit/>
          </a:bodyPr>
          <a:lstStyle/>
          <a:p>
            <a:pPr algn="just"/>
            <a:r>
              <a:rPr lang="en-US" sz="2800" b="1" i="1" dirty="0" err="1" smtClean="0">
                <a:solidFill>
                  <a:srgbClr val="FF0000"/>
                </a:solidFill>
                <a:latin typeface="Times New Roman" panose="02020603050405020304" pitchFamily="18" charset="0"/>
                <a:cs typeface="Times New Roman" panose="02020603050405020304" pitchFamily="18" charset="0"/>
              </a:rPr>
              <a:t>Yếu</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tố</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tưởng</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tượng</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kì</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ảo</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có</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đan</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xen</a:t>
            </a:r>
            <a:r>
              <a:rPr lang="en-US" sz="2800" b="1" i="1" dirty="0" smtClean="0">
                <a:solidFill>
                  <a:srgbClr val="FF0000"/>
                </a:solidFill>
                <a:latin typeface="Times New Roman" panose="02020603050405020304" pitchFamily="18" charset="0"/>
                <a:cs typeface="Times New Roman" panose="02020603050405020304" pitchFamily="18" charset="0"/>
              </a:rPr>
              <a:t> chi </a:t>
            </a:r>
            <a:r>
              <a:rPr lang="en-US" sz="2800" b="1" i="1" dirty="0" err="1" smtClean="0">
                <a:solidFill>
                  <a:srgbClr val="FF0000"/>
                </a:solidFill>
                <a:latin typeface="Times New Roman" panose="02020603050405020304" pitchFamily="18" charset="0"/>
                <a:cs typeface="Times New Roman" panose="02020603050405020304" pitchFamily="18" charset="0"/>
              </a:rPr>
              <a:t>tiết</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đời</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thường</a:t>
            </a:r>
            <a:endParaRPr lang="en-US" sz="2800" b="1"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8448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1" descr="Thanh_Giong_bay_ve_tro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6190" y="2293033"/>
            <a:ext cx="4209367" cy="2665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p:nvSpPr>
        <p:spPr>
          <a:xfrm>
            <a:off x="165628" y="2067950"/>
            <a:ext cx="2943331" cy="664313"/>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721930" y="2129521"/>
            <a:ext cx="4291820" cy="1083374"/>
          </a:xfrm>
          <a:prstGeom prst="rect">
            <a:avLst/>
          </a:prstGeom>
          <a:solidFill>
            <a:schemeClr val="bg1"/>
          </a:solidFill>
        </p:spPr>
        <p:txBody>
          <a:bodyPr wrap="square">
            <a:spAutoFit/>
          </a:bodyPr>
          <a:lstStyle/>
          <a:p>
            <a:pPr lvl="0" algn="just">
              <a:lnSpc>
                <a:spcPct val="115000"/>
              </a:lnSpc>
              <a:buClr>
                <a:srgbClr val="000000"/>
              </a:buClr>
              <a:defRPr/>
            </a:pPr>
            <a:r>
              <a:rPr lang="vi-VN" sz="2800" b="1" i="1" kern="0" dirty="0" smtClean="0">
                <a:latin typeface="Times New Roman"/>
                <a:ea typeface="Times New Roman"/>
                <a:cs typeface="Times New Roman"/>
                <a:sym typeface="Times New Roman"/>
              </a:rPr>
              <a:t>Chú </a:t>
            </a:r>
            <a:r>
              <a:rPr lang="vi-VN" sz="2800" b="1" i="1" kern="0" dirty="0">
                <a:latin typeface="Times New Roman"/>
                <a:ea typeface="Times New Roman"/>
                <a:cs typeface="Times New Roman"/>
                <a:sym typeface="Times New Roman"/>
              </a:rPr>
              <a:t>bé </a:t>
            </a:r>
            <a:r>
              <a:rPr lang="en-US" sz="2800" b="1" i="1" kern="0" dirty="0" smtClean="0">
                <a:latin typeface="Times New Roman"/>
                <a:ea typeface="Times New Roman"/>
                <a:cs typeface="Times New Roman"/>
                <a:sym typeface="Times New Roman"/>
              </a:rPr>
              <a:t>v</a:t>
            </a:r>
            <a:r>
              <a:rPr lang="vi-VN" sz="2800" b="1" i="1" kern="0" dirty="0" smtClean="0">
                <a:latin typeface="Times New Roman"/>
                <a:ea typeface="Times New Roman"/>
                <a:cs typeface="Times New Roman"/>
                <a:sym typeface="Times New Roman"/>
              </a:rPr>
              <a:t>ươn </a:t>
            </a:r>
            <a:r>
              <a:rPr lang="vi-VN" sz="2800" b="1" i="1" kern="0" dirty="0">
                <a:latin typeface="Times New Roman"/>
                <a:ea typeface="Times New Roman"/>
                <a:cs typeface="Times New Roman"/>
                <a:sym typeface="Times New Roman"/>
              </a:rPr>
              <a:t>vai trở thành tráng sĩ oai phong lẫm liệt.</a:t>
            </a:r>
            <a:endParaRPr lang="vi-VN" sz="2800" kern="0" dirty="0">
              <a:latin typeface="Times New Roman"/>
              <a:ea typeface="Times New Roman"/>
              <a:cs typeface="Times New Roman"/>
              <a:sym typeface="Times New Roman"/>
            </a:endParaRPr>
          </a:p>
        </p:txBody>
      </p:sp>
      <p:sp>
        <p:nvSpPr>
          <p:cNvPr id="10" name="Rectangle 9"/>
          <p:cNvSpPr/>
          <p:nvPr/>
        </p:nvSpPr>
        <p:spPr>
          <a:xfrm>
            <a:off x="5721929" y="4958861"/>
            <a:ext cx="5643541" cy="1083374"/>
          </a:xfrm>
          <a:prstGeom prst="rect">
            <a:avLst/>
          </a:prstGeom>
          <a:solidFill>
            <a:schemeClr val="bg1"/>
          </a:solidFill>
        </p:spPr>
        <p:txBody>
          <a:bodyPr wrap="square">
            <a:spAutoFit/>
          </a:bodyPr>
          <a:lstStyle/>
          <a:p>
            <a:pPr lvl="0" algn="just">
              <a:lnSpc>
                <a:spcPct val="115000"/>
              </a:lnSpc>
              <a:buClr>
                <a:srgbClr val="000000"/>
              </a:buClr>
              <a:defRPr/>
            </a:pPr>
            <a:r>
              <a:rPr lang="en-US" sz="2800" b="1" i="1" kern="0" dirty="0" err="1" smtClean="0">
                <a:latin typeface="Times New Roman"/>
                <a:ea typeface="Times New Roman"/>
                <a:cs typeface="Times New Roman"/>
                <a:sym typeface="Times New Roman"/>
              </a:rPr>
              <a:t>Tráng</a:t>
            </a:r>
            <a:r>
              <a:rPr lang="en-US" sz="2800" b="1" i="1" kern="0" dirty="0" smtClean="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sĩ</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đánh</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giặc</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xong</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cởi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áo</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giáp</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sắt</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bỏ</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lại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và</a:t>
            </a:r>
            <a:r>
              <a:rPr lang="en-US" sz="2800" b="1" i="1" kern="0" dirty="0">
                <a:latin typeface="Times New Roman"/>
                <a:ea typeface="Times New Roman"/>
                <a:cs typeface="Times New Roman"/>
                <a:sym typeface="Times New Roman"/>
              </a:rPr>
              <a:t> </a:t>
            </a:r>
            <a:r>
              <a:rPr lang="en-US" sz="2800" b="1" kern="0" dirty="0">
                <a:latin typeface="Times New Roman"/>
                <a:ea typeface="Times New Roman"/>
                <a:cs typeface="Times New Roman"/>
                <a:sym typeface="Times New Roman"/>
              </a:rPr>
              <a:t> bay </a:t>
            </a:r>
            <a:r>
              <a:rPr lang="en-US" sz="2800" b="1" kern="0" dirty="0" err="1">
                <a:latin typeface="Times New Roman"/>
                <a:ea typeface="Times New Roman"/>
                <a:cs typeface="Times New Roman"/>
                <a:sym typeface="Times New Roman"/>
              </a:rPr>
              <a:t>về</a:t>
            </a:r>
            <a:r>
              <a:rPr lang="en-US" sz="2800" b="1" kern="0" dirty="0">
                <a:latin typeface="Times New Roman"/>
                <a:ea typeface="Times New Roman"/>
                <a:cs typeface="Times New Roman"/>
                <a:sym typeface="Times New Roman"/>
              </a:rPr>
              <a:t> </a:t>
            </a:r>
            <a:r>
              <a:rPr lang="en-US" sz="2800" b="1" kern="0" dirty="0" err="1">
                <a:latin typeface="Times New Roman"/>
                <a:ea typeface="Times New Roman"/>
                <a:cs typeface="Times New Roman"/>
                <a:sym typeface="Times New Roman"/>
              </a:rPr>
              <a:t>trời</a:t>
            </a:r>
            <a:r>
              <a:rPr lang="en-US" sz="2800" b="1" kern="0" dirty="0">
                <a:latin typeface="Times New Roman"/>
                <a:ea typeface="Times New Roman"/>
                <a:cs typeface="Times New Roman"/>
                <a:sym typeface="Times New Roman"/>
              </a:rPr>
              <a:t>.</a:t>
            </a:r>
            <a:endParaRPr lang="en-US" sz="2800" kern="0" dirty="0">
              <a:latin typeface="Times New Roman"/>
              <a:ea typeface="Times New Roman"/>
              <a:cs typeface="Times New Roman"/>
              <a:sym typeface="Times New Roman"/>
            </a:endParaRPr>
          </a:p>
        </p:txBody>
      </p:sp>
      <p:sp>
        <p:nvSpPr>
          <p:cNvPr id="11" name="Rectangle 10"/>
          <p:cNvSpPr/>
          <p:nvPr/>
        </p:nvSpPr>
        <p:spPr>
          <a:xfrm>
            <a:off x="5721930" y="3560497"/>
            <a:ext cx="4914672" cy="1083374"/>
          </a:xfrm>
          <a:prstGeom prst="rect">
            <a:avLst/>
          </a:prstGeom>
          <a:solidFill>
            <a:schemeClr val="bg1"/>
          </a:solidFill>
        </p:spPr>
        <p:txBody>
          <a:bodyPr wrap="square">
            <a:spAutoFit/>
          </a:bodyPr>
          <a:lstStyle/>
          <a:p>
            <a:pPr lvl="0" algn="just">
              <a:lnSpc>
                <a:spcPct val="115000"/>
              </a:lnSpc>
              <a:buClr>
                <a:srgbClr val="000000"/>
              </a:buClr>
              <a:defRPr/>
            </a:pPr>
            <a:r>
              <a:rPr lang="vi-VN" sz="2800" b="1" i="1" kern="0" dirty="0" smtClean="0">
                <a:latin typeface="Times New Roman"/>
                <a:ea typeface="Times New Roman"/>
                <a:cs typeface="Times New Roman"/>
                <a:sym typeface="Times New Roman"/>
              </a:rPr>
              <a:t>Roi </a:t>
            </a:r>
            <a:r>
              <a:rPr lang="vi-VN" sz="2800" b="1" i="1" kern="0" dirty="0">
                <a:latin typeface="Times New Roman"/>
                <a:ea typeface="Times New Roman"/>
                <a:cs typeface="Times New Roman"/>
                <a:sym typeface="Times New Roman"/>
              </a:rPr>
              <a:t>sắt gãy, Gióng nhổ những bụi tre bên đường đánh giặc.</a:t>
            </a:r>
            <a:r>
              <a:rPr lang="vi-VN" sz="2800" i="1" kern="0" dirty="0">
                <a:latin typeface="Times New Roman"/>
                <a:ea typeface="Times New Roman"/>
                <a:cs typeface="Times New Roman"/>
                <a:sym typeface="Times New Roman"/>
              </a:rPr>
              <a:t> </a:t>
            </a:r>
          </a:p>
        </p:txBody>
      </p:sp>
      <p:pic>
        <p:nvPicPr>
          <p:cNvPr id="12" name="Picture 11"/>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Tree>
    <p:extLst>
      <p:ext uri="{BB962C8B-B14F-4D97-AF65-F5344CB8AC3E}">
        <p14:creationId xmlns:p14="http://schemas.microsoft.com/office/powerpoint/2010/main" val="523890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205958" y="-562593"/>
            <a:ext cx="6002591"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p:cNvPicPr>
            <a:picLocks noChangeAspect="1"/>
          </p:cNvPicPr>
          <p:nvPr/>
        </p:nvPicPr>
        <p:blipFill>
          <a:blip r:embed="rId3">
            <a:extLst>
              <a:ext uri="{BEBA8EAE-BF5A-486C-A8C5-ECC9F3942E4B}">
                <a14:imgProps xmlns:a14="http://schemas.microsoft.com/office/drawing/2010/main">
                  <a14:imgLayer r:embed="rId4">
                    <a14:imgEffect>
                      <a14:backgroundRemoval t="0" b="96040" l="0" r="55516">
                        <a14:foregroundMark x1="42467" y1="54208" x2="43772" y2="51980"/>
                      </a14:backgroundRemoval>
                    </a14:imgEffect>
                    <a14:imgEffect>
                      <a14:sharpenSoften amount="25000"/>
                    </a14:imgEffect>
                  </a14:imgLayer>
                </a14:imgProps>
              </a:ext>
            </a:extLst>
          </a:blip>
          <a:stretch>
            <a:fillRect/>
          </a:stretch>
        </p:blipFill>
        <p:spPr>
          <a:xfrm>
            <a:off x="0" y="306412"/>
            <a:ext cx="14061744" cy="6738961"/>
          </a:xfrm>
          <a:prstGeom prst="rect">
            <a:avLst/>
          </a:prstGeom>
        </p:spPr>
      </p:pic>
      <p:sp>
        <p:nvSpPr>
          <p:cNvPr id="13" name="TextBox 12"/>
          <p:cNvSpPr txBox="1"/>
          <p:nvPr/>
        </p:nvSpPr>
        <p:spPr>
          <a:xfrm>
            <a:off x="7116363" y="926789"/>
            <a:ext cx="4899098" cy="1862048"/>
          </a:xfrm>
          <a:prstGeom prst="rect">
            <a:avLst/>
          </a:prstGeom>
          <a:noFill/>
        </p:spPr>
        <p:txBody>
          <a:bodyPr wrap="none" rtlCol="0">
            <a:spAutoFit/>
          </a:bodyPr>
          <a:lstStyle/>
          <a:p>
            <a:pPr algn="ctr"/>
            <a:r>
              <a:rPr lang="en-US" sz="11500" dirty="0" err="1" smtClean="0">
                <a:latin typeface="#9Slide05 Thunder" panose="02000000000000000000" pitchFamily="2" charset="0"/>
              </a:rPr>
              <a:t>Thánh</a:t>
            </a:r>
            <a:r>
              <a:rPr lang="en-US" sz="11500" dirty="0" smtClean="0">
                <a:latin typeface="#9Slide05 Thunder" panose="02000000000000000000" pitchFamily="2" charset="0"/>
              </a:rPr>
              <a:t> </a:t>
            </a:r>
            <a:r>
              <a:rPr lang="en-US" sz="11500" dirty="0" err="1">
                <a:latin typeface="#9Slide05 Thunder" panose="02000000000000000000" pitchFamily="2" charset="0"/>
              </a:rPr>
              <a:t>G</a:t>
            </a:r>
            <a:r>
              <a:rPr lang="en-US" sz="11500" dirty="0" err="1" smtClean="0">
                <a:latin typeface="#9Slide05 Thunder" panose="02000000000000000000" pitchFamily="2" charset="0"/>
              </a:rPr>
              <a:t>ióng</a:t>
            </a:r>
            <a:endParaRPr lang="en-US" sz="11500" dirty="0">
              <a:latin typeface="#9Slide05 Thunder" panose="02000000000000000000" pitchFamily="2" charset="0"/>
            </a:endParaRPr>
          </a:p>
        </p:txBody>
      </p:sp>
      <p:cxnSp>
        <p:nvCxnSpPr>
          <p:cNvPr id="14" name="Straight Connector 13"/>
          <p:cNvCxnSpPr/>
          <p:nvPr/>
        </p:nvCxnSpPr>
        <p:spPr>
          <a:xfrm>
            <a:off x="7227820" y="1022323"/>
            <a:ext cx="458564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227820" y="2788837"/>
            <a:ext cx="458564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325212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10849" y="1593286"/>
            <a:ext cx="9520942" cy="587853"/>
          </a:xfrm>
          <a:prstGeom prst="rect">
            <a:avLst/>
          </a:prstGeom>
          <a:solidFill>
            <a:schemeClr val="bg1"/>
          </a:solidFill>
        </p:spPr>
        <p:txBody>
          <a:bodyPr wrap="square">
            <a:spAutoFit/>
          </a:bodyPr>
          <a:lstStyle/>
          <a:p>
            <a:pPr algn="just">
              <a:lnSpc>
                <a:spcPct val="115000"/>
              </a:lnSpc>
              <a:buClr>
                <a:srgbClr val="000000"/>
              </a:buClr>
              <a:defRPr/>
            </a:pPr>
            <a:r>
              <a:rPr lang="vi-VN" sz="2800" b="1" i="1" kern="0" dirty="0" smtClean="0">
                <a:solidFill>
                  <a:prstClr val="black"/>
                </a:solidFill>
                <a:latin typeface="Times New Roman"/>
                <a:ea typeface="Times New Roman"/>
                <a:cs typeface="Times New Roman"/>
                <a:sym typeface="Times New Roman"/>
              </a:rPr>
              <a:t>Chú </a:t>
            </a:r>
            <a:r>
              <a:rPr lang="vi-VN" sz="2800" b="1" i="1" kern="0" dirty="0">
                <a:solidFill>
                  <a:prstClr val="black"/>
                </a:solidFill>
                <a:latin typeface="Times New Roman"/>
                <a:ea typeface="Times New Roman"/>
                <a:cs typeface="Times New Roman"/>
                <a:sym typeface="Times New Roman"/>
              </a:rPr>
              <a:t>bé </a:t>
            </a:r>
            <a:r>
              <a:rPr lang="en-US" sz="2800" b="1" i="1" kern="0" dirty="0" smtClean="0">
                <a:solidFill>
                  <a:prstClr val="black"/>
                </a:solidFill>
                <a:latin typeface="Times New Roman"/>
                <a:ea typeface="Times New Roman"/>
                <a:cs typeface="Times New Roman"/>
                <a:sym typeface="Times New Roman"/>
              </a:rPr>
              <a:t>v</a:t>
            </a:r>
            <a:r>
              <a:rPr lang="vi-VN" sz="2800" b="1" i="1" kern="0" dirty="0" smtClean="0">
                <a:solidFill>
                  <a:prstClr val="black"/>
                </a:solidFill>
                <a:latin typeface="Times New Roman"/>
                <a:ea typeface="Times New Roman"/>
                <a:cs typeface="Times New Roman"/>
                <a:sym typeface="Times New Roman"/>
              </a:rPr>
              <a:t>ươn </a:t>
            </a:r>
            <a:r>
              <a:rPr lang="vi-VN" sz="2800" b="1" i="1" kern="0" dirty="0">
                <a:solidFill>
                  <a:prstClr val="black"/>
                </a:solidFill>
                <a:latin typeface="Times New Roman"/>
                <a:ea typeface="Times New Roman"/>
                <a:cs typeface="Times New Roman"/>
                <a:sym typeface="Times New Roman"/>
              </a:rPr>
              <a:t>vai trở thành tráng sĩ oai phong lẫm liệt.</a:t>
            </a:r>
            <a:endParaRPr lang="vi-VN" sz="2800" kern="0" dirty="0">
              <a:solidFill>
                <a:prstClr val="black"/>
              </a:solidFill>
              <a:latin typeface="Times New Roman"/>
              <a:ea typeface="Times New Roman"/>
              <a:cs typeface="Times New Roman"/>
              <a:sym typeface="Times New Roman"/>
            </a:endParaRPr>
          </a:p>
        </p:txBody>
      </p:sp>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13" name="Rectangle 12"/>
          <p:cNvSpPr/>
          <p:nvPr/>
        </p:nvSpPr>
        <p:spPr>
          <a:xfrm>
            <a:off x="258535" y="2412274"/>
            <a:ext cx="8069539" cy="1384995"/>
          </a:xfrm>
          <a:prstGeom prst="rect">
            <a:avLst/>
          </a:prstGeom>
        </p:spPr>
        <p:txBody>
          <a:bodyPr wrap="square">
            <a:spAutoFit/>
          </a:bodyPr>
          <a:lstStyle/>
          <a:p>
            <a:pPr algn="just" defTabSz="457200"/>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diệu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xâm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giữ</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4" name="Rectangle 13"/>
          <p:cNvSpPr/>
          <p:nvPr/>
        </p:nvSpPr>
        <p:spPr>
          <a:xfrm>
            <a:off x="258535" y="3749457"/>
            <a:ext cx="8069539" cy="3108543"/>
          </a:xfrm>
          <a:prstGeom prst="rect">
            <a:avLst/>
          </a:prstGeom>
        </p:spPr>
        <p:txBody>
          <a:bodyPr wrap="square">
            <a:spAutoFit/>
          </a:bodyPr>
          <a:lstStyle/>
          <a:p>
            <a:pPr algn="just" defTabSz="457200"/>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vươn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bậc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p>
          <a:p>
            <a:pPr algn="just" defTabSz="457200"/>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diệu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defTabSz="457200"/>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lồ</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xâm</a:t>
            </a:r>
            <a:endParaRPr lang="en-US" sz="2800" dirty="0">
              <a:latin typeface="Times New Roman" panose="02020603050405020304" pitchFamily="18" charset="0"/>
              <a:cs typeface="Times New Roman" panose="02020603050405020304" pitchFamily="18" charset="0"/>
            </a:endParaRPr>
          </a:p>
        </p:txBody>
      </p:sp>
      <p:sp>
        <p:nvSpPr>
          <p:cNvPr id="15" name="Rectangle 14"/>
          <p:cNvSpPr/>
          <p:nvPr/>
        </p:nvSpPr>
        <p:spPr>
          <a:xfrm>
            <a:off x="8729003" y="2629341"/>
            <a:ext cx="2405576" cy="878462"/>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Google Shape;579;p13"/>
          <p:cNvPicPr preferRelativeResize="0"/>
          <p:nvPr/>
        </p:nvPicPr>
        <p:blipFill rotWithShape="1">
          <a:blip r:embed="rId22">
            <a:alphaModFix/>
          </a:blip>
          <a:srcRect/>
          <a:stretch/>
        </p:blipFill>
        <p:spPr>
          <a:xfrm>
            <a:off x="9137647" y="2985232"/>
            <a:ext cx="2731200" cy="2839097"/>
          </a:xfrm>
          <a:prstGeom prst="rect">
            <a:avLst/>
          </a:prstGeom>
          <a:noFill/>
          <a:ln>
            <a:noFill/>
          </a:ln>
          <a:effectLst>
            <a:outerShdw blurRad="107950" dist="12700" dir="5400000" algn="ctr">
              <a:srgbClr val="000000"/>
            </a:outerShdw>
          </a:effectLst>
        </p:spPr>
      </p:pic>
    </p:spTree>
    <p:extLst>
      <p:ext uri="{BB962C8B-B14F-4D97-AF65-F5344CB8AC3E}">
        <p14:creationId xmlns:p14="http://schemas.microsoft.com/office/powerpoint/2010/main" val="7586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down)">
                                      <p:cBhvr>
                                        <p:cTn id="12" dur="580">
                                          <p:stCondLst>
                                            <p:cond delay="0"/>
                                          </p:stCondLst>
                                        </p:cTn>
                                        <p:tgtEl>
                                          <p:spTgt spid="13"/>
                                        </p:tgtEl>
                                      </p:cBhvr>
                                    </p:animEffect>
                                    <p:anim calcmode="lin" valueType="num">
                                      <p:cBhvr>
                                        <p:cTn id="13"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18" dur="26">
                                          <p:stCondLst>
                                            <p:cond delay="650"/>
                                          </p:stCondLst>
                                        </p:cTn>
                                        <p:tgtEl>
                                          <p:spTgt spid="13"/>
                                        </p:tgtEl>
                                      </p:cBhvr>
                                      <p:to x="100000" y="60000"/>
                                    </p:animScale>
                                    <p:animScale>
                                      <p:cBhvr>
                                        <p:cTn id="19" dur="166" decel="50000">
                                          <p:stCondLst>
                                            <p:cond delay="676"/>
                                          </p:stCondLst>
                                        </p:cTn>
                                        <p:tgtEl>
                                          <p:spTgt spid="13"/>
                                        </p:tgtEl>
                                      </p:cBhvr>
                                      <p:to x="100000" y="100000"/>
                                    </p:animScale>
                                    <p:animScale>
                                      <p:cBhvr>
                                        <p:cTn id="20" dur="26">
                                          <p:stCondLst>
                                            <p:cond delay="1312"/>
                                          </p:stCondLst>
                                        </p:cTn>
                                        <p:tgtEl>
                                          <p:spTgt spid="13"/>
                                        </p:tgtEl>
                                      </p:cBhvr>
                                      <p:to x="100000" y="80000"/>
                                    </p:animScale>
                                    <p:animScale>
                                      <p:cBhvr>
                                        <p:cTn id="21" dur="166" decel="50000">
                                          <p:stCondLst>
                                            <p:cond delay="1338"/>
                                          </p:stCondLst>
                                        </p:cTn>
                                        <p:tgtEl>
                                          <p:spTgt spid="13"/>
                                        </p:tgtEl>
                                      </p:cBhvr>
                                      <p:to x="100000" y="100000"/>
                                    </p:animScale>
                                    <p:animScale>
                                      <p:cBhvr>
                                        <p:cTn id="22" dur="26">
                                          <p:stCondLst>
                                            <p:cond delay="1642"/>
                                          </p:stCondLst>
                                        </p:cTn>
                                        <p:tgtEl>
                                          <p:spTgt spid="13"/>
                                        </p:tgtEl>
                                      </p:cBhvr>
                                      <p:to x="100000" y="90000"/>
                                    </p:animScale>
                                    <p:animScale>
                                      <p:cBhvr>
                                        <p:cTn id="23" dur="166" decel="50000">
                                          <p:stCondLst>
                                            <p:cond delay="1668"/>
                                          </p:stCondLst>
                                        </p:cTn>
                                        <p:tgtEl>
                                          <p:spTgt spid="13"/>
                                        </p:tgtEl>
                                      </p:cBhvr>
                                      <p:to x="100000" y="100000"/>
                                    </p:animScale>
                                    <p:animScale>
                                      <p:cBhvr>
                                        <p:cTn id="24" dur="26">
                                          <p:stCondLst>
                                            <p:cond delay="1808"/>
                                          </p:stCondLst>
                                        </p:cTn>
                                        <p:tgtEl>
                                          <p:spTgt spid="13"/>
                                        </p:tgtEl>
                                      </p:cBhvr>
                                      <p:to x="100000" y="95000"/>
                                    </p:animScale>
                                    <p:animScale>
                                      <p:cBhvr>
                                        <p:cTn id="25" dur="166" decel="50000">
                                          <p:stCondLst>
                                            <p:cond delay="1834"/>
                                          </p:stCondLst>
                                        </p:cTn>
                                        <p:tgtEl>
                                          <p:spTgt spid="13"/>
                                        </p:tgtEl>
                                      </p:cBhvr>
                                      <p:to x="100000" y="100000"/>
                                    </p:animScale>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14">
                                            <p:txEl>
                                              <p:pRg st="0" end="0"/>
                                            </p:txEl>
                                          </p:spTgt>
                                        </p:tgtEl>
                                        <p:attrNameLst>
                                          <p:attrName>style.visibility</p:attrName>
                                        </p:attrNameLst>
                                      </p:cBhvr>
                                      <p:to>
                                        <p:strVal val="visible"/>
                                      </p:to>
                                    </p:set>
                                    <p:animEffect transition="in" filter="wipe(down)">
                                      <p:cBhvr>
                                        <p:cTn id="30" dur="500"/>
                                        <p:tgtEl>
                                          <p:spTgt spid="14">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4">
                                            <p:txEl>
                                              <p:pRg st="1" end="1"/>
                                            </p:txEl>
                                          </p:spTgt>
                                        </p:tgtEl>
                                        <p:attrNameLst>
                                          <p:attrName>style.visibility</p:attrName>
                                        </p:attrNameLst>
                                      </p:cBhvr>
                                      <p:to>
                                        <p:strVal val="visible"/>
                                      </p:to>
                                    </p:set>
                                    <p:animEffect transition="in" filter="fade">
                                      <p:cBhvr>
                                        <p:cTn id="35" dur="1000"/>
                                        <p:tgtEl>
                                          <p:spTgt spid="14">
                                            <p:txEl>
                                              <p:pRg st="1" end="1"/>
                                            </p:txEl>
                                          </p:spTgt>
                                        </p:tgtEl>
                                      </p:cBhvr>
                                    </p:animEffect>
                                    <p:anim calcmode="lin" valueType="num">
                                      <p:cBhvr>
                                        <p:cTn id="36"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37" dur="1000" fill="hold"/>
                                        <p:tgtEl>
                                          <p:spTgt spid="1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14">
                                            <p:txEl>
                                              <p:pRg st="2" end="2"/>
                                            </p:txEl>
                                          </p:spTgt>
                                        </p:tgtEl>
                                        <p:attrNameLst>
                                          <p:attrName>style.visibility</p:attrName>
                                        </p:attrNameLst>
                                      </p:cBhvr>
                                      <p:to>
                                        <p:strVal val="visible"/>
                                      </p:to>
                                    </p:set>
                                    <p:animEffect transition="in" filter="wipe(down)">
                                      <p:cBhvr>
                                        <p:cTn id="42" dur="500"/>
                                        <p:tgtEl>
                                          <p:spTgt spid="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10" name="Rectangle 9"/>
          <p:cNvSpPr/>
          <p:nvPr/>
        </p:nvSpPr>
        <p:spPr>
          <a:xfrm>
            <a:off x="448739" y="1776728"/>
            <a:ext cx="9483052" cy="587853"/>
          </a:xfrm>
          <a:prstGeom prst="rect">
            <a:avLst/>
          </a:prstGeom>
          <a:solidFill>
            <a:schemeClr val="bg1"/>
          </a:solidFill>
        </p:spPr>
        <p:txBody>
          <a:bodyPr wrap="square">
            <a:spAutoFit/>
          </a:bodyPr>
          <a:lstStyle/>
          <a:p>
            <a:pPr lvl="0" algn="just">
              <a:lnSpc>
                <a:spcPct val="115000"/>
              </a:lnSpc>
              <a:buClr>
                <a:srgbClr val="000000"/>
              </a:buClr>
              <a:defRPr/>
            </a:pPr>
            <a:r>
              <a:rPr lang="vi-VN" sz="2800" b="1" i="1" kern="0" dirty="0" smtClean="0">
                <a:latin typeface="Times New Roman"/>
                <a:ea typeface="Times New Roman"/>
                <a:cs typeface="Times New Roman"/>
                <a:sym typeface="Times New Roman"/>
              </a:rPr>
              <a:t>Roi </a:t>
            </a:r>
            <a:r>
              <a:rPr lang="vi-VN" sz="2800" b="1" i="1" kern="0" dirty="0">
                <a:latin typeface="Times New Roman"/>
                <a:ea typeface="Times New Roman"/>
                <a:cs typeface="Times New Roman"/>
                <a:sym typeface="Times New Roman"/>
              </a:rPr>
              <a:t>sắt gãy, Gióng nhổ những bụi tre bên đường đánh giặc.</a:t>
            </a:r>
            <a:r>
              <a:rPr lang="vi-VN" sz="2800" i="1" kern="0" dirty="0">
                <a:latin typeface="Times New Roman"/>
                <a:ea typeface="Times New Roman"/>
                <a:cs typeface="Times New Roman"/>
                <a:sym typeface="Times New Roman"/>
              </a:rPr>
              <a:t> </a:t>
            </a:r>
          </a:p>
        </p:txBody>
      </p:sp>
      <p:sp>
        <p:nvSpPr>
          <p:cNvPr id="11" name="Rectangle 10"/>
          <p:cNvSpPr/>
          <p:nvPr/>
        </p:nvSpPr>
        <p:spPr>
          <a:xfrm>
            <a:off x="448739" y="2720472"/>
            <a:ext cx="7112028" cy="3108543"/>
          </a:xfrm>
          <a:prstGeom prst="rect">
            <a:avLst/>
          </a:prstGeom>
        </p:spPr>
        <p:txBody>
          <a:bodyPr wrap="square">
            <a:spAutoFit/>
          </a:bodyPr>
          <a:lstStyle/>
          <a:p>
            <a:pPr algn="just" fontAlgn="base">
              <a:spcBef>
                <a:spcPct val="0"/>
              </a:spcBef>
              <a:spcAft>
                <a:spcPct val="0"/>
              </a:spcAft>
              <a:defRPr/>
            </a:pPr>
            <a:r>
              <a:rPr lang="en-US" altLang="en-US" sz="2800" kern="0" dirty="0" smtClean="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Nhảy</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lên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ngựa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sắt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ngựa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phun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lửa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lao</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thẳng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đến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nơi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có</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giặc</a:t>
            </a:r>
            <a:r>
              <a:rPr lang="en-US" altLang="en-US" sz="2800" kern="0" dirty="0">
                <a:latin typeface="Times New Roman" panose="02020603050405020304" pitchFamily="18" charset="0"/>
                <a:cs typeface="Times New Roman" panose="02020603050405020304" pitchFamily="18" charset="0"/>
              </a:rPr>
              <a:t>.</a:t>
            </a:r>
          </a:p>
          <a:p>
            <a:pPr algn="just" fontAlgn="base">
              <a:spcBef>
                <a:spcPct val="0"/>
              </a:spcBef>
              <a:spcAft>
                <a:spcPct val="0"/>
              </a:spcAft>
              <a:defRPr/>
            </a:pPr>
            <a:r>
              <a:rPr lang="en-US" altLang="en-US" sz="2800" kern="0" dirty="0" smtClean="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Roi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sắt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gãy</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nhổ</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tre</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cạnh</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đường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quật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vào</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quân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giăc</a:t>
            </a:r>
            <a:r>
              <a:rPr lang="en-US" altLang="en-US" sz="2800" kern="0" dirty="0">
                <a:latin typeface="Times New Roman" panose="02020603050405020304" pitchFamily="18" charset="0"/>
                <a:cs typeface="Times New Roman" panose="02020603050405020304" pitchFamily="18" charset="0"/>
              </a:rPr>
              <a:t>.</a:t>
            </a:r>
          </a:p>
          <a:p>
            <a:pPr algn="just" fontAlgn="base">
              <a:spcBef>
                <a:spcPct val="0"/>
              </a:spcBef>
              <a:spcAft>
                <a:spcPct val="0"/>
              </a:spcAft>
              <a:defRPr/>
            </a:pPr>
            <a:r>
              <a:rPr lang="en-US" altLang="en-US" sz="2800" b="1" kern="0" dirty="0">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Gióng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đánh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giặc</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bằng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cả</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vũ</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khí</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thô</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sơ</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bình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thường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nhất</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tinh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thần</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tiến</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công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mãnh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liệt</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của</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người</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anh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hùng</a:t>
            </a:r>
            <a:r>
              <a:rPr lang="en-US" altLang="en-US" sz="2800" b="1" i="1" kern="0" dirty="0">
                <a:solidFill>
                  <a:srgbClr val="FF0000"/>
                </a:solidFill>
                <a:latin typeface="Times New Roman" panose="02020603050405020304" pitchFamily="18" charset="0"/>
                <a:cs typeface="Times New Roman" panose="02020603050405020304" pitchFamily="18" charset="0"/>
              </a:rPr>
              <a:t>.</a:t>
            </a:r>
          </a:p>
        </p:txBody>
      </p:sp>
      <p:pic>
        <p:nvPicPr>
          <p:cNvPr id="17" name="Google Shape;1074;p37"/>
          <p:cNvPicPr preferRelativeResize="0"/>
          <p:nvPr/>
        </p:nvPicPr>
        <p:blipFill rotWithShape="1">
          <a:blip r:embed="rId22">
            <a:alphaModFix/>
          </a:blip>
          <a:srcRect/>
          <a:stretch/>
        </p:blipFill>
        <p:spPr>
          <a:xfrm>
            <a:off x="7910504" y="2720472"/>
            <a:ext cx="3803625" cy="3662916"/>
          </a:xfrm>
          <a:prstGeom prst="ellipse">
            <a:avLst/>
          </a:prstGeom>
          <a:noFill/>
          <a:ln>
            <a:noFill/>
          </a:ln>
        </p:spPr>
      </p:pic>
    </p:spTree>
    <p:extLst>
      <p:ext uri="{BB962C8B-B14F-4D97-AF65-F5344CB8AC3E}">
        <p14:creationId xmlns:p14="http://schemas.microsoft.com/office/powerpoint/2010/main" val="2604096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circle(in)">
                                      <p:cBhvr>
                                        <p:cTn id="12" dur="20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Effect transition="in" filter="fade">
                                      <p:cBhvr>
                                        <p:cTn id="17" dur="1000"/>
                                        <p:tgtEl>
                                          <p:spTgt spid="11">
                                            <p:txEl>
                                              <p:pRg st="0" end="0"/>
                                            </p:txEl>
                                          </p:spTgt>
                                        </p:tgtEl>
                                      </p:cBhvr>
                                    </p:animEffect>
                                    <p:anim calcmode="lin" valueType="num">
                                      <p:cBhvr>
                                        <p:cTn id="18"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11">
                                            <p:txEl>
                                              <p:pRg st="1" end="1"/>
                                            </p:txEl>
                                          </p:spTgt>
                                        </p:tgtEl>
                                        <p:attrNameLst>
                                          <p:attrName>style.visibility</p:attrName>
                                        </p:attrNameLst>
                                      </p:cBhvr>
                                      <p:to>
                                        <p:strVal val="visible"/>
                                      </p:to>
                                    </p:set>
                                    <p:animEffect transition="in" filter="fade">
                                      <p:cBhvr>
                                        <p:cTn id="24" dur="1000"/>
                                        <p:tgtEl>
                                          <p:spTgt spid="11">
                                            <p:txEl>
                                              <p:pRg st="1" end="1"/>
                                            </p:txEl>
                                          </p:spTgt>
                                        </p:tgtEl>
                                      </p:cBhvr>
                                    </p:animEffect>
                                    <p:anim calcmode="lin" valueType="num">
                                      <p:cBhvr>
                                        <p:cTn id="25" dur="1000" fill="hold"/>
                                        <p:tgtEl>
                                          <p:spTgt spid="11">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1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1">
                                            <p:txEl>
                                              <p:pRg st="2" end="2"/>
                                            </p:txEl>
                                          </p:spTgt>
                                        </p:tgtEl>
                                        <p:attrNameLst>
                                          <p:attrName>style.visibility</p:attrName>
                                        </p:attrNameLst>
                                      </p:cBhvr>
                                      <p:to>
                                        <p:strVal val="visible"/>
                                      </p:to>
                                    </p:set>
                                    <p:animEffect transition="in" filter="wipe(down)">
                                      <p:cBhvr>
                                        <p:cTn id="31" dur="5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7" name="Rectangle 6"/>
          <p:cNvSpPr/>
          <p:nvPr/>
        </p:nvSpPr>
        <p:spPr>
          <a:xfrm>
            <a:off x="780517" y="1829240"/>
            <a:ext cx="10164148" cy="548099"/>
          </a:xfrm>
          <a:prstGeom prst="rect">
            <a:avLst/>
          </a:prstGeom>
          <a:solidFill>
            <a:schemeClr val="bg1"/>
          </a:solidFill>
        </p:spPr>
        <p:txBody>
          <a:bodyPr wrap="square">
            <a:spAutoFit/>
          </a:bodyPr>
          <a:lstStyle/>
          <a:p>
            <a:pPr algn="just">
              <a:lnSpc>
                <a:spcPct val="115000"/>
              </a:lnSpc>
              <a:buClr>
                <a:srgbClr val="000000"/>
              </a:buClr>
              <a:defRPr/>
            </a:pPr>
            <a:r>
              <a:rPr lang="en-US" sz="2800" b="1" i="1" kern="0" dirty="0" err="1" smtClean="0">
                <a:latin typeface="Times New Roman"/>
                <a:ea typeface="Times New Roman"/>
                <a:cs typeface="Times New Roman"/>
                <a:sym typeface="Times New Roman"/>
              </a:rPr>
              <a:t>Tráng</a:t>
            </a:r>
            <a:r>
              <a:rPr lang="en-US" sz="2800" b="1" i="1" kern="0" dirty="0" smtClean="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sĩ</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đánh</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giặc</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xong</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cởi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áo</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giáp</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sắt</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bỏ</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lại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và</a:t>
            </a:r>
            <a:r>
              <a:rPr lang="en-US" sz="2800" b="1" i="1" kern="0" dirty="0">
                <a:latin typeface="Times New Roman"/>
                <a:ea typeface="Times New Roman"/>
                <a:cs typeface="Times New Roman"/>
                <a:sym typeface="Times New Roman"/>
              </a:rPr>
              <a:t> </a:t>
            </a:r>
            <a:r>
              <a:rPr lang="en-US" sz="2800" b="1" kern="0" dirty="0">
                <a:latin typeface="Times New Roman"/>
                <a:ea typeface="Times New Roman"/>
                <a:cs typeface="Times New Roman"/>
                <a:sym typeface="Times New Roman"/>
              </a:rPr>
              <a:t> bay </a:t>
            </a:r>
            <a:r>
              <a:rPr lang="en-US" sz="2800" b="1" kern="0" dirty="0" err="1">
                <a:latin typeface="Times New Roman"/>
                <a:ea typeface="Times New Roman"/>
                <a:cs typeface="Times New Roman"/>
                <a:sym typeface="Times New Roman"/>
              </a:rPr>
              <a:t>về</a:t>
            </a:r>
            <a:r>
              <a:rPr lang="en-US" sz="2800" b="1" kern="0" dirty="0">
                <a:latin typeface="Times New Roman"/>
                <a:ea typeface="Times New Roman"/>
                <a:cs typeface="Times New Roman"/>
                <a:sym typeface="Times New Roman"/>
              </a:rPr>
              <a:t> </a:t>
            </a:r>
            <a:r>
              <a:rPr lang="en-US" sz="2800" b="1" kern="0" dirty="0" err="1">
                <a:latin typeface="Times New Roman"/>
                <a:ea typeface="Times New Roman"/>
                <a:cs typeface="Times New Roman"/>
                <a:sym typeface="Times New Roman"/>
              </a:rPr>
              <a:t>trời</a:t>
            </a:r>
            <a:r>
              <a:rPr lang="en-US" sz="2800" b="1" kern="0" dirty="0">
                <a:latin typeface="Times New Roman"/>
                <a:ea typeface="Times New Roman"/>
                <a:cs typeface="Times New Roman"/>
                <a:sym typeface="Times New Roman"/>
              </a:rPr>
              <a:t>.</a:t>
            </a:r>
            <a:endParaRPr lang="en-US" sz="2800" kern="0" dirty="0">
              <a:latin typeface="Times New Roman"/>
              <a:ea typeface="Times New Roman"/>
              <a:cs typeface="Times New Roman"/>
              <a:sym typeface="Times New Roman"/>
            </a:endParaRPr>
          </a:p>
        </p:txBody>
      </p:sp>
      <p:pic>
        <p:nvPicPr>
          <p:cNvPr id="8" name="Google Shape;580;p13"/>
          <p:cNvPicPr preferRelativeResize="0"/>
          <p:nvPr/>
        </p:nvPicPr>
        <p:blipFill rotWithShape="1">
          <a:blip r:embed="rId22">
            <a:alphaModFix/>
          </a:blip>
          <a:srcRect/>
          <a:stretch/>
        </p:blipFill>
        <p:spPr>
          <a:xfrm>
            <a:off x="780517" y="2715752"/>
            <a:ext cx="2570856" cy="3508081"/>
          </a:xfrm>
          <a:prstGeom prst="rect">
            <a:avLst/>
          </a:prstGeom>
          <a:noFill/>
          <a:ln>
            <a:noFill/>
          </a:ln>
          <a:effectLst>
            <a:outerShdw blurRad="107950" dist="12700" dir="5400000" algn="ctr">
              <a:srgbClr val="000000"/>
            </a:outerShdw>
          </a:effectLst>
        </p:spPr>
      </p:pic>
      <p:sp>
        <p:nvSpPr>
          <p:cNvPr id="9" name="Rectangle 8"/>
          <p:cNvSpPr/>
          <p:nvPr/>
        </p:nvSpPr>
        <p:spPr>
          <a:xfrm>
            <a:off x="3613954" y="2899846"/>
            <a:ext cx="7604505" cy="3323987"/>
          </a:xfrm>
          <a:prstGeom prst="rect">
            <a:avLst/>
          </a:prstGeom>
        </p:spPr>
        <p:txBody>
          <a:bodyPr wrap="square">
            <a:spAutoFit/>
          </a:bodyPr>
          <a:lstStyle/>
          <a:p>
            <a:pPr algn="just" fontAlgn="base">
              <a:lnSpc>
                <a:spcPct val="150000"/>
              </a:lnSpc>
              <a:spcBef>
                <a:spcPct val="0"/>
              </a:spcBef>
              <a:spcAft>
                <a:spcPct val="0"/>
              </a:spcAft>
              <a:defRPr/>
            </a:pP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Gióng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cởi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giáp</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sắt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bỏ</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lại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rồi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cả</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người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lẫn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ngựa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từ</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từ</a:t>
            </a:r>
            <a:r>
              <a:rPr lang="en-US" altLang="en-US" sz="2800" kern="0" dirty="0">
                <a:latin typeface="Times New Roman" panose="02020603050405020304" pitchFamily="18" charset="0"/>
                <a:cs typeface="Times New Roman" panose="02020603050405020304" pitchFamily="18" charset="0"/>
              </a:rPr>
              <a:t> bay </a:t>
            </a:r>
            <a:r>
              <a:rPr lang="en-US" altLang="en-US" sz="2800" kern="0" dirty="0" err="1">
                <a:latin typeface="Times New Roman" panose="02020603050405020304" pitchFamily="18" charset="0"/>
                <a:cs typeface="Times New Roman" panose="02020603050405020304" pitchFamily="18" charset="0"/>
              </a:rPr>
              <a:t>lên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trời</a:t>
            </a:r>
            <a:r>
              <a:rPr lang="en-US" altLang="en-US" sz="2800" kern="0" dirty="0">
                <a:latin typeface="Times New Roman" panose="02020603050405020304" pitchFamily="18" charset="0"/>
                <a:cs typeface="Times New Roman" panose="02020603050405020304" pitchFamily="18" charset="0"/>
              </a:rPr>
              <a:t>” </a:t>
            </a:r>
          </a:p>
          <a:p>
            <a:pPr algn="just" fontAlgn="base">
              <a:lnSpc>
                <a:spcPct val="150000"/>
              </a:lnSpc>
              <a:spcBef>
                <a:spcPct val="0"/>
              </a:spcBef>
              <a:spcAft>
                <a:spcPct val="0"/>
              </a:spcAft>
              <a:defRPr/>
            </a:pPr>
            <a:r>
              <a:rPr lang="en-US" altLang="en-US" sz="2800" kern="0" dirty="0" smtClean="0">
                <a:latin typeface="Times New Roman" panose="02020603050405020304" pitchFamily="18" charset="0"/>
                <a:cs typeface="Times New Roman" panose="02020603050405020304" pitchFamily="18" charset="0"/>
              </a:rPr>
              <a:t>- </a:t>
            </a:r>
            <a:r>
              <a:rPr lang="en-US" altLang="en-US" sz="2800" kern="0" dirty="0" err="1" smtClean="0">
                <a:latin typeface="Times New Roman" panose="02020603050405020304" pitchFamily="18" charset="0"/>
                <a:cs typeface="Times New Roman" panose="02020603050405020304" pitchFamily="18" charset="0"/>
              </a:rPr>
              <a:t>Có</a:t>
            </a:r>
            <a:r>
              <a:rPr lang="en-US" altLang="en-US" sz="2800" kern="0" dirty="0" smtClean="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công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nhưng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Gióng</a:t>
            </a:r>
            <a:r>
              <a:rPr lang="en-US" altLang="en-US" sz="2800" kern="0" dirty="0">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không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màng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danh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vọng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dấu</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tích</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chiến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công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Gióng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để</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lại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cho</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quê</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smtClean="0">
                <a:latin typeface="Times New Roman" panose="02020603050405020304" pitchFamily="18" charset="0"/>
                <a:cs typeface="Times New Roman" panose="02020603050405020304" pitchFamily="18" charset="0"/>
              </a:rPr>
              <a:t>hương</a:t>
            </a:r>
            <a:r>
              <a:rPr lang="en-US" altLang="en-US" sz="2800" kern="0" dirty="0">
                <a:latin typeface="Times New Roman" panose="02020603050405020304" pitchFamily="18" charset="0"/>
                <a:cs typeface="Times New Roman" panose="02020603050405020304" pitchFamily="18" charset="0"/>
              </a:rPr>
              <a:t> </a:t>
            </a:r>
            <a:endParaRPr lang="en-US" altLang="en-US" sz="2800" kern="0" dirty="0" smtClean="0">
              <a:latin typeface="Times New Roman" panose="02020603050405020304" pitchFamily="18" charset="0"/>
              <a:cs typeface="Times New Roman" panose="02020603050405020304" pitchFamily="18" charset="0"/>
            </a:endParaRPr>
          </a:p>
          <a:p>
            <a:pPr algn="just" fontAlgn="base">
              <a:lnSpc>
                <a:spcPct val="150000"/>
              </a:lnSpc>
              <a:spcBef>
                <a:spcPct val="0"/>
              </a:spcBef>
              <a:spcAft>
                <a:spcPct val="0"/>
              </a:spcAft>
              <a:defRPr/>
            </a:pPr>
            <a:r>
              <a:rPr lang="en-US" altLang="en-US" sz="2800"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Sự</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bất</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tử</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hóa</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của</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Thánh</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G</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ióng</a:t>
            </a:r>
            <a:endParaRPr lang="en-US" altLang="en-US" sz="2800" b="1" i="1" kern="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2034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ppt_x"/>
                                          </p:val>
                                        </p:tav>
                                        <p:tav tm="100000">
                                          <p:val>
                                            <p:strVal val="#ppt_x"/>
                                          </p:val>
                                        </p:tav>
                                      </p:tavLst>
                                    </p:anim>
                                    <p:anim calcmode="lin" valueType="num">
                                      <p:cBhvr additive="base">
                                        <p:cTn id="1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9">
                                            <p:txEl>
                                              <p:pRg st="0" end="0"/>
                                            </p:txEl>
                                          </p:spTgt>
                                        </p:tgtEl>
                                        <p:attrNameLst>
                                          <p:attrName>style.visibility</p:attrName>
                                        </p:attrNameLst>
                                      </p:cBhvr>
                                      <p:to>
                                        <p:strVal val="visible"/>
                                      </p:to>
                                    </p:set>
                                    <p:anim calcmode="lin" valueType="num">
                                      <p:cBhvr>
                                        <p:cTn id="1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9">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9">
                                            <p:txEl>
                                              <p:pRg st="1" end="1"/>
                                            </p:txEl>
                                          </p:spTgt>
                                        </p:tgtEl>
                                        <p:attrNameLst>
                                          <p:attrName>style.visibility</p:attrName>
                                        </p:attrNameLst>
                                      </p:cBhvr>
                                      <p:to>
                                        <p:strVal val="visible"/>
                                      </p:to>
                                    </p:set>
                                    <p:anim calcmode="lin" valueType="num">
                                      <p:cBhvr>
                                        <p:cTn id="25"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27" dur="500"/>
                                        <p:tgtEl>
                                          <p:spTgt spid="9">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Effect transition="in" filter="fade">
                                      <p:cBhvr>
                                        <p:cTn id="32" dur="1000"/>
                                        <p:tgtEl>
                                          <p:spTgt spid="9">
                                            <p:txEl>
                                              <p:pRg st="2" end="2"/>
                                            </p:txEl>
                                          </p:spTgt>
                                        </p:tgtEl>
                                      </p:cBhvr>
                                    </p:animEffect>
                                    <p:anim calcmode="lin" valueType="num">
                                      <p:cBhvr>
                                        <p:cTn id="33"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5696" y="2016980"/>
            <a:ext cx="4291820" cy="1083374"/>
          </a:xfrm>
          <a:prstGeom prst="rect">
            <a:avLst/>
          </a:prstGeom>
          <a:solidFill>
            <a:schemeClr val="bg1"/>
          </a:solidFill>
        </p:spPr>
        <p:txBody>
          <a:bodyPr wrap="square">
            <a:spAutoFit/>
          </a:bodyPr>
          <a:lstStyle/>
          <a:p>
            <a:pPr algn="just">
              <a:lnSpc>
                <a:spcPct val="115000"/>
              </a:lnSpc>
              <a:buClr>
                <a:srgbClr val="000000"/>
              </a:buClr>
              <a:defRPr/>
            </a:pPr>
            <a:r>
              <a:rPr lang="vi-VN" sz="2800" b="1" i="1" kern="0" dirty="0" smtClean="0">
                <a:solidFill>
                  <a:prstClr val="black"/>
                </a:solidFill>
                <a:latin typeface="Times New Roman"/>
                <a:ea typeface="Times New Roman"/>
                <a:cs typeface="Times New Roman"/>
                <a:sym typeface="Times New Roman"/>
              </a:rPr>
              <a:t>Chú </a:t>
            </a:r>
            <a:r>
              <a:rPr lang="vi-VN" sz="2800" b="1" i="1" kern="0" dirty="0">
                <a:solidFill>
                  <a:prstClr val="black"/>
                </a:solidFill>
                <a:latin typeface="Times New Roman"/>
                <a:ea typeface="Times New Roman"/>
                <a:cs typeface="Times New Roman"/>
                <a:sym typeface="Times New Roman"/>
              </a:rPr>
              <a:t>bé </a:t>
            </a:r>
            <a:r>
              <a:rPr lang="en-US" sz="2800" b="1" i="1" kern="0" dirty="0" smtClean="0">
                <a:solidFill>
                  <a:prstClr val="black"/>
                </a:solidFill>
                <a:latin typeface="Times New Roman"/>
                <a:ea typeface="Times New Roman"/>
                <a:cs typeface="Times New Roman"/>
                <a:sym typeface="Times New Roman"/>
              </a:rPr>
              <a:t>v</a:t>
            </a:r>
            <a:r>
              <a:rPr lang="vi-VN" sz="2800" b="1" i="1" kern="0" dirty="0" smtClean="0">
                <a:solidFill>
                  <a:prstClr val="black"/>
                </a:solidFill>
                <a:latin typeface="Times New Roman"/>
                <a:ea typeface="Times New Roman"/>
                <a:cs typeface="Times New Roman"/>
                <a:sym typeface="Times New Roman"/>
              </a:rPr>
              <a:t>ươn </a:t>
            </a:r>
            <a:r>
              <a:rPr lang="vi-VN" sz="2800" b="1" i="1" kern="0" dirty="0">
                <a:solidFill>
                  <a:prstClr val="black"/>
                </a:solidFill>
                <a:latin typeface="Times New Roman"/>
                <a:ea typeface="Times New Roman"/>
                <a:cs typeface="Times New Roman"/>
                <a:sym typeface="Times New Roman"/>
              </a:rPr>
              <a:t>vai trở thành tráng sĩ oai phong lẫm liệt.</a:t>
            </a:r>
            <a:endParaRPr lang="vi-VN" sz="2800" kern="0" dirty="0">
              <a:solidFill>
                <a:prstClr val="black"/>
              </a:solidFill>
              <a:latin typeface="Times New Roman"/>
              <a:ea typeface="Times New Roman"/>
              <a:cs typeface="Times New Roman"/>
              <a:sym typeface="Times New Roman"/>
            </a:endParaRPr>
          </a:p>
        </p:txBody>
      </p:sp>
      <p:sp>
        <p:nvSpPr>
          <p:cNvPr id="10" name="Rectangle 9"/>
          <p:cNvSpPr/>
          <p:nvPr/>
        </p:nvSpPr>
        <p:spPr>
          <a:xfrm>
            <a:off x="685695" y="4846320"/>
            <a:ext cx="5643541" cy="1083374"/>
          </a:xfrm>
          <a:prstGeom prst="rect">
            <a:avLst/>
          </a:prstGeom>
          <a:solidFill>
            <a:schemeClr val="bg1"/>
          </a:solidFill>
        </p:spPr>
        <p:txBody>
          <a:bodyPr wrap="square">
            <a:spAutoFit/>
          </a:bodyPr>
          <a:lstStyle/>
          <a:p>
            <a:pPr algn="just">
              <a:lnSpc>
                <a:spcPct val="115000"/>
              </a:lnSpc>
              <a:buClr>
                <a:srgbClr val="000000"/>
              </a:buClr>
              <a:defRPr/>
            </a:pPr>
            <a:r>
              <a:rPr lang="en-US" sz="2800" b="1" i="1" kern="0" dirty="0" err="1" smtClean="0">
                <a:solidFill>
                  <a:prstClr val="black"/>
                </a:solidFill>
                <a:latin typeface="Times New Roman"/>
                <a:ea typeface="Times New Roman"/>
                <a:cs typeface="Times New Roman"/>
                <a:sym typeface="Times New Roman"/>
              </a:rPr>
              <a:t>Tráng</a:t>
            </a:r>
            <a:r>
              <a:rPr lang="en-US" sz="2800" b="1" i="1" kern="0" dirty="0" smtClean="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sĩ</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đánh</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giặc</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xong</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cởi</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áo</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giáp</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sắt</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bỏ</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lại</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và</a:t>
            </a:r>
            <a:r>
              <a:rPr lang="en-US" sz="2800" b="1" i="1" kern="0" dirty="0">
                <a:solidFill>
                  <a:prstClr val="black"/>
                </a:solidFill>
                <a:latin typeface="Times New Roman"/>
                <a:ea typeface="Times New Roman"/>
                <a:cs typeface="Times New Roman"/>
                <a:sym typeface="Times New Roman"/>
              </a:rPr>
              <a:t> </a:t>
            </a:r>
            <a:r>
              <a:rPr lang="en-US" sz="2800" b="1" kern="0" dirty="0">
                <a:solidFill>
                  <a:prstClr val="black"/>
                </a:solidFill>
                <a:latin typeface="Times New Roman"/>
                <a:ea typeface="Times New Roman"/>
                <a:cs typeface="Times New Roman"/>
                <a:sym typeface="Times New Roman"/>
              </a:rPr>
              <a:t> bay </a:t>
            </a:r>
            <a:r>
              <a:rPr lang="en-US" sz="2800" b="1" kern="0" dirty="0" err="1">
                <a:solidFill>
                  <a:prstClr val="black"/>
                </a:solidFill>
                <a:latin typeface="Times New Roman"/>
                <a:ea typeface="Times New Roman"/>
                <a:cs typeface="Times New Roman"/>
                <a:sym typeface="Times New Roman"/>
              </a:rPr>
              <a:t>về</a:t>
            </a:r>
            <a:r>
              <a:rPr lang="en-US" sz="2800" b="1" kern="0" dirty="0">
                <a:solidFill>
                  <a:prstClr val="black"/>
                </a:solidFill>
                <a:latin typeface="Times New Roman"/>
                <a:ea typeface="Times New Roman"/>
                <a:cs typeface="Times New Roman"/>
                <a:sym typeface="Times New Roman"/>
              </a:rPr>
              <a:t> </a:t>
            </a:r>
            <a:r>
              <a:rPr lang="en-US" sz="2800" b="1" kern="0" dirty="0" err="1">
                <a:solidFill>
                  <a:prstClr val="black"/>
                </a:solidFill>
                <a:latin typeface="Times New Roman"/>
                <a:ea typeface="Times New Roman"/>
                <a:cs typeface="Times New Roman"/>
                <a:sym typeface="Times New Roman"/>
              </a:rPr>
              <a:t>trời</a:t>
            </a:r>
            <a:r>
              <a:rPr lang="en-US" sz="2800" b="1" kern="0" dirty="0">
                <a:solidFill>
                  <a:prstClr val="black"/>
                </a:solidFill>
                <a:latin typeface="Times New Roman"/>
                <a:ea typeface="Times New Roman"/>
                <a:cs typeface="Times New Roman"/>
                <a:sym typeface="Times New Roman"/>
              </a:rPr>
              <a:t>.</a:t>
            </a:r>
            <a:endParaRPr lang="en-US" sz="2800" kern="0" dirty="0">
              <a:solidFill>
                <a:prstClr val="black"/>
              </a:solidFill>
              <a:latin typeface="Times New Roman"/>
              <a:ea typeface="Times New Roman"/>
              <a:cs typeface="Times New Roman"/>
              <a:sym typeface="Times New Roman"/>
            </a:endParaRPr>
          </a:p>
        </p:txBody>
      </p:sp>
      <p:sp>
        <p:nvSpPr>
          <p:cNvPr id="11" name="Rectangle 10"/>
          <p:cNvSpPr/>
          <p:nvPr/>
        </p:nvSpPr>
        <p:spPr>
          <a:xfrm>
            <a:off x="685696" y="3447956"/>
            <a:ext cx="4914672" cy="1083374"/>
          </a:xfrm>
          <a:prstGeom prst="rect">
            <a:avLst/>
          </a:prstGeom>
          <a:solidFill>
            <a:schemeClr val="bg1"/>
          </a:solidFill>
        </p:spPr>
        <p:txBody>
          <a:bodyPr wrap="square">
            <a:spAutoFit/>
          </a:bodyPr>
          <a:lstStyle/>
          <a:p>
            <a:pPr algn="just">
              <a:lnSpc>
                <a:spcPct val="115000"/>
              </a:lnSpc>
              <a:buClr>
                <a:srgbClr val="000000"/>
              </a:buClr>
              <a:defRPr/>
            </a:pPr>
            <a:r>
              <a:rPr lang="vi-VN" sz="2800" b="1" i="1" kern="0" dirty="0" smtClean="0">
                <a:solidFill>
                  <a:prstClr val="black"/>
                </a:solidFill>
                <a:latin typeface="Times New Roman"/>
                <a:ea typeface="Times New Roman"/>
                <a:cs typeface="Times New Roman"/>
                <a:sym typeface="Times New Roman"/>
              </a:rPr>
              <a:t>Roi </a:t>
            </a:r>
            <a:r>
              <a:rPr lang="vi-VN" sz="2800" b="1" i="1" kern="0" dirty="0">
                <a:solidFill>
                  <a:prstClr val="black"/>
                </a:solidFill>
                <a:latin typeface="Times New Roman"/>
                <a:ea typeface="Times New Roman"/>
                <a:cs typeface="Times New Roman"/>
                <a:sym typeface="Times New Roman"/>
              </a:rPr>
              <a:t>sắt gãy, Gióng nhổ những bụi tre bên đường đánh giặc.</a:t>
            </a:r>
            <a:r>
              <a:rPr lang="vi-VN" sz="2800" i="1" kern="0" dirty="0">
                <a:solidFill>
                  <a:prstClr val="black"/>
                </a:solidFill>
                <a:latin typeface="Times New Roman"/>
                <a:ea typeface="Times New Roman"/>
                <a:cs typeface="Times New Roman"/>
                <a:sym typeface="Times New Roman"/>
              </a:rPr>
              <a:t> </a:t>
            </a:r>
          </a:p>
        </p:txBody>
      </p:sp>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13" name="Rectangle 12"/>
          <p:cNvSpPr/>
          <p:nvPr/>
        </p:nvSpPr>
        <p:spPr>
          <a:xfrm>
            <a:off x="7289308" y="1959376"/>
            <a:ext cx="4457215" cy="3970318"/>
          </a:xfrm>
          <a:prstGeom prst="rect">
            <a:avLst/>
          </a:prstGeom>
          <a:solidFill>
            <a:schemeClr val="bg1"/>
          </a:solidFill>
        </p:spPr>
        <p:txBody>
          <a:bodyPr wrap="square">
            <a:spAutoFit/>
          </a:bodyPr>
          <a:lstStyle/>
          <a:p>
            <a:pPr algn="just">
              <a:lnSpc>
                <a:spcPct val="150000"/>
              </a:lnSpc>
            </a:pPr>
            <a:r>
              <a:rPr lang="en-US" sz="2800" dirty="0">
                <a:solidFill>
                  <a:srgbClr val="FF0000"/>
                </a:solidFill>
                <a:latin typeface="Times New Roman" pitchFamily="18" charset="0"/>
                <a:cs typeface="Times New Roman" pitchFamily="18" charset="0"/>
                <a:sym typeface="Wingdings" pitchFamily="2" charset="2"/>
              </a:rPr>
              <a: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Hình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ảnh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Gióng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đánh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giặc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là</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một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bức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tranh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hoành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tráng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kỳ</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vĩ</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ca</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ngợi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sức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mạnh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của</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nhân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dân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trong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công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cuộc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đánh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đuổi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giặc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ngoại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xâm</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bảo</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vệ</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đất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nước</a:t>
            </a:r>
            <a:endParaRPr lang="en-US" sz="2800" dirty="0">
              <a:solidFill>
                <a:srgbClr val="FF0000"/>
              </a:solidFill>
              <a:latin typeface="Times New Roman" pitchFamily="18" charset="0"/>
              <a:cs typeface="Times New Roman" pitchFamily="18" charset="0"/>
            </a:endParaRPr>
          </a:p>
        </p:txBody>
      </p:sp>
      <p:sp>
        <p:nvSpPr>
          <p:cNvPr id="14" name="Right Brace 13"/>
          <p:cNvSpPr/>
          <p:nvPr/>
        </p:nvSpPr>
        <p:spPr>
          <a:xfrm>
            <a:off x="6564107" y="2346066"/>
            <a:ext cx="490330" cy="314987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830385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arn(inVertical)">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barn(inVertical)">
                                      <p:cBhvr>
                                        <p:cTn id="22" dur="500"/>
                                        <p:tgtEl>
                                          <p:spTgt spid="1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down)">
                                      <p:cBhvr>
                                        <p:cTn id="2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animBg="1"/>
      <p:bldP spid="1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22">
            <a:extLst>
              <a:ext uri="{FF2B5EF4-FFF2-40B4-BE49-F238E27FC236}">
                <a16:creationId xmlns=""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 xmlns:a16="http://schemas.microsoft.com/office/drawing/2014/main" id="{90168F4B-550B-4E6E-A635-C37B7953F99A}"/>
              </a:ext>
            </a:extLst>
          </p:cNvPr>
          <p:cNvGrpSpPr/>
          <p:nvPr/>
        </p:nvGrpSpPr>
        <p:grpSpPr>
          <a:xfrm>
            <a:off x="1743037" y="281354"/>
            <a:ext cx="10441091" cy="6246055"/>
            <a:chOff x="1036320" y="695178"/>
            <a:chExt cx="10416524" cy="5467644"/>
          </a:xfrm>
        </p:grpSpPr>
        <p:sp>
          <p:nvSpPr>
            <p:cNvPr id="21" name="椭圆 1">
              <a:extLst>
                <a:ext uri="{FF2B5EF4-FFF2-40B4-BE49-F238E27FC236}">
                  <a16:creationId xmlns=""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sp>
        <p:nvSpPr>
          <p:cNvPr id="2" name="Rectangle 1"/>
          <p:cNvSpPr/>
          <p:nvPr/>
        </p:nvSpPr>
        <p:spPr>
          <a:xfrm>
            <a:off x="2996998" y="866894"/>
            <a:ext cx="9187130" cy="523220"/>
          </a:xfrm>
          <a:prstGeom prst="rect">
            <a:avLst/>
          </a:prstGeom>
        </p:spPr>
        <p:txBody>
          <a:bodyPr wrap="none">
            <a:spAutoFit/>
          </a:bodyPr>
          <a:lstStyle/>
          <a:p>
            <a:pPr algn="ctr" fontAlgn="base">
              <a:spcBef>
                <a:spcPct val="0"/>
              </a:spcBef>
              <a:spcAft>
                <a:spcPct val="0"/>
              </a:spcAft>
              <a:defRPr/>
            </a:pPr>
            <a:r>
              <a:rPr lang="pt-BR" sz="2800" b="1" dirty="0">
                <a:solidFill>
                  <a:srgbClr val="FF0000"/>
                </a:solidFill>
                <a:latin typeface="Times New Roman" panose="02020603050405020304" pitchFamily="18" charset="0"/>
                <a:cs typeface="Times New Roman" panose="02020603050405020304" pitchFamily="18" charset="0"/>
              </a:rPr>
              <a:t>Theo em, nguyên nhân  nào giúp Gióng có chiến công này?</a:t>
            </a:r>
            <a:endParaRPr lang="en-US" altLang="en-US" sz="2800" b="1" dirty="0">
              <a:solidFill>
                <a:srgbClr val="FF0000"/>
              </a:solidFill>
              <a:latin typeface="Times New Roman" panose="02020603050405020304" pitchFamily="18" charset="0"/>
              <a:cs typeface="Times New Roman" panose="02020603050405020304" pitchFamily="18" charset="0"/>
            </a:endParaRPr>
          </a:p>
        </p:txBody>
      </p:sp>
      <p:sp>
        <p:nvSpPr>
          <p:cNvPr id="10" name="Rectangle 9"/>
          <p:cNvSpPr/>
          <p:nvPr/>
        </p:nvSpPr>
        <p:spPr>
          <a:xfrm>
            <a:off x="2636826" y="1488588"/>
            <a:ext cx="9326066" cy="4093428"/>
          </a:xfrm>
          <a:prstGeom prst="rect">
            <a:avLst/>
          </a:prstGeom>
          <a:noFill/>
          <a:ln>
            <a:noFill/>
          </a:ln>
        </p:spPr>
        <p:txBody>
          <a:bodyPr wrap="square">
            <a:spAutoFit/>
          </a:bodyPr>
          <a:lstStyle/>
          <a:p>
            <a:pPr algn="just" defTabSz="457200">
              <a:buClr>
                <a:srgbClr val="1D9BB8"/>
              </a:buClr>
              <a:buFont typeface="Wingdings 3" panose="05040102010807070707" pitchFamily="18" charset="2"/>
              <a:buNone/>
            </a:pPr>
            <a:r>
              <a:rPr lang="en-US" altLang="en-US" sz="2600" b="1" dirty="0">
                <a:latin typeface="Times New Roman" panose="02020603050405020304" pitchFamily="18" charset="0"/>
                <a:cs typeface="Times New Roman" panose="02020603050405020304" pitchFamily="18" charset="0"/>
                <a:sym typeface="Wingdings" panose="05000000000000000000" pitchFamily="2" charset="2"/>
              </a:rPr>
              <a:t></a:t>
            </a:r>
            <a:r>
              <a:rPr lang="en-US" altLang="en-US" sz="2600" b="1"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Gióng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sự</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chung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vũ</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khí</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thô</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sơ</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tổ</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sự</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kì</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tập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cộng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đồng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bà</a:t>
            </a:r>
            <a:r>
              <a:rPr lang="en-US" sz="2600" dirty="0">
                <a:latin typeface="Times New Roman" panose="02020603050405020304" pitchFamily="18" charset="0"/>
                <a:cs typeface="Times New Roman" panose="02020603050405020304" pitchFamily="18" charset="0"/>
              </a:rPr>
              <a:t> con </a:t>
            </a:r>
            <a:r>
              <a:rPr lang="en-US" sz="2600" dirty="0" err="1">
                <a:latin typeface="Times New Roman" panose="02020603050405020304" pitchFamily="18" charset="0"/>
                <a:cs typeface="Times New Roman" panose="02020603050405020304" pitchFamily="18" charset="0"/>
              </a:rPr>
              <a:t>làng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xóm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góp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gạo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nuôi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Gióng</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thiên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nhiên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hóa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kĩ</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thuật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núi</a:t>
            </a:r>
            <a:r>
              <a:rPr lang="en-US" sz="2600" dirty="0">
                <a:latin typeface="Times New Roman" panose="02020603050405020304" pitchFamily="18" charset="0"/>
                <a:cs typeface="Times New Roman" panose="02020603050405020304" pitchFamily="18" charset="0"/>
              </a:rPr>
              <a:t> non </a:t>
            </a:r>
            <a:r>
              <a:rPr lang="en-US" sz="2600" dirty="0" err="1">
                <a:latin typeface="Times New Roman" panose="02020603050405020304" pitchFamily="18" charset="0"/>
                <a:cs typeface="Times New Roman" panose="02020603050405020304" pitchFamily="18" charset="0"/>
              </a:rPr>
              <a:t>khắp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trung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sắt</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smtClean="0">
                <a:latin typeface="Times New Roman" panose="02020603050405020304" pitchFamily="18" charset="0"/>
                <a:cs typeface="Times New Roman" panose="02020603050405020304" pitchFamily="18" charset="0"/>
                <a:sym typeface="Wingdings" panose="05000000000000000000" pitchFamily="2" charset="2"/>
              </a:rPr>
              <a:t></a:t>
            </a:r>
            <a:r>
              <a:rPr lang="en-US" sz="2600" dirty="0" smtClean="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tiêu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biểu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tiềm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tàng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lòng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nước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quật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cường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tộc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Việt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Vương</a:t>
            </a:r>
            <a:endParaRPr lang="en-US" altLang="en-US" sz="2600" b="1" dirty="0">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4"/>
          <a:stretch>
            <a:fillRect/>
          </a:stretch>
        </p:blipFill>
        <p:spPr>
          <a:xfrm>
            <a:off x="-212225" y="-176772"/>
            <a:ext cx="2253621" cy="3330720"/>
          </a:xfrm>
          <a:prstGeom prst="rect">
            <a:avLst/>
          </a:prstGeom>
        </p:spPr>
      </p:pic>
    </p:spTree>
    <p:extLst>
      <p:ext uri="{BB962C8B-B14F-4D97-AF65-F5344CB8AC3E}">
        <p14:creationId xmlns:p14="http://schemas.microsoft.com/office/powerpoint/2010/main" val="1458313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circle(in)">
                                      <p:cBhvr>
                                        <p:cTn id="1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4" name="Picture 3"/>
          <p:cNvPicPr>
            <a:picLocks noChangeAspect="1"/>
          </p:cNvPicPr>
          <p:nvPr/>
        </p:nvPicPr>
        <p:blipFill>
          <a:blip r:embed="rId3"/>
          <a:stretch>
            <a:fillRect/>
          </a:stretch>
        </p:blipFill>
        <p:spPr>
          <a:xfrm>
            <a:off x="1470027" y="182880"/>
            <a:ext cx="8512510" cy="1054883"/>
          </a:xfrm>
          <a:prstGeom prst="rect">
            <a:avLst/>
          </a:prstGeom>
        </p:spPr>
      </p:pic>
      <p:sp>
        <p:nvSpPr>
          <p:cNvPr id="8" name="Google Shape;809;p26"/>
          <p:cNvSpPr/>
          <p:nvPr/>
        </p:nvSpPr>
        <p:spPr>
          <a:xfrm>
            <a:off x="409152" y="1113289"/>
            <a:ext cx="7004522" cy="2958462"/>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Chi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tiết</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hoang</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đường</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kì</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ảo</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endParaRPr kumimoji="0"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endParaRPr>
          </a:p>
          <a:p>
            <a:pPr marL="0" marR="0" lvl="0" indent="0" algn="just" defTabSz="914400" rtl="0" eaLnBrk="1" fontAlgn="auto" latinLnBrk="0" hangingPunct="1">
              <a:lnSpc>
                <a:spcPct val="115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Sự</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ra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Gióng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bà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mẹ</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ướm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vết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lạ</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về</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thụ</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thai.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endParaRPr kumimoji="0" lang="en-US" sz="2500" b="0" i="0" u="none" strike="noStrike" kern="0" cap="none" spc="0" normalizeH="0" baseline="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15000"/>
              </a:lnSpc>
              <a:spcBef>
                <a:spcPts val="0"/>
              </a:spcBef>
              <a:spcAft>
                <a:spcPts val="0"/>
              </a:spcAft>
              <a:buClr>
                <a:srgbClr val="000000"/>
              </a:buClr>
              <a:buSzTx/>
              <a:buFont typeface="Arial"/>
              <a:buNone/>
              <a:tabLst/>
              <a:defRPr/>
            </a:pPr>
            <a:r>
              <a:rPr lang="en-US" sz="2500" kern="0" dirty="0" smtClean="0">
                <a:solidFill>
                  <a:srgbClr val="000000"/>
                </a:solidFill>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Tiếng</a:t>
            </a:r>
            <a:r>
              <a:rPr kumimoji="0" lang="en-US" sz="2500" b="0" i="0" u="none" strike="noStrike" kern="0" cap="none" spc="0" normalizeH="0" baseline="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nói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đầu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tiên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đòi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giặc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Gióng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lớn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nhanh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như</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thổi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vươn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vai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thành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tráng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sĩ</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Tráng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sĩ</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nhổ</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tre</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quật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vào</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lũ</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giặc</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giặc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xong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cả</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người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lang="en-US" sz="2500" kern="0" dirty="0" err="1" smtClean="0">
                <a:solidFill>
                  <a:srgbClr val="000000"/>
                </a:solidFill>
                <a:latin typeface="Times New Roman" panose="02020603050405020304" pitchFamily="18" charset="0"/>
                <a:ea typeface="Times New Roman"/>
                <a:cs typeface="Times New Roman" panose="02020603050405020304" pitchFamily="18" charset="0"/>
                <a:sym typeface="Times New Roman"/>
              </a:rPr>
              <a:t>và</a:t>
            </a:r>
            <a:r>
              <a:rPr kumimoji="0" lang="en-US" sz="2500" b="0" i="0" u="none" strike="noStrike" kern="0" cap="none" spc="0" normalizeH="0" baseline="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ngựa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bay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về</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p:txBody>
      </p:sp>
      <p:sp>
        <p:nvSpPr>
          <p:cNvPr id="9" name="Google Shape;810;p26"/>
          <p:cNvSpPr/>
          <p:nvPr/>
        </p:nvSpPr>
        <p:spPr>
          <a:xfrm>
            <a:off x="409152" y="4272249"/>
            <a:ext cx="11248417" cy="2400617"/>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Ý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nghĩa</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a:t>
            </a:r>
            <a:endParaRPr kumimoji="0"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Tác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giả</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dân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gian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ngợi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phẩm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chất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Gióng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như</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có</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lòng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yêu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có</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ý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chí</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quyết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tâm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có</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sức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mạnh</a:t>
            </a:r>
            <a:r>
              <a:rPr kumimoji="0" lang="en-US" sz="2500" b="0" i="0" u="none" strike="noStrike" kern="0" cap="none" spc="0" normalizeH="0" baseline="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r>
              <a:rPr kumimoji="0" lang="en-US" sz="2500" b="0" i="0" u="none" strike="noStrike" kern="0" cap="none" spc="0" normalizeH="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Nhấn</a:t>
            </a:r>
            <a:r>
              <a:rPr kumimoji="0" lang="en-US" sz="2500" b="0" i="0" u="none" strike="noStrike" kern="0" cap="none" spc="0" normalizeH="0" baseline="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sự</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ra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thần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kì</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chiến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công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phi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thường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hóa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bất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tử</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người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hùng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ngợi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tinh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thần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yêu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đoàn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kết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dân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gửi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gắm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mơ</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về</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người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hùng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cứu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pic>
        <p:nvPicPr>
          <p:cNvPr id="10"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34023" y="1130242"/>
            <a:ext cx="3562478" cy="2832008"/>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540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fade">
                                      <p:cBhvr>
                                        <p:cTn id="12" dur="10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
                                            <p:txEl>
                                              <p:pRg st="3" end="3"/>
                                            </p:txEl>
                                          </p:spTgt>
                                        </p:tgtEl>
                                        <p:attrNameLst>
                                          <p:attrName>style.visibility</p:attrName>
                                        </p:attrNameLst>
                                      </p:cBhvr>
                                      <p:to>
                                        <p:strVal val="visible"/>
                                      </p:to>
                                    </p:set>
                                    <p:animEffect transition="in" filter="fade">
                                      <p:cBhvr>
                                        <p:cTn id="22" dur="1000"/>
                                        <p:tgtEl>
                                          <p:spTgt spid="8">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xEl>
                                              <p:pRg st="4" end="4"/>
                                            </p:txEl>
                                          </p:spTgt>
                                        </p:tgtEl>
                                        <p:attrNameLst>
                                          <p:attrName>style.visibility</p:attrName>
                                        </p:attrNameLst>
                                      </p:cBhvr>
                                      <p:to>
                                        <p:strVal val="visible"/>
                                      </p:to>
                                    </p:set>
                                    <p:animEffect transition="in" filter="fade">
                                      <p:cBhvr>
                                        <p:cTn id="27" dur="1000"/>
                                        <p:tgtEl>
                                          <p:spTgt spid="8">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8">
                                            <p:txEl>
                                              <p:pRg st="5" end="5"/>
                                            </p:txEl>
                                          </p:spTgt>
                                        </p:tgtEl>
                                        <p:attrNameLst>
                                          <p:attrName>style.visibility</p:attrName>
                                        </p:attrNameLst>
                                      </p:cBhvr>
                                      <p:to>
                                        <p:strVal val="visible"/>
                                      </p:to>
                                    </p:set>
                                    <p:animEffect transition="in" filter="fade">
                                      <p:cBhvr>
                                        <p:cTn id="32" dur="1000"/>
                                        <p:tgtEl>
                                          <p:spTgt spid="8">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Effect transition="in" filter="fade">
                                      <p:cBhvr>
                                        <p:cTn id="37" dur="1000"/>
                                        <p:tgtEl>
                                          <p:spTgt spid="9">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9">
                                            <p:txEl>
                                              <p:pRg st="1" end="1"/>
                                            </p:txEl>
                                          </p:spTgt>
                                        </p:tgtEl>
                                        <p:attrNameLst>
                                          <p:attrName>style.visibility</p:attrName>
                                        </p:attrNameLst>
                                      </p:cBhvr>
                                      <p:to>
                                        <p:strVal val="visible"/>
                                      </p:to>
                                    </p:set>
                                    <p:animEffect transition="in" filter="fade">
                                      <p:cBhvr>
                                        <p:cTn id="42" dur="1000"/>
                                        <p:tgtEl>
                                          <p:spTgt spid="9">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9">
                                            <p:txEl>
                                              <p:pRg st="2" end="2"/>
                                            </p:txEl>
                                          </p:spTgt>
                                        </p:tgtEl>
                                        <p:attrNameLst>
                                          <p:attrName>style.visibility</p:attrName>
                                        </p:attrNameLst>
                                      </p:cBhvr>
                                      <p:to>
                                        <p:strVal val="visible"/>
                                      </p:to>
                                    </p:set>
                                    <p:animEffect transition="in" filter="fade">
                                      <p:cBhvr>
                                        <p:cTn id="47" dur="10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5" name="Picture 24" descr="downlo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13366" y="2422004"/>
            <a:ext cx="1719893" cy="1658466"/>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6" name="Oval 35"/>
          <p:cNvSpPr/>
          <p:nvPr/>
        </p:nvSpPr>
        <p:spPr>
          <a:xfrm>
            <a:off x="9023743" y="2292646"/>
            <a:ext cx="1899138" cy="1858164"/>
          </a:xfrm>
          <a:prstGeom prst="ellipse">
            <a:avLst/>
          </a:prstGeom>
          <a:no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Google Shape;853;p28"/>
          <p:cNvSpPr/>
          <p:nvPr/>
        </p:nvSpPr>
        <p:spPr>
          <a:xfrm>
            <a:off x="1192985" y="1367121"/>
            <a:ext cx="9490745" cy="4770496"/>
          </a:xfrm>
          <a:prstGeom prst="rect">
            <a:avLst/>
          </a:prstGeom>
          <a:noFill/>
          <a:ln>
            <a:noFill/>
          </a:ln>
        </p:spPr>
        <p:txBody>
          <a:bodyPr spcFirstLastPara="1" wrap="square" lIns="91425" tIns="45700" rIns="91425" bIns="45700" anchor="t" anchorCtr="0">
            <a:spAutoFit/>
          </a:bodyPr>
          <a:lstStyle/>
          <a:p>
            <a:pPr marL="0" marR="3048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Câu</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chuyện</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được</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đặt</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trong</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hoàn</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cảnh</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cụ</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thể</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a:t>
            </a:r>
            <a:endParaRPr kumimoji="0" sz="2800" b="0"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120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Thời</a:t>
            </a: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gian</a:t>
            </a: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Đời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Hùng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Vương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thứ</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6.</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Địa</a:t>
            </a: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điểm</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Tại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làng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Gióng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1" u="none" strike="noStrike" kern="0" cap="none" spc="0" normalizeH="0" baseline="0" noProof="0" dirty="0" smtClean="0">
                <a:ln>
                  <a:noFill/>
                </a:ln>
                <a:solidFill>
                  <a:srgbClr val="FF0000"/>
                </a:solidFill>
                <a:effectLst/>
                <a:uLnTx/>
                <a:uFillTx/>
                <a:latin typeface="Times New Roman"/>
                <a:ea typeface="Times New Roman"/>
                <a:cs typeface="Times New Roman"/>
                <a:sym typeface="Wingdings" panose="05000000000000000000" pitchFamily="2" charset="2"/>
              </a:rPr>
              <a:t> </a:t>
            </a:r>
            <a:r>
              <a:rPr kumimoji="0" lang="en-US" sz="2800" b="0" i="1" u="none" strike="noStrike" kern="0" cap="none" spc="0" normalizeH="0" baseline="0" noProof="0" dirty="0" err="1" smtClean="0">
                <a:ln>
                  <a:noFill/>
                </a:ln>
                <a:solidFill>
                  <a:srgbClr val="FF0000"/>
                </a:solidFill>
                <a:effectLst/>
                <a:uLnTx/>
                <a:uFillTx/>
                <a:latin typeface="Times New Roman"/>
                <a:ea typeface="Times New Roman"/>
                <a:cs typeface="Times New Roman"/>
                <a:sym typeface="Times New Roman"/>
              </a:rPr>
              <a:t>Hoàn</a:t>
            </a:r>
            <a:r>
              <a:rPr kumimoji="0" lang="en-US" sz="2800" b="0" i="1" u="none" strike="noStrike" kern="0" cap="none" spc="0" normalizeH="0" baseline="0" noProof="0" dirty="0" smtClean="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cảnh</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ấy</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cho</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biết</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sự</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thật</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lịch</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sử</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a:t>
            </a:r>
            <a:endParaRPr kumimoji="0" sz="1400" b="0" i="1" u="none" strike="noStrike" kern="0" cap="none" spc="0" normalizeH="0" baseline="0" noProof="0" dirty="0">
              <a:ln>
                <a:noFill/>
              </a:ln>
              <a:solidFill>
                <a:srgbClr val="FF0000"/>
              </a:solidFill>
              <a:effectLst/>
              <a:uLnTx/>
              <a:uFillTx/>
              <a:latin typeface="Arial"/>
              <a:cs typeface="Arial"/>
              <a:sym typeface="Arial"/>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G</a:t>
            </a:r>
            <a:r>
              <a:rPr kumimoji="0" lang="en-US" sz="2800" b="0" i="0" u="none" strike="noStrike" kern="0" cap="none" spc="0" normalizeH="0" noProof="0" dirty="0" err="1" smtClean="0">
                <a:ln>
                  <a:noFill/>
                </a:ln>
                <a:solidFill>
                  <a:srgbClr val="000000"/>
                </a:solidFill>
                <a:effectLst/>
                <a:uLnTx/>
                <a:uFillTx/>
                <a:latin typeface="Times New Roman"/>
                <a:ea typeface="Times New Roman"/>
                <a:cs typeface="Times New Roman"/>
                <a:sym typeface="Times New Roman"/>
              </a:rPr>
              <a:t>iặc</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smtClean="0">
                <a:ln>
                  <a:noFill/>
                </a:ln>
                <a:solidFill>
                  <a:srgbClr val="000000"/>
                </a:solidFill>
                <a:effectLst/>
                <a:uLnTx/>
                <a:uFillTx/>
                <a:latin typeface="Times New Roman"/>
                <a:ea typeface="Times New Roman"/>
                <a:cs typeface="Times New Roman"/>
                <a:sym typeface="Times New Roman"/>
              </a:rPr>
              <a:t>Ân</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smtClean="0">
                <a:ln>
                  <a:noFill/>
                </a:ln>
                <a:solidFill>
                  <a:srgbClr val="000000"/>
                </a:solidFill>
                <a:effectLst/>
                <a:uLnTx/>
                <a:uFillTx/>
                <a:latin typeface="Times New Roman"/>
                <a:ea typeface="Times New Roman"/>
                <a:cs typeface="Times New Roman"/>
                <a:sym typeface="Times New Roman"/>
              </a:rPr>
              <a:t>xâm</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smtClean="0">
                <a:ln>
                  <a:noFill/>
                </a:ln>
                <a:solidFill>
                  <a:srgbClr val="000000"/>
                </a:solidFill>
                <a:effectLst/>
                <a:uLnTx/>
                <a:uFillTx/>
                <a:latin typeface="Times New Roman"/>
                <a:ea typeface="Times New Roman"/>
                <a:cs typeface="Times New Roman"/>
                <a:sym typeface="Times New Roman"/>
              </a:rPr>
              <a:t>lược</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smtClean="0">
                <a:ln>
                  <a:noFill/>
                </a:ln>
                <a:solidFill>
                  <a:srgbClr val="000000"/>
                </a:solidFill>
                <a:effectLst/>
                <a:uLnTx/>
                <a:uFillTx/>
                <a:latin typeface="Times New Roman"/>
                <a:ea typeface="Times New Roman"/>
                <a:cs typeface="Times New Roman"/>
                <a:sym typeface="Times New Roman"/>
              </a:rPr>
              <a:t>nước</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ta</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Người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Việt</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thời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bấy</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giờ</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đã</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chế</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tạo</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ra</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vũ</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khí</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bằng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sắt</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thép</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Tinh</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thần</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đoàn</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kết</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niềm</a:t>
            </a:r>
            <a:r>
              <a:rPr lang="en-US" sz="2800" kern="0" dirty="0" smtClean="0">
                <a:solidFill>
                  <a:srgbClr val="000000"/>
                </a:solidFill>
                <a:latin typeface="Times New Roman"/>
                <a:ea typeface="Times New Roman"/>
                <a:cs typeface="Times New Roman"/>
                <a:sym typeface="Times New Roman"/>
              </a:rPr>
              <a:t> tin </a:t>
            </a:r>
            <a:r>
              <a:rPr lang="en-US" sz="2800" kern="0" dirty="0" err="1" smtClean="0">
                <a:solidFill>
                  <a:srgbClr val="000000"/>
                </a:solidFill>
                <a:latin typeface="Times New Roman"/>
                <a:ea typeface="Times New Roman"/>
                <a:cs typeface="Times New Roman"/>
                <a:sym typeface="Times New Roman"/>
              </a:rPr>
              <a:t>vào</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sự</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chiến</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thắng</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của</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dân</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tộc</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p:txBody>
      </p:sp>
      <p:pic>
        <p:nvPicPr>
          <p:cNvPr id="7" name="Picture 6"/>
          <p:cNvPicPr>
            <a:picLocks noChangeAspect="1"/>
          </p:cNvPicPr>
          <p:nvPr/>
        </p:nvPicPr>
        <p:blipFill>
          <a:blip r:embed="rId4"/>
          <a:stretch>
            <a:fillRect/>
          </a:stretch>
        </p:blipFill>
        <p:spPr>
          <a:xfrm>
            <a:off x="1407085" y="302648"/>
            <a:ext cx="8955800" cy="963251"/>
          </a:xfrm>
          <a:prstGeom prst="rect">
            <a:avLst/>
          </a:prstGeom>
        </p:spPr>
      </p:pic>
    </p:spTree>
    <p:extLst>
      <p:ext uri="{BB962C8B-B14F-4D97-AF65-F5344CB8AC3E}">
        <p14:creationId xmlns:p14="http://schemas.microsoft.com/office/powerpoint/2010/main" val="824539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fade">
                                      <p:cBhvr>
                                        <p:cTn id="7" dur="1000"/>
                                        <p:tgtEl>
                                          <p:spTgt spid="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
                                            <p:txEl>
                                              <p:pRg st="1" end="1"/>
                                            </p:txEl>
                                          </p:spTgt>
                                        </p:tgtEl>
                                        <p:attrNameLst>
                                          <p:attrName>style.visibility</p:attrName>
                                        </p:attrNameLst>
                                      </p:cBhvr>
                                      <p:to>
                                        <p:strVal val="visible"/>
                                      </p:to>
                                    </p:set>
                                    <p:animEffect transition="in" filter="fade">
                                      <p:cBhvr>
                                        <p:cTn id="12" dur="1000"/>
                                        <p:tgtEl>
                                          <p:spTgt spid="1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6">
                                            <p:txEl>
                                              <p:pRg st="2" end="2"/>
                                            </p:txEl>
                                          </p:spTgt>
                                        </p:tgtEl>
                                        <p:attrNameLst>
                                          <p:attrName>style.visibility</p:attrName>
                                        </p:attrNameLst>
                                      </p:cBhvr>
                                      <p:to>
                                        <p:strVal val="visible"/>
                                      </p:to>
                                    </p:set>
                                    <p:animEffect transition="in" filter="fade">
                                      <p:cBhvr>
                                        <p:cTn id="17" dur="1000"/>
                                        <p:tgtEl>
                                          <p:spTgt spid="1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6">
                                            <p:txEl>
                                              <p:pRg st="3" end="3"/>
                                            </p:txEl>
                                          </p:spTgt>
                                        </p:tgtEl>
                                        <p:attrNameLst>
                                          <p:attrName>style.visibility</p:attrName>
                                        </p:attrNameLst>
                                      </p:cBhvr>
                                      <p:to>
                                        <p:strVal val="visible"/>
                                      </p:to>
                                    </p:set>
                                    <p:animEffect transition="in" filter="fade">
                                      <p:cBhvr>
                                        <p:cTn id="22" dur="1000"/>
                                        <p:tgtEl>
                                          <p:spTgt spid="1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6">
                                            <p:txEl>
                                              <p:pRg st="4" end="4"/>
                                            </p:txEl>
                                          </p:spTgt>
                                        </p:tgtEl>
                                        <p:attrNameLst>
                                          <p:attrName>style.visibility</p:attrName>
                                        </p:attrNameLst>
                                      </p:cBhvr>
                                      <p:to>
                                        <p:strVal val="visible"/>
                                      </p:to>
                                    </p:set>
                                    <p:animEffect transition="in" filter="fade">
                                      <p:cBhvr>
                                        <p:cTn id="27" dur="1000"/>
                                        <p:tgtEl>
                                          <p:spTgt spid="1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6">
                                            <p:txEl>
                                              <p:pRg st="5" end="5"/>
                                            </p:txEl>
                                          </p:spTgt>
                                        </p:tgtEl>
                                        <p:attrNameLst>
                                          <p:attrName>style.visibility</p:attrName>
                                        </p:attrNameLst>
                                      </p:cBhvr>
                                      <p:to>
                                        <p:strVal val="visible"/>
                                      </p:to>
                                    </p:set>
                                    <p:animEffect transition="in" filter="fade">
                                      <p:cBhvr>
                                        <p:cTn id="32" dur="1000"/>
                                        <p:tgtEl>
                                          <p:spTgt spid="1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16">
                                            <p:txEl>
                                              <p:pRg st="6" end="6"/>
                                            </p:txEl>
                                          </p:spTgt>
                                        </p:tgtEl>
                                        <p:attrNameLst>
                                          <p:attrName>style.visibility</p:attrName>
                                        </p:attrNameLst>
                                      </p:cBhvr>
                                      <p:to>
                                        <p:strVal val="visible"/>
                                      </p:to>
                                    </p:set>
                                    <p:animEffect transition="in" filter="fade">
                                      <p:cBhvr>
                                        <p:cTn id="37" dur="1000"/>
                                        <p:tgtEl>
                                          <p:spTgt spid="16">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barn(inVertical)">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069144" y="200465"/>
            <a:ext cx="10064909" cy="1192237"/>
          </a:xfrm>
          <a:prstGeom prst="rect">
            <a:avLst/>
          </a:prstGeom>
        </p:spPr>
      </p:pic>
      <p:pic>
        <p:nvPicPr>
          <p:cNvPr id="4" name="Picture 3"/>
          <p:cNvPicPr>
            <a:picLocks noChangeAspect="1"/>
          </p:cNvPicPr>
          <p:nvPr/>
        </p:nvPicPr>
        <p:blipFill>
          <a:blip r:embed="rId22"/>
          <a:stretch>
            <a:fillRect/>
          </a:stretch>
        </p:blipFill>
        <p:spPr>
          <a:xfrm>
            <a:off x="1407085" y="302648"/>
            <a:ext cx="8955800" cy="963251"/>
          </a:xfrm>
          <a:prstGeom prst="rect">
            <a:avLst/>
          </a:prstGeom>
        </p:spPr>
      </p:pic>
      <p:grpSp>
        <p:nvGrpSpPr>
          <p:cNvPr id="6" name="Google Shape;873;p29"/>
          <p:cNvGrpSpPr/>
          <p:nvPr/>
        </p:nvGrpSpPr>
        <p:grpSpPr>
          <a:xfrm>
            <a:off x="692780" y="1635769"/>
            <a:ext cx="10358347" cy="2604297"/>
            <a:chOff x="2223202" y="2617584"/>
            <a:chExt cx="7745595" cy="1649430"/>
          </a:xfrm>
        </p:grpSpPr>
        <p:sp>
          <p:nvSpPr>
            <p:cNvPr id="7" name="Google Shape;874;p29"/>
            <p:cNvSpPr/>
            <p:nvPr/>
          </p:nvSpPr>
          <p:spPr>
            <a:xfrm>
              <a:off x="6096000" y="3244861"/>
              <a:ext cx="3182949" cy="368275"/>
            </a:xfrm>
            <a:custGeom>
              <a:avLst/>
              <a:gdLst/>
              <a:ahLst/>
              <a:cxnLst/>
              <a:rect l="l" t="t" r="r" b="b"/>
              <a:pathLst>
                <a:path w="120000" h="120000" extrusionOk="0">
                  <a:moveTo>
                    <a:pt x="0" y="0"/>
                  </a:moveTo>
                  <a:lnTo>
                    <a:pt x="0" y="60000"/>
                  </a:lnTo>
                  <a:lnTo>
                    <a:pt x="120000" y="60000"/>
                  </a:lnTo>
                  <a:lnTo>
                    <a:pt x="120000" y="120000"/>
                  </a:lnTo>
                </a:path>
              </a:pathLst>
            </a:custGeom>
            <a:noFill/>
            <a:ln w="12700" cap="flat" cmpd="sng">
              <a:solidFill>
                <a:srgbClr val="487AA8"/>
              </a:solidFill>
              <a:prstDash val="solid"/>
              <a:miter lim="800000"/>
              <a:headEnd type="none" w="sm" len="sm"/>
              <a:tailEnd type="none" w="sm" len="sm"/>
            </a:ln>
          </p:spPr>
        </p:sp>
        <p:sp>
          <p:nvSpPr>
            <p:cNvPr id="8" name="Google Shape;875;p29"/>
            <p:cNvSpPr/>
            <p:nvPr/>
          </p:nvSpPr>
          <p:spPr>
            <a:xfrm>
              <a:off x="6096000" y="3244861"/>
              <a:ext cx="1060983" cy="368275"/>
            </a:xfrm>
            <a:custGeom>
              <a:avLst/>
              <a:gdLst/>
              <a:ahLst/>
              <a:cxnLst/>
              <a:rect l="l" t="t" r="r" b="b"/>
              <a:pathLst>
                <a:path w="120000" h="120000" extrusionOk="0">
                  <a:moveTo>
                    <a:pt x="0" y="0"/>
                  </a:moveTo>
                  <a:lnTo>
                    <a:pt x="0" y="60000"/>
                  </a:lnTo>
                  <a:lnTo>
                    <a:pt x="120000" y="60000"/>
                  </a:lnTo>
                  <a:lnTo>
                    <a:pt x="120000" y="120000"/>
                  </a:lnTo>
                </a:path>
              </a:pathLst>
            </a:custGeom>
            <a:noFill/>
            <a:ln w="12700" cap="flat" cmpd="sng">
              <a:solidFill>
                <a:srgbClr val="487AA8"/>
              </a:solidFill>
              <a:prstDash val="solid"/>
              <a:miter lim="800000"/>
              <a:headEnd type="none" w="sm" len="sm"/>
              <a:tailEnd type="none" w="sm" len="sm"/>
            </a:ln>
          </p:spPr>
        </p:sp>
        <p:sp>
          <p:nvSpPr>
            <p:cNvPr id="9" name="Google Shape;876;p29"/>
            <p:cNvSpPr/>
            <p:nvPr/>
          </p:nvSpPr>
          <p:spPr>
            <a:xfrm>
              <a:off x="5035016" y="3244861"/>
              <a:ext cx="1060983" cy="368275"/>
            </a:xfrm>
            <a:custGeom>
              <a:avLst/>
              <a:gdLst/>
              <a:ahLst/>
              <a:cxnLst/>
              <a:rect l="l" t="t" r="r" b="b"/>
              <a:pathLst>
                <a:path w="120000" h="120000" extrusionOk="0">
                  <a:moveTo>
                    <a:pt x="120000" y="0"/>
                  </a:moveTo>
                  <a:lnTo>
                    <a:pt x="120000" y="60000"/>
                  </a:lnTo>
                  <a:lnTo>
                    <a:pt x="0" y="60000"/>
                  </a:lnTo>
                  <a:lnTo>
                    <a:pt x="0" y="120000"/>
                  </a:lnTo>
                </a:path>
              </a:pathLst>
            </a:custGeom>
            <a:noFill/>
            <a:ln w="12700" cap="flat" cmpd="sng">
              <a:solidFill>
                <a:srgbClr val="487AA8"/>
              </a:solidFill>
              <a:prstDash val="solid"/>
              <a:miter lim="800000"/>
              <a:headEnd type="none" w="sm" len="sm"/>
              <a:tailEnd type="none" w="sm" len="sm"/>
            </a:ln>
          </p:spPr>
        </p:sp>
        <p:sp>
          <p:nvSpPr>
            <p:cNvPr id="10" name="Google Shape;877;p29"/>
            <p:cNvSpPr/>
            <p:nvPr/>
          </p:nvSpPr>
          <p:spPr>
            <a:xfrm>
              <a:off x="3451288" y="3244861"/>
              <a:ext cx="2631753" cy="368275"/>
            </a:xfrm>
            <a:custGeom>
              <a:avLst/>
              <a:gdLst/>
              <a:ahLst/>
              <a:cxnLst/>
              <a:rect l="l" t="t" r="r" b="b"/>
              <a:pathLst>
                <a:path w="120000" h="120000" extrusionOk="0">
                  <a:moveTo>
                    <a:pt x="145133" y="0"/>
                  </a:moveTo>
                  <a:lnTo>
                    <a:pt x="145133" y="60000"/>
                  </a:lnTo>
                  <a:lnTo>
                    <a:pt x="0" y="60000"/>
                  </a:lnTo>
                  <a:lnTo>
                    <a:pt x="0" y="120000"/>
                  </a:lnTo>
                </a:path>
              </a:pathLst>
            </a:custGeom>
            <a:noFill/>
            <a:ln w="12700" cap="flat" cmpd="sng">
              <a:solidFill>
                <a:srgbClr val="487AA8"/>
              </a:solidFill>
              <a:prstDash val="solid"/>
              <a:miter lim="800000"/>
              <a:headEnd type="none" w="sm" len="sm"/>
              <a:tailEnd type="none" w="sm" len="sm"/>
            </a:ln>
          </p:spPr>
        </p:sp>
        <p:sp>
          <p:nvSpPr>
            <p:cNvPr id="11" name="Google Shape;878;p29"/>
            <p:cNvSpPr/>
            <p:nvPr/>
          </p:nvSpPr>
          <p:spPr>
            <a:xfrm>
              <a:off x="4913211" y="2617584"/>
              <a:ext cx="2121966" cy="657004"/>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3200" b="1"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a:t>
              </a:r>
              <a:r>
                <a:rPr kumimoji="0" lang="en-US" sz="3200" b="1" i="0" u="none" strike="noStrike" kern="0" cap="none" spc="0" normalizeH="0" baseline="0" noProof="0" dirty="0" err="1">
                  <a:ln>
                    <a:noFill/>
                  </a:ln>
                  <a:solidFill>
                    <a:srgbClr val="FFFFFF"/>
                  </a:solidFill>
                  <a:effectLst/>
                  <a:uLnTx/>
                  <a:uFillTx/>
                  <a:latin typeface="Times New Roman"/>
                  <a:ea typeface="Times New Roman"/>
                  <a:cs typeface="Times New Roman"/>
                  <a:sym typeface="Times New Roman"/>
                </a:rPr>
                <a:t>Dấu</a:t>
              </a:r>
              <a:r>
                <a:rPr kumimoji="0" lang="en-US" sz="3200" b="1"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a:t>
              </a:r>
              <a:r>
                <a:rPr kumimoji="0" lang="en-US" sz="3200" b="1" i="0" u="none" strike="noStrike" kern="0" cap="none" spc="0" normalizeH="0" baseline="0" noProof="0" dirty="0" err="1">
                  <a:ln>
                    <a:noFill/>
                  </a:ln>
                  <a:solidFill>
                    <a:srgbClr val="FFFFFF"/>
                  </a:solidFill>
                  <a:effectLst/>
                  <a:uLnTx/>
                  <a:uFillTx/>
                  <a:latin typeface="Times New Roman"/>
                  <a:ea typeface="Times New Roman"/>
                  <a:cs typeface="Times New Roman"/>
                  <a:sym typeface="Times New Roman"/>
                </a:rPr>
                <a:t>tích</a:t>
              </a:r>
              <a:r>
                <a:rPr kumimoji="0" lang="en-US" sz="3200" b="1"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a:t>
              </a:r>
              <a:endParaRPr kumimoji="0" sz="3200" b="0"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endParaRPr>
            </a:p>
          </p:txBody>
        </p:sp>
        <p:sp>
          <p:nvSpPr>
            <p:cNvPr id="12" name="Google Shape;879;p29"/>
            <p:cNvSpPr/>
            <p:nvPr/>
          </p:nvSpPr>
          <p:spPr>
            <a:xfrm>
              <a:off x="2223202"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20000"/>
                <a:lumOff val="8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Đền</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thờ</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Phù</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Đổng</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Thiên</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Vương</a:t>
              </a:r>
              <a:endParaRPr kumimoji="0" sz="2800" b="0" i="0" u="none" strike="noStrike" kern="0" cap="none" spc="0" normalizeH="0" baseline="0" noProof="0" dirty="0">
                <a:ln>
                  <a:noFill/>
                </a:ln>
                <a:effectLst/>
                <a:uLnTx/>
                <a:uFillTx/>
                <a:latin typeface="Times New Roman"/>
                <a:ea typeface="Times New Roman"/>
                <a:cs typeface="Times New Roman"/>
                <a:sym typeface="Times New Roman"/>
              </a:endParaRPr>
            </a:p>
          </p:txBody>
        </p:sp>
        <p:sp>
          <p:nvSpPr>
            <p:cNvPr id="13" name="Google Shape;880;p29"/>
            <p:cNvSpPr/>
            <p:nvPr/>
          </p:nvSpPr>
          <p:spPr>
            <a:xfrm>
              <a:off x="4220503"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60000"/>
                <a:lumOff val="4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effectLst/>
                  <a:uLnTx/>
                  <a:uFillTx/>
                  <a:latin typeface="Times New Roman"/>
                  <a:ea typeface="Times New Roman"/>
                  <a:cs typeface="Times New Roman"/>
                  <a:sym typeface="Times New Roman"/>
                </a:rPr>
                <a:t>Bụi tre đằng ngà</a:t>
              </a:r>
              <a:endParaRPr kumimoji="0" sz="2800" b="0" i="0" u="none" strike="noStrike" kern="0" cap="none" spc="0" normalizeH="0" baseline="0" noProof="0">
                <a:ln>
                  <a:noFill/>
                </a:ln>
                <a:effectLst/>
                <a:uLnTx/>
                <a:uFillTx/>
                <a:latin typeface="Times New Roman"/>
                <a:ea typeface="Times New Roman"/>
                <a:cs typeface="Times New Roman"/>
                <a:sym typeface="Times New Roman"/>
              </a:endParaRPr>
            </a:p>
          </p:txBody>
        </p:sp>
        <p:sp>
          <p:nvSpPr>
            <p:cNvPr id="14" name="Google Shape;881;p29"/>
            <p:cNvSpPr/>
            <p:nvPr/>
          </p:nvSpPr>
          <p:spPr>
            <a:xfrm>
              <a:off x="6217804"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20000"/>
                <a:lumOff val="8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effectLst/>
                  <a:uLnTx/>
                  <a:uFillTx/>
                  <a:latin typeface="Times New Roman"/>
                  <a:ea typeface="Times New Roman"/>
                  <a:cs typeface="Times New Roman"/>
                  <a:sym typeface="Times New Roman"/>
                </a:rPr>
                <a:t>Ao hồ liên tiếp</a:t>
              </a:r>
              <a:endParaRPr kumimoji="0" sz="2800" b="0" i="0" u="none" strike="noStrike" kern="0" cap="none" spc="0" normalizeH="0" baseline="0" noProof="0">
                <a:ln>
                  <a:noFill/>
                </a:ln>
                <a:effectLst/>
                <a:uLnTx/>
                <a:uFillTx/>
                <a:latin typeface="Times New Roman"/>
                <a:ea typeface="Times New Roman"/>
                <a:cs typeface="Times New Roman"/>
                <a:sym typeface="Times New Roman"/>
              </a:endParaRPr>
            </a:p>
          </p:txBody>
        </p:sp>
        <p:sp>
          <p:nvSpPr>
            <p:cNvPr id="15" name="Google Shape;882;p29"/>
            <p:cNvSpPr/>
            <p:nvPr/>
          </p:nvSpPr>
          <p:spPr>
            <a:xfrm>
              <a:off x="8215106"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40000"/>
                <a:lumOff val="6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Dấu</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chân</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ngựa</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của</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Thánh</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Gióng</a:t>
              </a:r>
              <a:endParaRPr kumimoji="0" sz="2800" b="0" i="0" u="none" strike="noStrike" kern="0" cap="none" spc="0" normalizeH="0" baseline="0" noProof="0" dirty="0">
                <a:ln>
                  <a:noFill/>
                </a:ln>
                <a:effectLst/>
                <a:uLnTx/>
                <a:uFillTx/>
                <a:latin typeface="Times New Roman"/>
                <a:ea typeface="Times New Roman"/>
                <a:cs typeface="Times New Roman"/>
                <a:sym typeface="Times New Roman"/>
              </a:endParaRPr>
            </a:p>
          </p:txBody>
        </p:sp>
      </p:grpSp>
      <p:pic>
        <p:nvPicPr>
          <p:cNvPr id="16" name="Google Shape;883;p29"/>
          <p:cNvPicPr preferRelativeResize="0"/>
          <p:nvPr/>
        </p:nvPicPr>
        <p:blipFill rotWithShape="1">
          <a:blip r:embed="rId23">
            <a:alphaModFix/>
          </a:blip>
          <a:srcRect/>
          <a:stretch/>
        </p:blipFill>
        <p:spPr>
          <a:xfrm>
            <a:off x="692780" y="4385508"/>
            <a:ext cx="2345248" cy="1733890"/>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pic>
        <p:nvPicPr>
          <p:cNvPr id="17" name="Google Shape;884;p29"/>
          <p:cNvPicPr preferRelativeResize="0"/>
          <p:nvPr/>
        </p:nvPicPr>
        <p:blipFill rotWithShape="1">
          <a:blip r:embed="rId24">
            <a:alphaModFix/>
          </a:blip>
          <a:srcRect/>
          <a:stretch/>
        </p:blipFill>
        <p:spPr>
          <a:xfrm>
            <a:off x="3363812" y="4385508"/>
            <a:ext cx="2345248" cy="1733890"/>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pic>
        <p:nvPicPr>
          <p:cNvPr id="18" name="Google Shape;885;p29"/>
          <p:cNvPicPr preferRelativeResize="0"/>
          <p:nvPr/>
        </p:nvPicPr>
        <p:blipFill rotWithShape="1">
          <a:blip r:embed="rId25">
            <a:alphaModFix/>
          </a:blip>
          <a:srcRect/>
          <a:stretch/>
        </p:blipFill>
        <p:spPr>
          <a:xfrm>
            <a:off x="6034844" y="4385508"/>
            <a:ext cx="2316906" cy="1743075"/>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pic>
        <p:nvPicPr>
          <p:cNvPr id="19" name="Google Shape;886;p29"/>
          <p:cNvPicPr preferRelativeResize="0"/>
          <p:nvPr/>
        </p:nvPicPr>
        <p:blipFill rotWithShape="1">
          <a:blip r:embed="rId26">
            <a:alphaModFix/>
          </a:blip>
          <a:srcRect/>
          <a:stretch/>
        </p:blipFill>
        <p:spPr>
          <a:xfrm>
            <a:off x="8677535" y="4385508"/>
            <a:ext cx="2373591" cy="1752600"/>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spTree>
    <p:extLst>
      <p:ext uri="{BB962C8B-B14F-4D97-AF65-F5344CB8AC3E}">
        <p14:creationId xmlns:p14="http://schemas.microsoft.com/office/powerpoint/2010/main" val="4180595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6"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80">
                                          <p:stCondLst>
                                            <p:cond delay="0"/>
                                          </p:stCondLst>
                                        </p:cTn>
                                        <p:tgtEl>
                                          <p:spTgt spid="6"/>
                                        </p:tgtEl>
                                      </p:cBhvr>
                                    </p:animEffect>
                                    <p:anim calcmode="lin" valueType="num">
                                      <p:cBhvr>
                                        <p:cTn id="1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1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3" dur="26">
                                          <p:stCondLst>
                                            <p:cond delay="650"/>
                                          </p:stCondLst>
                                        </p:cTn>
                                        <p:tgtEl>
                                          <p:spTgt spid="6"/>
                                        </p:tgtEl>
                                      </p:cBhvr>
                                      <p:to x="100000" y="60000"/>
                                    </p:animScale>
                                    <p:animScale>
                                      <p:cBhvr>
                                        <p:cTn id="24" dur="166" decel="50000">
                                          <p:stCondLst>
                                            <p:cond delay="676"/>
                                          </p:stCondLst>
                                        </p:cTn>
                                        <p:tgtEl>
                                          <p:spTgt spid="6"/>
                                        </p:tgtEl>
                                      </p:cBhvr>
                                      <p:to x="100000" y="100000"/>
                                    </p:animScale>
                                    <p:animScale>
                                      <p:cBhvr>
                                        <p:cTn id="25" dur="26">
                                          <p:stCondLst>
                                            <p:cond delay="1312"/>
                                          </p:stCondLst>
                                        </p:cTn>
                                        <p:tgtEl>
                                          <p:spTgt spid="6"/>
                                        </p:tgtEl>
                                      </p:cBhvr>
                                      <p:to x="100000" y="80000"/>
                                    </p:animScale>
                                    <p:animScale>
                                      <p:cBhvr>
                                        <p:cTn id="26" dur="166" decel="50000">
                                          <p:stCondLst>
                                            <p:cond delay="1338"/>
                                          </p:stCondLst>
                                        </p:cTn>
                                        <p:tgtEl>
                                          <p:spTgt spid="6"/>
                                        </p:tgtEl>
                                      </p:cBhvr>
                                      <p:to x="100000" y="100000"/>
                                    </p:animScale>
                                    <p:animScale>
                                      <p:cBhvr>
                                        <p:cTn id="27" dur="26">
                                          <p:stCondLst>
                                            <p:cond delay="1642"/>
                                          </p:stCondLst>
                                        </p:cTn>
                                        <p:tgtEl>
                                          <p:spTgt spid="6"/>
                                        </p:tgtEl>
                                      </p:cBhvr>
                                      <p:to x="100000" y="90000"/>
                                    </p:animScale>
                                    <p:animScale>
                                      <p:cBhvr>
                                        <p:cTn id="28" dur="166" decel="50000">
                                          <p:stCondLst>
                                            <p:cond delay="1668"/>
                                          </p:stCondLst>
                                        </p:cTn>
                                        <p:tgtEl>
                                          <p:spTgt spid="6"/>
                                        </p:tgtEl>
                                      </p:cBhvr>
                                      <p:to x="100000" y="100000"/>
                                    </p:animScale>
                                    <p:animScale>
                                      <p:cBhvr>
                                        <p:cTn id="29" dur="26">
                                          <p:stCondLst>
                                            <p:cond delay="1808"/>
                                          </p:stCondLst>
                                        </p:cTn>
                                        <p:tgtEl>
                                          <p:spTgt spid="6"/>
                                        </p:tgtEl>
                                      </p:cBhvr>
                                      <p:to x="100000" y="95000"/>
                                    </p:animScale>
                                    <p:animScale>
                                      <p:cBhvr>
                                        <p:cTn id="30" dur="166" decel="50000">
                                          <p:stCondLst>
                                            <p:cond delay="1834"/>
                                          </p:stCondLst>
                                        </p:cTn>
                                        <p:tgtEl>
                                          <p:spTgt spid="6"/>
                                        </p:tgtEl>
                                      </p:cBhvr>
                                      <p:to x="100000" y="100000"/>
                                    </p:animScale>
                                  </p:childTnLst>
                                </p:cTn>
                              </p:par>
                              <p:par>
                                <p:cTn id="31" presetID="26" presetClass="entr" presetSubtype="0" fill="hold"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down)">
                                      <p:cBhvr>
                                        <p:cTn id="33" dur="580">
                                          <p:stCondLst>
                                            <p:cond delay="0"/>
                                          </p:stCondLst>
                                        </p:cTn>
                                        <p:tgtEl>
                                          <p:spTgt spid="16"/>
                                        </p:tgtEl>
                                      </p:cBhvr>
                                    </p:animEffect>
                                    <p:anim calcmode="lin" valueType="num">
                                      <p:cBhvr>
                                        <p:cTn id="34"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9" dur="26">
                                          <p:stCondLst>
                                            <p:cond delay="650"/>
                                          </p:stCondLst>
                                        </p:cTn>
                                        <p:tgtEl>
                                          <p:spTgt spid="16"/>
                                        </p:tgtEl>
                                      </p:cBhvr>
                                      <p:to x="100000" y="60000"/>
                                    </p:animScale>
                                    <p:animScale>
                                      <p:cBhvr>
                                        <p:cTn id="40" dur="166" decel="50000">
                                          <p:stCondLst>
                                            <p:cond delay="676"/>
                                          </p:stCondLst>
                                        </p:cTn>
                                        <p:tgtEl>
                                          <p:spTgt spid="16"/>
                                        </p:tgtEl>
                                      </p:cBhvr>
                                      <p:to x="100000" y="100000"/>
                                    </p:animScale>
                                    <p:animScale>
                                      <p:cBhvr>
                                        <p:cTn id="41" dur="26">
                                          <p:stCondLst>
                                            <p:cond delay="1312"/>
                                          </p:stCondLst>
                                        </p:cTn>
                                        <p:tgtEl>
                                          <p:spTgt spid="16"/>
                                        </p:tgtEl>
                                      </p:cBhvr>
                                      <p:to x="100000" y="80000"/>
                                    </p:animScale>
                                    <p:animScale>
                                      <p:cBhvr>
                                        <p:cTn id="42" dur="166" decel="50000">
                                          <p:stCondLst>
                                            <p:cond delay="1338"/>
                                          </p:stCondLst>
                                        </p:cTn>
                                        <p:tgtEl>
                                          <p:spTgt spid="16"/>
                                        </p:tgtEl>
                                      </p:cBhvr>
                                      <p:to x="100000" y="100000"/>
                                    </p:animScale>
                                    <p:animScale>
                                      <p:cBhvr>
                                        <p:cTn id="43" dur="26">
                                          <p:stCondLst>
                                            <p:cond delay="1642"/>
                                          </p:stCondLst>
                                        </p:cTn>
                                        <p:tgtEl>
                                          <p:spTgt spid="16"/>
                                        </p:tgtEl>
                                      </p:cBhvr>
                                      <p:to x="100000" y="90000"/>
                                    </p:animScale>
                                    <p:animScale>
                                      <p:cBhvr>
                                        <p:cTn id="44" dur="166" decel="50000">
                                          <p:stCondLst>
                                            <p:cond delay="1668"/>
                                          </p:stCondLst>
                                        </p:cTn>
                                        <p:tgtEl>
                                          <p:spTgt spid="16"/>
                                        </p:tgtEl>
                                      </p:cBhvr>
                                      <p:to x="100000" y="100000"/>
                                    </p:animScale>
                                    <p:animScale>
                                      <p:cBhvr>
                                        <p:cTn id="45" dur="26">
                                          <p:stCondLst>
                                            <p:cond delay="1808"/>
                                          </p:stCondLst>
                                        </p:cTn>
                                        <p:tgtEl>
                                          <p:spTgt spid="16"/>
                                        </p:tgtEl>
                                      </p:cBhvr>
                                      <p:to x="100000" y="95000"/>
                                    </p:animScale>
                                    <p:animScale>
                                      <p:cBhvr>
                                        <p:cTn id="46" dur="166" decel="50000">
                                          <p:stCondLst>
                                            <p:cond delay="1834"/>
                                          </p:stCondLst>
                                        </p:cTn>
                                        <p:tgtEl>
                                          <p:spTgt spid="16"/>
                                        </p:tgtEl>
                                      </p:cBhvr>
                                      <p:to x="100000" y="100000"/>
                                    </p:animScale>
                                  </p:childTnLst>
                                </p:cTn>
                              </p:par>
                              <p:par>
                                <p:cTn id="47" presetID="26" presetClass="entr" presetSubtype="0" fill="hold"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down)">
                                      <p:cBhvr>
                                        <p:cTn id="49" dur="580">
                                          <p:stCondLst>
                                            <p:cond delay="0"/>
                                          </p:stCondLst>
                                        </p:cTn>
                                        <p:tgtEl>
                                          <p:spTgt spid="17"/>
                                        </p:tgtEl>
                                      </p:cBhvr>
                                    </p:animEffect>
                                    <p:anim calcmode="lin" valueType="num">
                                      <p:cBhvr>
                                        <p:cTn id="5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5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5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5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5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55" dur="26">
                                          <p:stCondLst>
                                            <p:cond delay="650"/>
                                          </p:stCondLst>
                                        </p:cTn>
                                        <p:tgtEl>
                                          <p:spTgt spid="17"/>
                                        </p:tgtEl>
                                      </p:cBhvr>
                                      <p:to x="100000" y="60000"/>
                                    </p:animScale>
                                    <p:animScale>
                                      <p:cBhvr>
                                        <p:cTn id="56" dur="166" decel="50000">
                                          <p:stCondLst>
                                            <p:cond delay="676"/>
                                          </p:stCondLst>
                                        </p:cTn>
                                        <p:tgtEl>
                                          <p:spTgt spid="17"/>
                                        </p:tgtEl>
                                      </p:cBhvr>
                                      <p:to x="100000" y="100000"/>
                                    </p:animScale>
                                    <p:animScale>
                                      <p:cBhvr>
                                        <p:cTn id="57" dur="26">
                                          <p:stCondLst>
                                            <p:cond delay="1312"/>
                                          </p:stCondLst>
                                        </p:cTn>
                                        <p:tgtEl>
                                          <p:spTgt spid="17"/>
                                        </p:tgtEl>
                                      </p:cBhvr>
                                      <p:to x="100000" y="80000"/>
                                    </p:animScale>
                                    <p:animScale>
                                      <p:cBhvr>
                                        <p:cTn id="58" dur="166" decel="50000">
                                          <p:stCondLst>
                                            <p:cond delay="1338"/>
                                          </p:stCondLst>
                                        </p:cTn>
                                        <p:tgtEl>
                                          <p:spTgt spid="17"/>
                                        </p:tgtEl>
                                      </p:cBhvr>
                                      <p:to x="100000" y="100000"/>
                                    </p:animScale>
                                    <p:animScale>
                                      <p:cBhvr>
                                        <p:cTn id="59" dur="26">
                                          <p:stCondLst>
                                            <p:cond delay="1642"/>
                                          </p:stCondLst>
                                        </p:cTn>
                                        <p:tgtEl>
                                          <p:spTgt spid="17"/>
                                        </p:tgtEl>
                                      </p:cBhvr>
                                      <p:to x="100000" y="90000"/>
                                    </p:animScale>
                                    <p:animScale>
                                      <p:cBhvr>
                                        <p:cTn id="60" dur="166" decel="50000">
                                          <p:stCondLst>
                                            <p:cond delay="1668"/>
                                          </p:stCondLst>
                                        </p:cTn>
                                        <p:tgtEl>
                                          <p:spTgt spid="17"/>
                                        </p:tgtEl>
                                      </p:cBhvr>
                                      <p:to x="100000" y="100000"/>
                                    </p:animScale>
                                    <p:animScale>
                                      <p:cBhvr>
                                        <p:cTn id="61" dur="26">
                                          <p:stCondLst>
                                            <p:cond delay="1808"/>
                                          </p:stCondLst>
                                        </p:cTn>
                                        <p:tgtEl>
                                          <p:spTgt spid="17"/>
                                        </p:tgtEl>
                                      </p:cBhvr>
                                      <p:to x="100000" y="95000"/>
                                    </p:animScale>
                                    <p:animScale>
                                      <p:cBhvr>
                                        <p:cTn id="62" dur="166" decel="50000">
                                          <p:stCondLst>
                                            <p:cond delay="1834"/>
                                          </p:stCondLst>
                                        </p:cTn>
                                        <p:tgtEl>
                                          <p:spTgt spid="17"/>
                                        </p:tgtEl>
                                      </p:cBhvr>
                                      <p:to x="100000" y="100000"/>
                                    </p:animScale>
                                  </p:childTnLst>
                                </p:cTn>
                              </p:par>
                              <p:par>
                                <p:cTn id="63" presetID="26" presetClass="entr" presetSubtype="0" fill="hold" nodeType="withEffect">
                                  <p:stCondLst>
                                    <p:cond delay="0"/>
                                  </p:stCondLst>
                                  <p:childTnLst>
                                    <p:set>
                                      <p:cBhvr>
                                        <p:cTn id="64" dur="1" fill="hold">
                                          <p:stCondLst>
                                            <p:cond delay="0"/>
                                          </p:stCondLst>
                                        </p:cTn>
                                        <p:tgtEl>
                                          <p:spTgt spid="18"/>
                                        </p:tgtEl>
                                        <p:attrNameLst>
                                          <p:attrName>style.visibility</p:attrName>
                                        </p:attrNameLst>
                                      </p:cBhvr>
                                      <p:to>
                                        <p:strVal val="visible"/>
                                      </p:to>
                                    </p:set>
                                    <p:animEffect transition="in" filter="wipe(down)">
                                      <p:cBhvr>
                                        <p:cTn id="65" dur="580">
                                          <p:stCondLst>
                                            <p:cond delay="0"/>
                                          </p:stCondLst>
                                        </p:cTn>
                                        <p:tgtEl>
                                          <p:spTgt spid="18"/>
                                        </p:tgtEl>
                                      </p:cBhvr>
                                    </p:animEffect>
                                    <p:anim calcmode="lin" valueType="num">
                                      <p:cBhvr>
                                        <p:cTn id="66"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67"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68"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69"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70"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71" dur="26">
                                          <p:stCondLst>
                                            <p:cond delay="650"/>
                                          </p:stCondLst>
                                        </p:cTn>
                                        <p:tgtEl>
                                          <p:spTgt spid="18"/>
                                        </p:tgtEl>
                                      </p:cBhvr>
                                      <p:to x="100000" y="60000"/>
                                    </p:animScale>
                                    <p:animScale>
                                      <p:cBhvr>
                                        <p:cTn id="72" dur="166" decel="50000">
                                          <p:stCondLst>
                                            <p:cond delay="676"/>
                                          </p:stCondLst>
                                        </p:cTn>
                                        <p:tgtEl>
                                          <p:spTgt spid="18"/>
                                        </p:tgtEl>
                                      </p:cBhvr>
                                      <p:to x="100000" y="100000"/>
                                    </p:animScale>
                                    <p:animScale>
                                      <p:cBhvr>
                                        <p:cTn id="73" dur="26">
                                          <p:stCondLst>
                                            <p:cond delay="1312"/>
                                          </p:stCondLst>
                                        </p:cTn>
                                        <p:tgtEl>
                                          <p:spTgt spid="18"/>
                                        </p:tgtEl>
                                      </p:cBhvr>
                                      <p:to x="100000" y="80000"/>
                                    </p:animScale>
                                    <p:animScale>
                                      <p:cBhvr>
                                        <p:cTn id="74" dur="166" decel="50000">
                                          <p:stCondLst>
                                            <p:cond delay="1338"/>
                                          </p:stCondLst>
                                        </p:cTn>
                                        <p:tgtEl>
                                          <p:spTgt spid="18"/>
                                        </p:tgtEl>
                                      </p:cBhvr>
                                      <p:to x="100000" y="100000"/>
                                    </p:animScale>
                                    <p:animScale>
                                      <p:cBhvr>
                                        <p:cTn id="75" dur="26">
                                          <p:stCondLst>
                                            <p:cond delay="1642"/>
                                          </p:stCondLst>
                                        </p:cTn>
                                        <p:tgtEl>
                                          <p:spTgt spid="18"/>
                                        </p:tgtEl>
                                      </p:cBhvr>
                                      <p:to x="100000" y="90000"/>
                                    </p:animScale>
                                    <p:animScale>
                                      <p:cBhvr>
                                        <p:cTn id="76" dur="166" decel="50000">
                                          <p:stCondLst>
                                            <p:cond delay="1668"/>
                                          </p:stCondLst>
                                        </p:cTn>
                                        <p:tgtEl>
                                          <p:spTgt spid="18"/>
                                        </p:tgtEl>
                                      </p:cBhvr>
                                      <p:to x="100000" y="100000"/>
                                    </p:animScale>
                                    <p:animScale>
                                      <p:cBhvr>
                                        <p:cTn id="77" dur="26">
                                          <p:stCondLst>
                                            <p:cond delay="1808"/>
                                          </p:stCondLst>
                                        </p:cTn>
                                        <p:tgtEl>
                                          <p:spTgt spid="18"/>
                                        </p:tgtEl>
                                      </p:cBhvr>
                                      <p:to x="100000" y="95000"/>
                                    </p:animScale>
                                    <p:animScale>
                                      <p:cBhvr>
                                        <p:cTn id="78" dur="166" decel="50000">
                                          <p:stCondLst>
                                            <p:cond delay="1834"/>
                                          </p:stCondLst>
                                        </p:cTn>
                                        <p:tgtEl>
                                          <p:spTgt spid="18"/>
                                        </p:tgtEl>
                                      </p:cBhvr>
                                      <p:to x="100000" y="100000"/>
                                    </p:animScale>
                                  </p:childTnLst>
                                </p:cTn>
                              </p:par>
                              <p:par>
                                <p:cTn id="79" presetID="26" presetClass="entr" presetSubtype="0" fill="hold" nodeType="with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down)">
                                      <p:cBhvr>
                                        <p:cTn id="81" dur="580">
                                          <p:stCondLst>
                                            <p:cond delay="0"/>
                                          </p:stCondLst>
                                        </p:cTn>
                                        <p:tgtEl>
                                          <p:spTgt spid="19"/>
                                        </p:tgtEl>
                                      </p:cBhvr>
                                    </p:animEffect>
                                    <p:anim calcmode="lin" valueType="num">
                                      <p:cBhvr>
                                        <p:cTn id="82"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87" dur="26">
                                          <p:stCondLst>
                                            <p:cond delay="650"/>
                                          </p:stCondLst>
                                        </p:cTn>
                                        <p:tgtEl>
                                          <p:spTgt spid="19"/>
                                        </p:tgtEl>
                                      </p:cBhvr>
                                      <p:to x="100000" y="60000"/>
                                    </p:animScale>
                                    <p:animScale>
                                      <p:cBhvr>
                                        <p:cTn id="88" dur="166" decel="50000">
                                          <p:stCondLst>
                                            <p:cond delay="676"/>
                                          </p:stCondLst>
                                        </p:cTn>
                                        <p:tgtEl>
                                          <p:spTgt spid="19"/>
                                        </p:tgtEl>
                                      </p:cBhvr>
                                      <p:to x="100000" y="100000"/>
                                    </p:animScale>
                                    <p:animScale>
                                      <p:cBhvr>
                                        <p:cTn id="89" dur="26">
                                          <p:stCondLst>
                                            <p:cond delay="1312"/>
                                          </p:stCondLst>
                                        </p:cTn>
                                        <p:tgtEl>
                                          <p:spTgt spid="19"/>
                                        </p:tgtEl>
                                      </p:cBhvr>
                                      <p:to x="100000" y="80000"/>
                                    </p:animScale>
                                    <p:animScale>
                                      <p:cBhvr>
                                        <p:cTn id="90" dur="166" decel="50000">
                                          <p:stCondLst>
                                            <p:cond delay="1338"/>
                                          </p:stCondLst>
                                        </p:cTn>
                                        <p:tgtEl>
                                          <p:spTgt spid="19"/>
                                        </p:tgtEl>
                                      </p:cBhvr>
                                      <p:to x="100000" y="100000"/>
                                    </p:animScale>
                                    <p:animScale>
                                      <p:cBhvr>
                                        <p:cTn id="91" dur="26">
                                          <p:stCondLst>
                                            <p:cond delay="1642"/>
                                          </p:stCondLst>
                                        </p:cTn>
                                        <p:tgtEl>
                                          <p:spTgt spid="19"/>
                                        </p:tgtEl>
                                      </p:cBhvr>
                                      <p:to x="100000" y="90000"/>
                                    </p:animScale>
                                    <p:animScale>
                                      <p:cBhvr>
                                        <p:cTn id="92" dur="166" decel="50000">
                                          <p:stCondLst>
                                            <p:cond delay="1668"/>
                                          </p:stCondLst>
                                        </p:cTn>
                                        <p:tgtEl>
                                          <p:spTgt spid="19"/>
                                        </p:tgtEl>
                                      </p:cBhvr>
                                      <p:to x="100000" y="100000"/>
                                    </p:animScale>
                                    <p:animScale>
                                      <p:cBhvr>
                                        <p:cTn id="93" dur="26">
                                          <p:stCondLst>
                                            <p:cond delay="1808"/>
                                          </p:stCondLst>
                                        </p:cTn>
                                        <p:tgtEl>
                                          <p:spTgt spid="19"/>
                                        </p:tgtEl>
                                      </p:cBhvr>
                                      <p:to x="100000" y="95000"/>
                                    </p:animScale>
                                    <p:animScale>
                                      <p:cBhvr>
                                        <p:cTn id="94" dur="166" decel="50000">
                                          <p:stCondLst>
                                            <p:cond delay="1834"/>
                                          </p:stCondLst>
                                        </p:cTn>
                                        <p:tgtEl>
                                          <p:spTgt spid="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22">
            <a:extLst>
              <a:ext uri="{FF2B5EF4-FFF2-40B4-BE49-F238E27FC236}">
                <a16:creationId xmlns=""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 xmlns:a16="http://schemas.microsoft.com/office/drawing/2014/main" id="{90168F4B-550B-4E6E-A635-C37B7953F99A}"/>
              </a:ext>
            </a:extLst>
          </p:cNvPr>
          <p:cNvGrpSpPr/>
          <p:nvPr/>
        </p:nvGrpSpPr>
        <p:grpSpPr>
          <a:xfrm>
            <a:off x="1743037" y="633046"/>
            <a:ext cx="10441091" cy="5190979"/>
            <a:chOff x="1036320" y="695178"/>
            <a:chExt cx="10416524" cy="5467644"/>
          </a:xfrm>
        </p:grpSpPr>
        <p:sp>
          <p:nvSpPr>
            <p:cNvPr id="21" name="椭圆 1">
              <a:extLst>
                <a:ext uri="{FF2B5EF4-FFF2-40B4-BE49-F238E27FC236}">
                  <a16:creationId xmlns=""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sp>
        <p:nvSpPr>
          <p:cNvPr id="9" name="Rectangle 8"/>
          <p:cNvSpPr/>
          <p:nvPr/>
        </p:nvSpPr>
        <p:spPr>
          <a:xfrm>
            <a:off x="2788305" y="1242327"/>
            <a:ext cx="9023109" cy="3892861"/>
          </a:xfrm>
          <a:prstGeom prst="rect">
            <a:avLst/>
          </a:prstGeom>
        </p:spPr>
        <p:txBody>
          <a:bodyPr wrap="square">
            <a:spAutoFit/>
          </a:bodyPr>
          <a:lstStyle/>
          <a:p>
            <a:pPr lvl="0" algn="just">
              <a:lnSpc>
                <a:spcPct val="150000"/>
              </a:lnSpc>
              <a:buClr>
                <a:srgbClr val="000000"/>
              </a:buClr>
              <a:defRPr/>
            </a:pPr>
            <a:r>
              <a:rPr lang="vi-VN" sz="2800" b="1" kern="0" dirty="0">
                <a:solidFill>
                  <a:srgbClr val="FF0000"/>
                </a:solidFill>
                <a:latin typeface="Times New Roman" panose="02020603050405020304" pitchFamily="18" charset="0"/>
                <a:ea typeface="Times New Roman"/>
                <a:cs typeface="Times New Roman" panose="02020603050405020304" pitchFamily="18" charset="0"/>
                <a:sym typeface="Times New Roman"/>
              </a:rPr>
              <a:t>* Ý nghĩa:</a:t>
            </a:r>
            <a:endParaRPr lang="vi-VN" sz="2800" kern="0" dirty="0">
              <a:solidFill>
                <a:srgbClr val="FF0000"/>
              </a:solidFill>
              <a:latin typeface="Times New Roman" panose="02020603050405020304" pitchFamily="18" charset="0"/>
              <a:ea typeface="Times New Roman"/>
              <a:cs typeface="Times New Roman" panose="02020603050405020304" pitchFamily="18" charset="0"/>
              <a:sym typeface="Times New Roman"/>
            </a:endParaRPr>
          </a:p>
          <a:p>
            <a:pPr lvl="0" algn="just">
              <a:lnSpc>
                <a:spcPct val="150000"/>
              </a:lnSpc>
              <a:buClr>
                <a:srgbClr val="000000"/>
              </a:buClr>
              <a:defRPr/>
            </a:pPr>
            <a:r>
              <a:rPr lang="vi-VN" sz="2800" kern="0" dirty="0">
                <a:latin typeface="Times New Roman" panose="02020603050405020304" pitchFamily="18" charset="0"/>
                <a:ea typeface="Times New Roman"/>
                <a:cs typeface="Times New Roman" panose="02020603050405020304" pitchFamily="18" charset="0"/>
                <a:sym typeface="Times New Roman"/>
              </a:rPr>
              <a:t> - Nhân dân ta tin rằng Thánh Gióng là người anh hùng có thật, thể hiện sự trân trọng, biết ơn, niềm tự hào và ước muốn về một người anh hùng đánh giặc cứu nước.</a:t>
            </a:r>
            <a:endParaRPr lang="vi-VN" sz="2800" kern="0" dirty="0">
              <a:latin typeface="Times New Roman" panose="02020603050405020304" pitchFamily="18" charset="0"/>
              <a:cs typeface="Times New Roman" panose="02020603050405020304" pitchFamily="18" charset="0"/>
              <a:sym typeface="Arial"/>
            </a:endParaRPr>
          </a:p>
          <a:p>
            <a:pPr lvl="0" algn="just">
              <a:lnSpc>
                <a:spcPct val="150000"/>
              </a:lnSpc>
              <a:buClr>
                <a:srgbClr val="000000"/>
              </a:buClr>
              <a:defRPr/>
            </a:pPr>
            <a:r>
              <a:rPr lang="vi-VN" sz="2800" b="1" kern="0" dirty="0">
                <a:latin typeface="Times New Roman" panose="02020603050405020304" pitchFamily="18" charset="0"/>
                <a:ea typeface="Times New Roman"/>
                <a:cs typeface="Times New Roman" panose="02020603050405020304" pitchFamily="18" charset="0"/>
                <a:sym typeface="Times New Roman"/>
              </a:rPr>
              <a:t>- </a:t>
            </a:r>
            <a:r>
              <a:rPr lang="vi-VN" sz="2800" kern="0" dirty="0">
                <a:latin typeface="Times New Roman" panose="02020603050405020304" pitchFamily="18" charset="0"/>
                <a:ea typeface="Times New Roman"/>
                <a:cs typeface="Times New Roman" panose="02020603050405020304" pitchFamily="18" charset="0"/>
                <a:sym typeface="Times New Roman"/>
              </a:rPr>
              <a:t>Tăng tính xác thực cho câu chuyện, tạo niềm tin cho người đọc.</a:t>
            </a:r>
            <a:endParaRPr lang="vi-VN" sz="2800" kern="0" dirty="0">
              <a:latin typeface="Times New Roman" panose="02020603050405020304" pitchFamily="18" charset="0"/>
              <a:ea typeface="Calibri"/>
              <a:cs typeface="Times New Roman" panose="02020603050405020304" pitchFamily="18" charset="0"/>
              <a:sym typeface="Calibri"/>
            </a:endParaRPr>
          </a:p>
        </p:txBody>
      </p:sp>
    </p:spTree>
    <p:extLst>
      <p:ext uri="{BB962C8B-B14F-4D97-AF65-F5344CB8AC3E}">
        <p14:creationId xmlns:p14="http://schemas.microsoft.com/office/powerpoint/2010/main" val="4125935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176910" y="-146732"/>
            <a:ext cx="7357403" cy="7138376"/>
          </a:xfrm>
          <a:prstGeom prst="rect">
            <a:avLst/>
          </a:prstGeom>
          <a:ln>
            <a:noFill/>
          </a:ln>
          <a:effectLst>
            <a:outerShdw blurRad="190500" algn="tl" rotWithShape="0">
              <a:srgbClr val="000000">
                <a:alpha val="70000"/>
              </a:srgbClr>
            </a:outerShdw>
          </a:effectLst>
        </p:spPr>
      </p:pic>
      <p:pic>
        <p:nvPicPr>
          <p:cNvPr id="3" name="Picture 2"/>
          <p:cNvPicPr>
            <a:picLocks noGrp="1" noRot="1" noChangeAspect="1" noMove="1" noResize="1" noEditPoints="1" noAdjustHandles="1" noChangeArrowheads="1" noChangeShapeType="1" noCrop="1"/>
          </p:cNvPicPr>
          <p:nvPr/>
        </p:nvPicPr>
        <p:blipFill>
          <a:blip r:embed="rId4">
            <a:extLst>
              <a:ext uri="{28A0092B-C50C-407E-A947-70E740481C1C}">
                <a14:useLocalDpi xmlns:a14="http://schemas.microsoft.com/office/drawing/2010/main" val="0"/>
              </a:ext>
            </a:extLst>
          </a:blip>
          <a:stretch>
            <a:fillRect/>
          </a:stretch>
        </p:blipFill>
        <p:spPr>
          <a:xfrm flipH="1" flipV="1">
            <a:off x="0" y="0"/>
            <a:ext cx="12192000" cy="6858000"/>
          </a:xfrm>
          <a:prstGeom prst="rect">
            <a:avLst/>
          </a:prstGeom>
        </p:spPr>
      </p:pic>
      <p:pic>
        <p:nvPicPr>
          <p:cNvPr id="6" name="Picture 5"/>
          <p:cNvPicPr>
            <a:picLocks noChangeAspect="1"/>
          </p:cNvPicPr>
          <p:nvPr/>
        </p:nvPicPr>
        <p:blipFill>
          <a:blip r:embed="rId5"/>
          <a:stretch>
            <a:fillRect/>
          </a:stretch>
        </p:blipFill>
        <p:spPr>
          <a:xfrm>
            <a:off x="-525184" y="1736196"/>
            <a:ext cx="7352413" cy="3548180"/>
          </a:xfrm>
          <a:prstGeom prst="rect">
            <a:avLst/>
          </a:prstGeom>
        </p:spPr>
      </p:pic>
    </p:spTree>
    <p:extLst>
      <p:ext uri="{BB962C8B-B14F-4D97-AF65-F5344CB8AC3E}">
        <p14:creationId xmlns:p14="http://schemas.microsoft.com/office/powerpoint/2010/main" val="3615629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176910" y="-146732"/>
            <a:ext cx="7357403" cy="7138376"/>
          </a:xfrm>
          <a:prstGeom prst="rect">
            <a:avLst/>
          </a:prstGeom>
          <a:ln>
            <a:noFill/>
          </a:ln>
          <a:effectLst>
            <a:outerShdw blurRad="190500" algn="tl" rotWithShape="0">
              <a:srgbClr val="000000">
                <a:alpha val="70000"/>
              </a:srgbClr>
            </a:outerShdw>
          </a:effectLst>
        </p:spPr>
      </p:pic>
      <p:pic>
        <p:nvPicPr>
          <p:cNvPr id="3" name="Picture 2"/>
          <p:cNvPicPr>
            <a:picLocks noGrp="1" noRot="1" noChangeAspect="1" noMove="1" noResize="1" noEditPoints="1" noAdjustHandles="1" noChangeArrowheads="1" noChangeShapeType="1" noCrop="1"/>
          </p:cNvPicPr>
          <p:nvPr/>
        </p:nvPicPr>
        <p:blipFill>
          <a:blip r:embed="rId4">
            <a:extLst>
              <a:ext uri="{28A0092B-C50C-407E-A947-70E740481C1C}">
                <a14:useLocalDpi xmlns:a14="http://schemas.microsoft.com/office/drawing/2010/main" val="0"/>
              </a:ext>
            </a:extLst>
          </a:blip>
          <a:stretch>
            <a:fillRect/>
          </a:stretch>
        </p:blipFill>
        <p:spPr>
          <a:xfrm flipH="1" flipV="1">
            <a:off x="0" y="0"/>
            <a:ext cx="12192000" cy="6858000"/>
          </a:xfrm>
          <a:prstGeom prst="rect">
            <a:avLst/>
          </a:prstGeom>
        </p:spPr>
      </p:pic>
      <p:pic>
        <p:nvPicPr>
          <p:cNvPr id="4" name="Picture 3"/>
          <p:cNvPicPr>
            <a:picLocks noChangeAspect="1"/>
          </p:cNvPicPr>
          <p:nvPr/>
        </p:nvPicPr>
        <p:blipFill>
          <a:blip r:embed="rId5"/>
          <a:stretch>
            <a:fillRect/>
          </a:stretch>
        </p:blipFill>
        <p:spPr>
          <a:xfrm>
            <a:off x="-128748" y="742463"/>
            <a:ext cx="6665537" cy="5373073"/>
          </a:xfrm>
          <a:prstGeom prst="rect">
            <a:avLst/>
          </a:prstGeom>
        </p:spPr>
      </p:pic>
    </p:spTree>
    <p:extLst>
      <p:ext uri="{BB962C8B-B14F-4D97-AF65-F5344CB8AC3E}">
        <p14:creationId xmlns:p14="http://schemas.microsoft.com/office/powerpoint/2010/main" val="2415497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p:nvPicPr>
        <p:blipFill>
          <a:blip r:embed="rId3"/>
          <a:stretch>
            <a:fillRect/>
          </a:stretch>
        </p:blipFill>
        <p:spPr>
          <a:xfrm>
            <a:off x="925405" y="359986"/>
            <a:ext cx="9739500" cy="1646063"/>
          </a:xfrm>
          <a:prstGeom prst="rect">
            <a:avLst/>
          </a:prstGeom>
        </p:spPr>
      </p:pic>
      <p:sp>
        <p:nvSpPr>
          <p:cNvPr id="3" name="Rectangle 2"/>
          <p:cNvSpPr/>
          <p:nvPr/>
        </p:nvSpPr>
        <p:spPr>
          <a:xfrm>
            <a:off x="378763" y="2006049"/>
            <a:ext cx="5607625" cy="2677656"/>
          </a:xfrm>
          <a:prstGeom prst="rect">
            <a:avLst/>
          </a:prstGeom>
        </p:spPr>
        <p:txBody>
          <a:bodyPr wrap="none">
            <a:spAutoFit/>
          </a:bodyPr>
          <a:lstStyle/>
          <a:p>
            <a:pPr lvl="0" algn="just">
              <a:lnSpc>
                <a:spcPct val="150000"/>
              </a:lnSpc>
              <a:buClr>
                <a:srgbClr val="000000"/>
              </a:buClr>
              <a:defRPr/>
            </a:pPr>
            <a:r>
              <a:rPr lang="en-US" sz="2800" kern="0" dirty="0" smtClean="0">
                <a:latin typeface="Times New Roman"/>
                <a:ea typeface="Times New Roman"/>
                <a:cs typeface="Times New Roman"/>
                <a:sym typeface="Times New Roman"/>
              </a:rPr>
              <a:t>- </a:t>
            </a:r>
            <a:r>
              <a:rPr lang="vi-VN" sz="2800" kern="0" dirty="0" smtClean="0">
                <a:latin typeface="Times New Roman"/>
                <a:ea typeface="Times New Roman"/>
                <a:cs typeface="Times New Roman"/>
                <a:sym typeface="Times New Roman"/>
              </a:rPr>
              <a:t>Chi </a:t>
            </a:r>
            <a:r>
              <a:rPr lang="vi-VN" sz="2800" kern="0" dirty="0">
                <a:latin typeface="Times New Roman"/>
                <a:ea typeface="Times New Roman"/>
                <a:cs typeface="Times New Roman"/>
                <a:sym typeface="Times New Roman"/>
              </a:rPr>
              <a:t>tiết tượng tượng kì ảo</a:t>
            </a:r>
            <a:r>
              <a:rPr lang="vi-VN" sz="2800" kern="0" dirty="0" smtClean="0">
                <a:latin typeface="Times New Roman"/>
                <a:ea typeface="Times New Roman"/>
                <a:cs typeface="Times New Roman"/>
                <a:sym typeface="Times New Roman"/>
              </a:rPr>
              <a:t>.</a:t>
            </a:r>
            <a:endParaRPr lang="en-US" sz="2800" kern="0" dirty="0" smtClean="0">
              <a:latin typeface="Times New Roman"/>
              <a:ea typeface="Times New Roman"/>
              <a:cs typeface="Times New Roman"/>
              <a:sym typeface="Times New Roman"/>
            </a:endParaRPr>
          </a:p>
          <a:p>
            <a:pPr algn="just">
              <a:lnSpc>
                <a:spcPct val="150000"/>
              </a:lnSpc>
              <a:buClr>
                <a:srgbClr val="000000"/>
              </a:buClr>
              <a:defRPr/>
            </a:pPr>
            <a:r>
              <a:rPr lang="en-US" sz="2800" kern="0" dirty="0" smtClean="0">
                <a:latin typeface="Times New Roman"/>
                <a:ea typeface="Times New Roman"/>
                <a:cs typeface="Times New Roman"/>
                <a:sym typeface="Times New Roman"/>
              </a:rPr>
              <a:t>- </a:t>
            </a:r>
            <a:r>
              <a:rPr lang="en-US" sz="2800" kern="0" dirty="0" err="1" smtClean="0">
                <a:latin typeface="Times New Roman"/>
                <a:ea typeface="Times New Roman"/>
                <a:cs typeface="Times New Roman"/>
                <a:sym typeface="Times New Roman"/>
              </a:rPr>
              <a:t>Khéo</a:t>
            </a:r>
            <a:r>
              <a:rPr lang="en-US" sz="2800" kern="0" dirty="0" smtClean="0">
                <a:latin typeface="Times New Roman"/>
                <a:ea typeface="Times New Roman"/>
                <a:cs typeface="Times New Roman"/>
                <a:sym typeface="Times New Roman"/>
              </a:rPr>
              <a:t> </a:t>
            </a:r>
            <a:r>
              <a:rPr lang="en-US" sz="2800" kern="0" dirty="0" err="1" smtClean="0">
                <a:latin typeface="Times New Roman"/>
                <a:ea typeface="Times New Roman"/>
                <a:cs typeface="Times New Roman"/>
                <a:sym typeface="Times New Roman"/>
              </a:rPr>
              <a:t>kết</a:t>
            </a:r>
            <a:r>
              <a:rPr lang="en-US" sz="2800" kern="0" dirty="0" smtClean="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hợp</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huyền</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thoại</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và</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thực</a:t>
            </a:r>
            <a:r>
              <a:rPr lang="en-US" sz="2800" kern="0" dirty="0">
                <a:latin typeface="Times New Roman"/>
                <a:ea typeface="Times New Roman"/>
                <a:cs typeface="Times New Roman"/>
                <a:sym typeface="Times New Roman"/>
              </a:rPr>
              <a:t> </a:t>
            </a:r>
            <a:r>
              <a:rPr lang="en-US" sz="2800" kern="0" dirty="0" err="1" smtClean="0">
                <a:latin typeface="Times New Roman"/>
                <a:ea typeface="Times New Roman"/>
                <a:cs typeface="Times New Roman"/>
                <a:sym typeface="Times New Roman"/>
              </a:rPr>
              <a:t>tế</a:t>
            </a:r>
            <a:endParaRPr lang="en-US" sz="2800" kern="0" dirty="0" smtClean="0">
              <a:latin typeface="Times New Roman"/>
              <a:ea typeface="Times New Roman"/>
              <a:cs typeface="Times New Roman"/>
              <a:sym typeface="Times New Roman"/>
            </a:endParaRPr>
          </a:p>
          <a:p>
            <a:pPr lvl="0" algn="just">
              <a:lnSpc>
                <a:spcPct val="150000"/>
              </a:lnSpc>
              <a:buClr>
                <a:srgbClr val="000000"/>
              </a:buClr>
              <a:defRPr/>
            </a:pPr>
            <a:r>
              <a:rPr lang="en-US" sz="2800" kern="0" dirty="0" smtClean="0">
                <a:latin typeface="Times New Roman"/>
                <a:ea typeface="Times New Roman"/>
                <a:cs typeface="Times New Roman"/>
                <a:sym typeface="Times New Roman"/>
              </a:rPr>
              <a:t>- </a:t>
            </a:r>
            <a:r>
              <a:rPr lang="en-US" sz="2800" kern="0" dirty="0" err="1" smtClean="0">
                <a:latin typeface="Times New Roman"/>
                <a:ea typeface="Times New Roman"/>
                <a:cs typeface="Times New Roman"/>
                <a:sym typeface="Times New Roman"/>
              </a:rPr>
              <a:t>Lời</a:t>
            </a:r>
            <a:r>
              <a:rPr lang="en-US" sz="2800" kern="0" dirty="0" smtClean="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kể</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cô</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đọng</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trang</a:t>
            </a:r>
            <a:r>
              <a:rPr lang="en-US" sz="2800" kern="0" dirty="0">
                <a:latin typeface="Times New Roman"/>
                <a:ea typeface="Times New Roman"/>
                <a:cs typeface="Times New Roman"/>
                <a:sym typeface="Times New Roman"/>
              </a:rPr>
              <a:t> </a:t>
            </a:r>
            <a:r>
              <a:rPr lang="en-US" sz="2800" kern="0" dirty="0" err="1" smtClean="0">
                <a:latin typeface="Times New Roman"/>
                <a:ea typeface="Times New Roman"/>
                <a:cs typeface="Times New Roman"/>
                <a:sym typeface="Times New Roman"/>
              </a:rPr>
              <a:t>trọng</a:t>
            </a:r>
            <a:r>
              <a:rPr lang="en-US" sz="2800" kern="0" dirty="0" smtClean="0">
                <a:latin typeface="Times New Roman"/>
                <a:ea typeface="Times New Roman"/>
                <a:cs typeface="Times New Roman"/>
                <a:sym typeface="Times New Roman"/>
              </a:rPr>
              <a:t> </a:t>
            </a:r>
            <a:endParaRPr lang="en-US" sz="2800" kern="0" dirty="0">
              <a:latin typeface="Times New Roman"/>
              <a:ea typeface="Times New Roman"/>
              <a:cs typeface="Times New Roman"/>
              <a:sym typeface="Times New Roman"/>
            </a:endParaRPr>
          </a:p>
          <a:p>
            <a:pPr lvl="0" algn="just">
              <a:lnSpc>
                <a:spcPct val="150000"/>
              </a:lnSpc>
              <a:buClr>
                <a:srgbClr val="000000"/>
              </a:buClr>
              <a:defRPr/>
            </a:pPr>
            <a:endParaRPr lang="vi-VN" sz="2800" kern="0" dirty="0">
              <a:latin typeface="Times New Roman"/>
              <a:ea typeface="Times New Roman"/>
              <a:cs typeface="Times New Roman"/>
              <a:sym typeface="Times New Roman"/>
            </a:endParaRPr>
          </a:p>
        </p:txBody>
      </p:sp>
      <p:sp>
        <p:nvSpPr>
          <p:cNvPr id="5" name="Rectangle 4"/>
          <p:cNvSpPr/>
          <p:nvPr/>
        </p:nvSpPr>
        <p:spPr>
          <a:xfrm>
            <a:off x="6672113" y="2006049"/>
            <a:ext cx="5229155" cy="3970318"/>
          </a:xfrm>
          <a:prstGeom prst="rect">
            <a:avLst/>
          </a:prstGeom>
        </p:spPr>
        <p:txBody>
          <a:bodyPr wrap="square">
            <a:spAutoFit/>
          </a:bodyPr>
          <a:lstStyle/>
          <a:p>
            <a:pPr lvl="0" algn="just">
              <a:lnSpc>
                <a:spcPct val="150000"/>
              </a:lnSpc>
              <a:buClr>
                <a:srgbClr val="000000"/>
              </a:buClr>
              <a:defRPr/>
            </a:pPr>
            <a:r>
              <a:rPr lang="vi-VN" sz="2800" kern="0" dirty="0">
                <a:latin typeface="Times New Roman"/>
                <a:ea typeface="Times New Roman"/>
                <a:cs typeface="Times New Roman"/>
                <a:sym typeface="Times New Roman"/>
              </a:rPr>
              <a:t>Truyện ca ngợi công lao đánh đuổi giặc ngoại xâm của người anh hùng Thánh Gióng, qua đó thể hiện ý thức tự cường</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lòng</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yêu</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nước</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tinh</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thần</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đoàn</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kết</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ước</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mơ</a:t>
            </a:r>
            <a:r>
              <a:rPr lang="vi-VN" sz="2800" kern="0" dirty="0">
                <a:latin typeface="Times New Roman"/>
                <a:ea typeface="Times New Roman"/>
                <a:cs typeface="Times New Roman"/>
                <a:sym typeface="Times New Roman"/>
              </a:rPr>
              <a:t> của dân tộc ta.</a:t>
            </a:r>
          </a:p>
        </p:txBody>
      </p:sp>
    </p:spTree>
    <p:extLst>
      <p:ext uri="{BB962C8B-B14F-4D97-AF65-F5344CB8AC3E}">
        <p14:creationId xmlns:p14="http://schemas.microsoft.com/office/powerpoint/2010/main" val="4108948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4060" y="878991"/>
            <a:ext cx="6294819" cy="5675940"/>
          </a:xfrm>
          <a:prstGeom prst="rect">
            <a:avLst/>
          </a:prstGeom>
        </p:spPr>
      </p:pic>
      <p:sp>
        <p:nvSpPr>
          <p:cNvPr id="8" name="Rectangle 7"/>
          <p:cNvSpPr/>
          <p:nvPr/>
        </p:nvSpPr>
        <p:spPr>
          <a:xfrm>
            <a:off x="7423474" y="1454803"/>
            <a:ext cx="3535259" cy="4524315"/>
          </a:xfrm>
          <a:prstGeom prst="rect">
            <a:avLst/>
          </a:prstGeom>
        </p:spPr>
        <p:txBody>
          <a:bodyPr wrap="square">
            <a:spAutoFit/>
          </a:bodyPr>
          <a:lstStyle/>
          <a:p>
            <a:pPr lvl="0" algn="just">
              <a:lnSpc>
                <a:spcPct val="90000"/>
              </a:lnSpc>
              <a:buClr>
                <a:srgbClr val="000000"/>
              </a:buClr>
              <a:defRPr/>
            </a:pPr>
            <a:r>
              <a:rPr lang="en-US" sz="4000" kern="0" dirty="0" err="1" smtClean="0">
                <a:solidFill>
                  <a:schemeClr val="accent4"/>
                </a:solidFill>
                <a:latin typeface="Times New Roman"/>
                <a:ea typeface="Times New Roman"/>
                <a:cs typeface="Times New Roman"/>
                <a:sym typeface="Times New Roman"/>
              </a:rPr>
              <a:t>Mỗi</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bạn</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sẽ</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đặt</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ra</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một</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câu</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hỏi</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cho</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bạn</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cùng</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bàn</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để</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kiểm</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tra</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xem</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bạn</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đã</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tiếp</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thu</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được</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hết</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kiến</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thức</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cô</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dạy</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chưa</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nhé</a:t>
            </a:r>
            <a:r>
              <a:rPr lang="en-US" sz="4000" kern="0" dirty="0" smtClean="0">
                <a:solidFill>
                  <a:schemeClr val="accent4"/>
                </a:solidFill>
                <a:latin typeface="Times New Roman"/>
                <a:ea typeface="Times New Roman"/>
                <a:cs typeface="Times New Roman"/>
                <a:sym typeface="Times New Roman"/>
              </a:rPr>
              <a:t>!</a:t>
            </a:r>
            <a:endParaRPr lang="vi-VN" sz="4000" kern="0" dirty="0">
              <a:solidFill>
                <a:schemeClr val="accent4"/>
              </a:solidFill>
              <a:latin typeface="Times New Roman"/>
              <a:ea typeface="Times New Roman"/>
              <a:cs typeface="Times New Roman"/>
              <a:sym typeface="Times New Roman"/>
            </a:endParaRPr>
          </a:p>
        </p:txBody>
      </p:sp>
    </p:spTree>
    <p:extLst>
      <p:ext uri="{BB962C8B-B14F-4D97-AF65-F5344CB8AC3E}">
        <p14:creationId xmlns:p14="http://schemas.microsoft.com/office/powerpoint/2010/main" val="173702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586154" y="1791365"/>
            <a:ext cx="4286334" cy="4131134"/>
          </a:xfrm>
          <a:prstGeom prst="ellipse">
            <a:avLst/>
          </a:prstGeom>
          <a:solidFill>
            <a:schemeClr val="bg1"/>
          </a:solid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4" descr="downlo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5345" y="1960176"/>
            <a:ext cx="3959418" cy="381800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4"/>
          <a:stretch>
            <a:fillRect/>
          </a:stretch>
        </p:blipFill>
        <p:spPr>
          <a:xfrm>
            <a:off x="1901029" y="179990"/>
            <a:ext cx="7271106" cy="1780186"/>
          </a:xfrm>
          <a:prstGeom prst="rect">
            <a:avLst/>
          </a:prstGeom>
        </p:spPr>
      </p:pic>
      <p:sp>
        <p:nvSpPr>
          <p:cNvPr id="7" name="Rectangle 6"/>
          <p:cNvSpPr/>
          <p:nvPr/>
        </p:nvSpPr>
        <p:spPr>
          <a:xfrm>
            <a:off x="5291492" y="2100853"/>
            <a:ext cx="6096000" cy="3170099"/>
          </a:xfrm>
          <a:prstGeom prst="rect">
            <a:avLst/>
          </a:prstGeom>
        </p:spPr>
        <p:txBody>
          <a:bodyPr>
            <a:spAutoFit/>
          </a:bodyPr>
          <a:lstStyle/>
          <a:p>
            <a:pPr algn="just"/>
            <a:r>
              <a:rPr lang="en-US" sz="4000" kern="0" dirty="0" err="1" smtClean="0">
                <a:latin typeface="Times New Roman"/>
                <a:ea typeface="Times New Roman"/>
                <a:cs typeface="Times New Roman"/>
                <a:sym typeface="Times New Roman"/>
              </a:rPr>
              <a:t>Viết</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đoạn</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văn</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khoảng</a:t>
            </a:r>
            <a:r>
              <a:rPr lang="en-US" sz="4000" kern="0" dirty="0" smtClean="0">
                <a:latin typeface="Times New Roman"/>
                <a:ea typeface="Times New Roman"/>
                <a:cs typeface="Times New Roman"/>
                <a:sym typeface="Times New Roman"/>
              </a:rPr>
              <a:t> 5-7 </a:t>
            </a:r>
            <a:r>
              <a:rPr lang="en-US" sz="4000" kern="0" dirty="0" err="1" smtClean="0">
                <a:latin typeface="Times New Roman"/>
                <a:ea typeface="Times New Roman"/>
                <a:cs typeface="Times New Roman"/>
                <a:sym typeface="Times New Roman"/>
              </a:rPr>
              <a:t>câu</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về</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một</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hình</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ảnh</a:t>
            </a:r>
            <a:r>
              <a:rPr lang="en-US" sz="4000" kern="0" dirty="0" smtClean="0">
                <a:latin typeface="Times New Roman"/>
                <a:ea typeface="Times New Roman"/>
                <a:cs typeface="Times New Roman"/>
                <a:sym typeface="Times New Roman"/>
              </a:rPr>
              <a:t> hay </a:t>
            </a:r>
            <a:r>
              <a:rPr lang="en-US" sz="4000" kern="0" dirty="0" err="1" smtClean="0">
                <a:latin typeface="Times New Roman"/>
                <a:ea typeface="Times New Roman"/>
                <a:cs typeface="Times New Roman"/>
                <a:sym typeface="Times New Roman"/>
              </a:rPr>
              <a:t>hành</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động</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của</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Thánh</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Gióng</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đã</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để</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lại</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cho</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em</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ấn</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tượng</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sâu</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sắc</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nhất</a:t>
            </a:r>
            <a:r>
              <a:rPr lang="en-US" sz="4000" kern="0" dirty="0" smtClean="0">
                <a:latin typeface="Times New Roman"/>
                <a:ea typeface="Times New Roman"/>
                <a:cs typeface="Times New Roman"/>
                <a:sym typeface="Times New Roman"/>
              </a:rPr>
              <a:t>.</a:t>
            </a:r>
            <a:endParaRPr lang="en-US" sz="4000" dirty="0"/>
          </a:p>
        </p:txBody>
      </p:sp>
    </p:spTree>
    <p:extLst>
      <p:ext uri="{BB962C8B-B14F-4D97-AF65-F5344CB8AC3E}">
        <p14:creationId xmlns:p14="http://schemas.microsoft.com/office/powerpoint/2010/main" val="623217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26"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down)">
                                      <p:cBhvr>
                                        <p:cTn id="10" dur="580">
                                          <p:stCondLst>
                                            <p:cond delay="0"/>
                                          </p:stCondLst>
                                        </p:cTn>
                                        <p:tgtEl>
                                          <p:spTgt spid="7"/>
                                        </p:tgtEl>
                                      </p:cBhvr>
                                    </p:animEffect>
                                    <p:anim calcmode="lin" valueType="num">
                                      <p:cBhvr>
                                        <p:cTn id="11"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6" dur="26">
                                          <p:stCondLst>
                                            <p:cond delay="650"/>
                                          </p:stCondLst>
                                        </p:cTn>
                                        <p:tgtEl>
                                          <p:spTgt spid="7"/>
                                        </p:tgtEl>
                                      </p:cBhvr>
                                      <p:to x="100000" y="60000"/>
                                    </p:animScale>
                                    <p:animScale>
                                      <p:cBhvr>
                                        <p:cTn id="17" dur="166" decel="50000">
                                          <p:stCondLst>
                                            <p:cond delay="676"/>
                                          </p:stCondLst>
                                        </p:cTn>
                                        <p:tgtEl>
                                          <p:spTgt spid="7"/>
                                        </p:tgtEl>
                                      </p:cBhvr>
                                      <p:to x="100000" y="100000"/>
                                    </p:animScale>
                                    <p:animScale>
                                      <p:cBhvr>
                                        <p:cTn id="18" dur="26">
                                          <p:stCondLst>
                                            <p:cond delay="1312"/>
                                          </p:stCondLst>
                                        </p:cTn>
                                        <p:tgtEl>
                                          <p:spTgt spid="7"/>
                                        </p:tgtEl>
                                      </p:cBhvr>
                                      <p:to x="100000" y="80000"/>
                                    </p:animScale>
                                    <p:animScale>
                                      <p:cBhvr>
                                        <p:cTn id="19" dur="166" decel="50000">
                                          <p:stCondLst>
                                            <p:cond delay="1338"/>
                                          </p:stCondLst>
                                        </p:cTn>
                                        <p:tgtEl>
                                          <p:spTgt spid="7"/>
                                        </p:tgtEl>
                                      </p:cBhvr>
                                      <p:to x="100000" y="100000"/>
                                    </p:animScale>
                                    <p:animScale>
                                      <p:cBhvr>
                                        <p:cTn id="20" dur="26">
                                          <p:stCondLst>
                                            <p:cond delay="1642"/>
                                          </p:stCondLst>
                                        </p:cTn>
                                        <p:tgtEl>
                                          <p:spTgt spid="7"/>
                                        </p:tgtEl>
                                      </p:cBhvr>
                                      <p:to x="100000" y="90000"/>
                                    </p:animScale>
                                    <p:animScale>
                                      <p:cBhvr>
                                        <p:cTn id="21" dur="166" decel="50000">
                                          <p:stCondLst>
                                            <p:cond delay="1668"/>
                                          </p:stCondLst>
                                        </p:cTn>
                                        <p:tgtEl>
                                          <p:spTgt spid="7"/>
                                        </p:tgtEl>
                                      </p:cBhvr>
                                      <p:to x="100000" y="100000"/>
                                    </p:animScale>
                                    <p:animScale>
                                      <p:cBhvr>
                                        <p:cTn id="22" dur="26">
                                          <p:stCondLst>
                                            <p:cond delay="1808"/>
                                          </p:stCondLst>
                                        </p:cTn>
                                        <p:tgtEl>
                                          <p:spTgt spid="7"/>
                                        </p:tgtEl>
                                      </p:cBhvr>
                                      <p:to x="100000" y="95000"/>
                                    </p:animScale>
                                    <p:animScale>
                                      <p:cBhvr>
                                        <p:cTn id="23"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5936973" y="2223465"/>
            <a:ext cx="5738191" cy="3785652"/>
          </a:xfrm>
          <a:prstGeom prst="rect">
            <a:avLst/>
          </a:prstGeom>
        </p:spPr>
        <p:txBody>
          <a:bodyPr wrap="square">
            <a:spAutoFit/>
          </a:bodyPr>
          <a:lstStyle/>
          <a:p>
            <a:pPr algn="just"/>
            <a:r>
              <a:rPr lang="en-US" sz="4000" kern="0" dirty="0" err="1" smtClean="0">
                <a:solidFill>
                  <a:prstClr val="black"/>
                </a:solidFill>
                <a:latin typeface="Times New Roman"/>
                <a:cs typeface="Times New Roman"/>
                <a:sym typeface="Times New Roman"/>
              </a:rPr>
              <a:t>Khi</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Thánh</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Gióng</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ra</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trận</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mẹ</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đã</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đến</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bên</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ngựa</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sắt</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để</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tạm</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biệt</a:t>
            </a:r>
            <a:r>
              <a:rPr lang="en-US" sz="4000" kern="0" dirty="0" smtClean="0">
                <a:solidFill>
                  <a:prstClr val="black"/>
                </a:solidFill>
                <a:latin typeface="Times New Roman"/>
                <a:cs typeface="Times New Roman"/>
                <a:sym typeface="Times New Roman"/>
              </a:rPr>
              <a:t> con. </a:t>
            </a:r>
            <a:r>
              <a:rPr lang="en-US" sz="4000" kern="0" dirty="0" err="1" smtClean="0">
                <a:solidFill>
                  <a:prstClr val="black"/>
                </a:solidFill>
                <a:latin typeface="Times New Roman"/>
                <a:cs typeface="Times New Roman"/>
                <a:sym typeface="Times New Roman"/>
              </a:rPr>
              <a:t>Em</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hãy</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đóng</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vai</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mẹ</a:t>
            </a:r>
            <a:r>
              <a:rPr lang="en-US" sz="4000" kern="0" dirty="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Gióng</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để</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viết</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lại</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cuộc</a:t>
            </a:r>
            <a:r>
              <a:rPr lang="en-US" sz="4000" kern="0" dirty="0" smtClean="0">
                <a:solidFill>
                  <a:prstClr val="black"/>
                </a:solidFill>
                <a:latin typeface="Times New Roman"/>
                <a:cs typeface="Times New Roman"/>
                <a:sym typeface="Times New Roman"/>
              </a:rPr>
              <a:t> chia </a:t>
            </a:r>
            <a:r>
              <a:rPr lang="en-US" sz="4000" kern="0" dirty="0" err="1" smtClean="0">
                <a:solidFill>
                  <a:prstClr val="black"/>
                </a:solidFill>
                <a:latin typeface="Times New Roman"/>
                <a:cs typeface="Times New Roman"/>
                <a:sym typeface="Times New Roman"/>
              </a:rPr>
              <a:t>tay</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xúc</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động</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ấy</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khoảng</a:t>
            </a:r>
            <a:r>
              <a:rPr lang="en-US" sz="4000" kern="0" dirty="0" smtClean="0">
                <a:solidFill>
                  <a:prstClr val="black"/>
                </a:solidFill>
                <a:latin typeface="Times New Roman"/>
                <a:cs typeface="Times New Roman"/>
                <a:sym typeface="Times New Roman"/>
              </a:rPr>
              <a:t> 7-10 </a:t>
            </a:r>
            <a:r>
              <a:rPr lang="en-US" sz="4000" kern="0" dirty="0" err="1" smtClean="0">
                <a:solidFill>
                  <a:prstClr val="black"/>
                </a:solidFill>
                <a:latin typeface="Times New Roman"/>
                <a:cs typeface="Times New Roman"/>
                <a:sym typeface="Times New Roman"/>
              </a:rPr>
              <a:t>dòng</a:t>
            </a:r>
            <a:r>
              <a:rPr lang="en-US" sz="4000" kern="0" dirty="0" smtClean="0">
                <a:solidFill>
                  <a:prstClr val="black"/>
                </a:solidFill>
                <a:latin typeface="Times New Roman"/>
                <a:cs typeface="Times New Roman"/>
                <a:sym typeface="Times New Roman"/>
              </a:rPr>
              <a:t>)</a:t>
            </a:r>
            <a:endParaRPr lang="en-US" sz="4000" dirty="0">
              <a:solidFill>
                <a:prstClr val="black"/>
              </a:solidFill>
            </a:endParaRPr>
          </a:p>
        </p:txBody>
      </p:sp>
      <p:pic>
        <p:nvPicPr>
          <p:cNvPr id="5" name="Picture 4"/>
          <p:cNvPicPr>
            <a:picLocks noChangeAspect="1"/>
          </p:cNvPicPr>
          <p:nvPr/>
        </p:nvPicPr>
        <p:blipFill>
          <a:blip r:embed="rId3"/>
          <a:stretch>
            <a:fillRect/>
          </a:stretch>
        </p:blipFill>
        <p:spPr>
          <a:xfrm>
            <a:off x="1843326" y="-128420"/>
            <a:ext cx="7217887" cy="2857551"/>
          </a:xfrm>
          <a:prstGeom prst="rect">
            <a:avLst/>
          </a:prstGeom>
        </p:spPr>
      </p:pic>
      <p:sp>
        <p:nvSpPr>
          <p:cNvPr id="10" name="Rectangle 9"/>
          <p:cNvSpPr/>
          <p:nvPr/>
        </p:nvSpPr>
        <p:spPr>
          <a:xfrm>
            <a:off x="376423" y="1731260"/>
            <a:ext cx="2405576" cy="8784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85783" y="2271327"/>
            <a:ext cx="4581012" cy="3857199"/>
          </a:xfrm>
          <a:prstGeom prst="rect">
            <a:avLst/>
          </a:prstGeom>
        </p:spPr>
      </p:pic>
    </p:spTree>
    <p:extLst>
      <p:ext uri="{BB962C8B-B14F-4D97-AF65-F5344CB8AC3E}">
        <p14:creationId xmlns:p14="http://schemas.microsoft.com/office/powerpoint/2010/main" val="3194169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pic>
        <p:nvPicPr>
          <p:cNvPr id="7" name="Picture 6"/>
          <p:cNvPicPr>
            <a:picLocks noChangeAspect="1"/>
          </p:cNvPicPr>
          <p:nvPr/>
        </p:nvPicPr>
        <p:blipFill>
          <a:blip r:embed="rId22"/>
          <a:stretch>
            <a:fillRect/>
          </a:stretch>
        </p:blipFill>
        <p:spPr>
          <a:xfrm>
            <a:off x="3629030" y="228600"/>
            <a:ext cx="6502065" cy="1715156"/>
          </a:xfrm>
          <a:prstGeom prst="rect">
            <a:avLst/>
          </a:prstGeom>
        </p:spPr>
      </p:pic>
      <p:sp>
        <p:nvSpPr>
          <p:cNvPr id="8" name="Google Shape;195;p6"/>
          <p:cNvSpPr txBox="1"/>
          <p:nvPr/>
        </p:nvSpPr>
        <p:spPr>
          <a:xfrm>
            <a:off x="4037674" y="2652528"/>
            <a:ext cx="7661615" cy="2308284"/>
          </a:xfrm>
          <a:prstGeom prst="rect">
            <a:avLst/>
          </a:prstGeom>
          <a:noFill/>
          <a:ln>
            <a:noFill/>
          </a:ln>
        </p:spPr>
        <p:txBody>
          <a:bodyPr spcFirstLastPara="1" wrap="square" lIns="91425" tIns="45700" rIns="91425" bIns="45700" anchor="t" anchorCtr="0">
            <a:spAutoFit/>
          </a:bodyPr>
          <a:lstStyle/>
          <a:p>
            <a:pPr algn="just">
              <a:lnSpc>
                <a:spcPct val="150000"/>
              </a:lnSpc>
              <a:buClr>
                <a:srgbClr val="000000"/>
              </a:buClr>
              <a:buSzPts val="2800"/>
              <a:buFont typeface="Arial"/>
              <a:buNone/>
            </a:pP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GV </a:t>
            </a:r>
            <a:r>
              <a:rPr lang="en-US" sz="3200" kern="0" dirty="0" err="1" smtClean="0">
                <a:solidFill>
                  <a:srgbClr val="000000"/>
                </a:solidFill>
                <a:latin typeface="Times New Roman" panose="02020603050405020304" pitchFamily="18" charset="0"/>
                <a:ea typeface="Cambria"/>
                <a:cs typeface="Times New Roman" panose="02020603050405020304" pitchFamily="18" charset="0"/>
                <a:sym typeface="Cambria"/>
              </a:rPr>
              <a:t>gọi</a:t>
            </a: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1 </a:t>
            </a:r>
            <a:r>
              <a:rPr lang="en-US" sz="3200" kern="0" dirty="0" err="1" smtClean="0">
                <a:solidFill>
                  <a:srgbClr val="000000"/>
                </a:solidFill>
                <a:latin typeface="Times New Roman" panose="02020603050405020304" pitchFamily="18" charset="0"/>
                <a:ea typeface="Cambria"/>
                <a:cs typeface="Times New Roman" panose="02020603050405020304" pitchFamily="18" charset="0"/>
                <a:sym typeface="Cambria"/>
              </a:rPr>
              <a:t>bạn</a:t>
            </a: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smtClean="0">
                <a:solidFill>
                  <a:srgbClr val="000000"/>
                </a:solidFill>
                <a:latin typeface="Times New Roman" panose="02020603050405020304" pitchFamily="18" charset="0"/>
                <a:ea typeface="Cambria"/>
                <a:cs typeface="Times New Roman" panose="02020603050405020304" pitchFamily="18" charset="0"/>
                <a:sym typeface="Cambria"/>
              </a:rPr>
              <a:t>đọc</a:t>
            </a: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smtClean="0">
                <a:solidFill>
                  <a:srgbClr val="000000"/>
                </a:solidFill>
                <a:latin typeface="Times New Roman" panose="02020603050405020304" pitchFamily="18" charset="0"/>
                <a:ea typeface="Cambria"/>
                <a:cs typeface="Times New Roman" panose="02020603050405020304" pitchFamily="18" charset="0"/>
                <a:sym typeface="Cambria"/>
              </a:rPr>
              <a:t>trước</a:t>
            </a: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smtClean="0">
                <a:solidFill>
                  <a:srgbClr val="000000"/>
                </a:solidFill>
                <a:latin typeface="Times New Roman" panose="02020603050405020304" pitchFamily="18" charset="0"/>
                <a:ea typeface="Cambria"/>
                <a:cs typeface="Times New Roman" panose="02020603050405020304" pitchFamily="18" charset="0"/>
                <a:sym typeface="Cambria"/>
              </a:rPr>
              <a:t>lớp</a:t>
            </a:r>
            <a:endPar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endParaRPr>
          </a:p>
          <a:p>
            <a:pPr algn="just">
              <a:lnSpc>
                <a:spcPct val="150000"/>
              </a:lnSpc>
              <a:buClr>
                <a:srgbClr val="000000"/>
              </a:buClr>
              <a:buSzPts val="2800"/>
              <a:buFont typeface="Arial"/>
              <a:buNone/>
            </a:pP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Đọc</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diễn</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cảm</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lưu</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loát</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ngắt</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nghỉ</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đúng</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chú</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ý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lời</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đối</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thoại</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của</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các</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nhân</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vật</a:t>
            </a: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a:t>
            </a:r>
            <a:endParaRPr sz="3200" kern="0" dirty="0">
              <a:solidFill>
                <a:srgbClr val="000000"/>
              </a:solidFill>
              <a:latin typeface="Times New Roman" panose="02020603050405020304" pitchFamily="18" charset="0"/>
              <a:ea typeface="Cambria"/>
              <a:cs typeface="Times New Roman" panose="02020603050405020304" pitchFamily="18" charset="0"/>
              <a:sym typeface="Cambria"/>
            </a:endParaRPr>
          </a:p>
        </p:txBody>
      </p:sp>
      <p:sp>
        <p:nvSpPr>
          <p:cNvPr id="9" name="Rectangle 8"/>
          <p:cNvSpPr>
            <a:spLocks noChangeArrowheads="1"/>
          </p:cNvSpPr>
          <p:nvPr/>
        </p:nvSpPr>
        <p:spPr bwMode="auto">
          <a:xfrm>
            <a:off x="1691974" y="1654008"/>
            <a:ext cx="2897151" cy="615553"/>
          </a:xfrm>
          <a:prstGeom prst="rect">
            <a:avLst/>
          </a:prstGeom>
          <a:noFill/>
          <a:ln w="9525">
            <a:noFill/>
            <a:miter lim="800000"/>
            <a:headEnd/>
            <a:tailEnd/>
          </a:ln>
          <a:effectLst/>
        </p:spPr>
        <p:txBody>
          <a:bodyPr vert="horz" wrap="square" lIns="121920" tIns="60960" rIns="121920" bIns="60960" numCol="1" anchor="ctr" anchorCtr="0" compatLnSpc="1">
            <a:prstTxWarp prst="textNoShape">
              <a:avLst/>
            </a:prstTxWarp>
            <a:spAutoFit/>
          </a:bodyPr>
          <a:lstStyle/>
          <a:p>
            <a:pPr>
              <a:buClr>
                <a:srgbClr val="000000"/>
              </a:buClr>
              <a:buFont typeface="Arial"/>
              <a:buNone/>
            </a:pPr>
            <a:r>
              <a:rPr lang="en-US" altLang="en-US" sz="3200" b="1" i="1" kern="0" dirty="0">
                <a:solidFill>
                  <a:srgbClr val="FF0000"/>
                </a:solidFill>
                <a:latin typeface="Times New Roman" pitchFamily="18" charset="0"/>
                <a:cs typeface="Times New Roman" pitchFamily="18" charset="0"/>
                <a:sym typeface="Arial"/>
              </a:rPr>
              <a:t>a. </a:t>
            </a:r>
            <a:r>
              <a:rPr lang="en-US" altLang="en-US" sz="3200" b="1" i="1" kern="0" dirty="0" err="1">
                <a:solidFill>
                  <a:srgbClr val="FF0000"/>
                </a:solidFill>
                <a:latin typeface="Times New Roman" pitchFamily="18" charset="0"/>
                <a:cs typeface="Times New Roman" pitchFamily="18" charset="0"/>
                <a:sym typeface="Arial"/>
              </a:rPr>
              <a:t>Đọc</a:t>
            </a:r>
            <a:endParaRPr lang="en-US" altLang="en-US" sz="3200" b="1" i="1" kern="0" dirty="0">
              <a:solidFill>
                <a:srgbClr val="FF0000"/>
              </a:solidFill>
              <a:latin typeface="Times New Roman" pitchFamily="18" charset="0"/>
              <a:cs typeface="Times New Roman" pitchFamily="18" charset="0"/>
              <a:sym typeface="Arial"/>
            </a:endParaRPr>
          </a:p>
        </p:txBody>
      </p:sp>
      <p:sp>
        <p:nvSpPr>
          <p:cNvPr id="2" name="Rectangle 1"/>
          <p:cNvSpPr/>
          <p:nvPr/>
        </p:nvSpPr>
        <p:spPr>
          <a:xfrm>
            <a:off x="489186" y="2502732"/>
            <a:ext cx="2405576" cy="878462"/>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Google Shape;579;p13"/>
          <p:cNvPicPr preferRelativeResize="0"/>
          <p:nvPr/>
        </p:nvPicPr>
        <p:blipFill rotWithShape="1">
          <a:blip r:embed="rId23">
            <a:alphaModFix/>
          </a:blip>
          <a:srcRect/>
          <a:stretch/>
        </p:blipFill>
        <p:spPr>
          <a:xfrm>
            <a:off x="897830" y="2858623"/>
            <a:ext cx="2731200" cy="2839097"/>
          </a:xfrm>
          <a:prstGeom prst="rect">
            <a:avLst/>
          </a:prstGeom>
          <a:noFill/>
          <a:ln>
            <a:noFill/>
          </a:ln>
          <a:effectLst>
            <a:outerShdw blurRad="107950" dist="12700" dir="5400000" algn="ctr">
              <a:srgbClr val="000000"/>
            </a:outerShdw>
          </a:effectLst>
        </p:spPr>
      </p:pic>
    </p:spTree>
    <p:extLst>
      <p:ext uri="{BB962C8B-B14F-4D97-AF65-F5344CB8AC3E}">
        <p14:creationId xmlns:p14="http://schemas.microsoft.com/office/powerpoint/2010/main" val="1724621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pic>
        <p:nvPicPr>
          <p:cNvPr id="7" name="Picture 6"/>
          <p:cNvPicPr>
            <a:picLocks noChangeAspect="1"/>
          </p:cNvPicPr>
          <p:nvPr/>
        </p:nvPicPr>
        <p:blipFill>
          <a:blip r:embed="rId22"/>
          <a:stretch>
            <a:fillRect/>
          </a:stretch>
        </p:blipFill>
        <p:spPr>
          <a:xfrm>
            <a:off x="3629030" y="228600"/>
            <a:ext cx="6502065" cy="1715156"/>
          </a:xfrm>
          <a:prstGeom prst="rect">
            <a:avLst/>
          </a:prstGeom>
        </p:spPr>
      </p:pic>
      <p:sp>
        <p:nvSpPr>
          <p:cNvPr id="10" name="Rectangle 9"/>
          <p:cNvSpPr>
            <a:spLocks noChangeArrowheads="1"/>
          </p:cNvSpPr>
          <p:nvPr/>
        </p:nvSpPr>
        <p:spPr bwMode="auto">
          <a:xfrm>
            <a:off x="543227" y="1406769"/>
            <a:ext cx="2897151" cy="615553"/>
          </a:xfrm>
          <a:prstGeom prst="rect">
            <a:avLst/>
          </a:prstGeom>
          <a:noFill/>
          <a:ln w="9525">
            <a:noFill/>
            <a:miter lim="800000"/>
            <a:headEnd/>
            <a:tailEnd/>
          </a:ln>
          <a:effectLst/>
        </p:spPr>
        <p:txBody>
          <a:bodyPr vert="horz" wrap="square" lIns="121920" tIns="60960" rIns="121920" bIns="60960" numCol="1" anchor="ctr" anchorCtr="0" compatLnSpc="1">
            <a:prstTxWarp prst="textNoShape">
              <a:avLst/>
            </a:prstTxWarp>
            <a:spAutoFit/>
          </a:bodyPr>
          <a:lstStyle/>
          <a:p>
            <a:pPr>
              <a:buClr>
                <a:srgbClr val="000000"/>
              </a:buClr>
              <a:buFont typeface="Arial"/>
              <a:buNone/>
            </a:pPr>
            <a:r>
              <a:rPr lang="en-US" altLang="en-US" sz="3200" b="1" i="1" kern="0" dirty="0">
                <a:solidFill>
                  <a:srgbClr val="FF0000"/>
                </a:solidFill>
                <a:latin typeface="Times New Roman" pitchFamily="18" charset="0"/>
                <a:cs typeface="Times New Roman" pitchFamily="18" charset="0"/>
                <a:sym typeface="Arial"/>
              </a:rPr>
              <a:t>b. </a:t>
            </a:r>
            <a:r>
              <a:rPr lang="en-US" altLang="en-US" sz="3200" b="1" i="1" kern="0" dirty="0" err="1">
                <a:solidFill>
                  <a:srgbClr val="FF0000"/>
                </a:solidFill>
                <a:latin typeface="Times New Roman" pitchFamily="18" charset="0"/>
                <a:cs typeface="Times New Roman" pitchFamily="18" charset="0"/>
                <a:sym typeface="Arial"/>
              </a:rPr>
              <a:t>Chú</a:t>
            </a:r>
            <a:r>
              <a:rPr lang="en-US" altLang="en-US" sz="3200" b="1" i="1" kern="0" dirty="0">
                <a:solidFill>
                  <a:srgbClr val="FF0000"/>
                </a:solidFill>
                <a:latin typeface="Times New Roman" pitchFamily="18" charset="0"/>
                <a:cs typeface="Times New Roman" pitchFamily="18" charset="0"/>
                <a:sym typeface="Arial"/>
              </a:rPr>
              <a:t> </a:t>
            </a:r>
            <a:r>
              <a:rPr lang="en-US" altLang="en-US" sz="3200" b="1" i="1" kern="0" dirty="0" err="1">
                <a:solidFill>
                  <a:srgbClr val="FF0000"/>
                </a:solidFill>
                <a:latin typeface="Times New Roman" pitchFamily="18" charset="0"/>
                <a:cs typeface="Times New Roman" pitchFamily="18" charset="0"/>
                <a:sym typeface="Arial"/>
              </a:rPr>
              <a:t>thích</a:t>
            </a:r>
            <a:endParaRPr lang="en-US" altLang="en-US" sz="3200" b="1" i="1" kern="0" dirty="0">
              <a:solidFill>
                <a:srgbClr val="FF0000"/>
              </a:solidFill>
              <a:latin typeface="Times New Roman" pitchFamily="18" charset="0"/>
              <a:cs typeface="Times New Roman" pitchFamily="18" charset="0"/>
              <a:sym typeface="Arial"/>
            </a:endParaRPr>
          </a:p>
        </p:txBody>
      </p:sp>
      <p:sp>
        <p:nvSpPr>
          <p:cNvPr id="11" name="Google Shape;195;p6"/>
          <p:cNvSpPr txBox="1"/>
          <p:nvPr/>
        </p:nvSpPr>
        <p:spPr>
          <a:xfrm>
            <a:off x="543227" y="2155933"/>
            <a:ext cx="11196367" cy="4293443"/>
          </a:xfrm>
          <a:prstGeom prst="rect">
            <a:avLst/>
          </a:prstGeom>
          <a:noFill/>
          <a:ln>
            <a:noFill/>
          </a:ln>
        </p:spPr>
        <p:txBody>
          <a:bodyPr spcFirstLastPara="1" wrap="square" lIns="91425" tIns="45700" rIns="91425" bIns="45700" anchor="t" anchorCtr="0">
            <a:spAutoFit/>
          </a:bodyPr>
          <a:lstStyle/>
          <a:p>
            <a:pPr algn="just">
              <a:lnSpc>
                <a:spcPct val="150000"/>
              </a:lnSpc>
              <a:buClr>
                <a:srgbClr val="000000"/>
              </a:buClr>
              <a:buSzPts val="2800"/>
            </a:pPr>
            <a:r>
              <a:rPr lang="en-US" sz="2600" b="1"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b="1" kern="0" dirty="0" err="1" smtClean="0">
                <a:solidFill>
                  <a:srgbClr val="000000"/>
                </a:solidFill>
                <a:latin typeface="Times New Roman" panose="02020603050405020304" pitchFamily="18" charset="0"/>
                <a:ea typeface="Cambria"/>
                <a:cs typeface="Times New Roman" panose="02020603050405020304" pitchFamily="18" charset="0"/>
                <a:sym typeface="Cambria"/>
              </a:rPr>
              <a:t>Tục</a:t>
            </a:r>
            <a:r>
              <a:rPr lang="en-US" sz="2600" b="1"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b="1" kern="0" dirty="0" err="1" smtClean="0">
                <a:solidFill>
                  <a:srgbClr val="000000"/>
                </a:solidFill>
                <a:latin typeface="Times New Roman" panose="02020603050405020304" pitchFamily="18" charset="0"/>
                <a:ea typeface="Cambria"/>
                <a:cs typeface="Times New Roman" panose="02020603050405020304" pitchFamily="18" charset="0"/>
                <a:sym typeface="Cambria"/>
              </a:rPr>
              <a:t>truyền</a:t>
            </a:r>
            <a:r>
              <a:rPr lang="en-US" sz="2600" b="1"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ea typeface="Cambria"/>
                <a:cs typeface="Times New Roman" panose="02020603050405020304" pitchFamily="18" charset="0"/>
                <a:sym typeface="Cambria"/>
              </a:rPr>
              <a:t>theo</a:t>
            </a:r>
            <a:r>
              <a:rPr lang="en-US" sz="26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ea typeface="Cambria"/>
                <a:cs typeface="Times New Roman" panose="02020603050405020304" pitchFamily="18" charset="0"/>
                <a:sym typeface="Cambria"/>
              </a:rPr>
              <a:t>dân</a:t>
            </a:r>
            <a:r>
              <a:rPr lang="en-US" sz="26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ea typeface="Cambria"/>
                <a:cs typeface="Times New Roman" panose="02020603050405020304" pitchFamily="18" charset="0"/>
                <a:sym typeface="Cambria"/>
              </a:rPr>
              <a:t>gian</a:t>
            </a:r>
            <a:r>
              <a:rPr lang="en-US" sz="26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ea typeface="Cambria"/>
                <a:cs typeface="Times New Roman" panose="02020603050405020304" pitchFamily="18" charset="0"/>
                <a:sym typeface="Cambria"/>
              </a:rPr>
              <a:t>truyền</a:t>
            </a:r>
            <a:r>
              <a:rPr lang="en-US" sz="26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ea typeface="Cambria"/>
                <a:cs typeface="Times New Roman" panose="02020603050405020304" pitchFamily="18" charset="0"/>
                <a:sym typeface="Cambria"/>
              </a:rPr>
              <a:t>lại</a:t>
            </a:r>
            <a:endParaRPr lang="en-US" sz="2600" kern="0" dirty="0" smtClean="0">
              <a:solidFill>
                <a:srgbClr val="000000"/>
              </a:solidFill>
              <a:latin typeface="Times New Roman" panose="02020603050405020304" pitchFamily="18" charset="0"/>
              <a:ea typeface="Cambria"/>
              <a:cs typeface="Times New Roman" panose="02020603050405020304" pitchFamily="18" charset="0"/>
              <a:sym typeface="Cambria"/>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Cambria"/>
              </a:rPr>
              <a:t>Phúc</a:t>
            </a:r>
            <a:r>
              <a:rPr lang="en-US" sz="2600" b="1"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Cambria"/>
              </a:rPr>
              <a:t>đức</a:t>
            </a:r>
            <a:r>
              <a:rPr lang="en-US" sz="2600" b="1"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sống</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lương</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thiện</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thường</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làm</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những</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điều</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tốt</a:t>
            </a:r>
            <a:endParaRPr lang="en-US" sz="2600" kern="0" dirty="0" smtClean="0">
              <a:solidFill>
                <a:srgbClr val="000000"/>
              </a:solidFill>
              <a:latin typeface="Times New Roman" panose="02020603050405020304" pitchFamily="18" charset="0"/>
              <a:cs typeface="Times New Roman" panose="02020603050405020304" pitchFamily="18" charset="0"/>
              <a:sym typeface="Cambria"/>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Cambria"/>
              </a:rPr>
              <a:t>Truyền</a:t>
            </a:r>
            <a:r>
              <a:rPr lang="en-US" sz="2600" b="1"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ra</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lệnh</a:t>
            </a:r>
            <a:endParaRPr lang="en-US" sz="2600" kern="0" dirty="0" smtClean="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Tâu</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chỉ</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việc</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bề</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tôi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nói</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với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vua</a:t>
            </a:r>
            <a:endParaRPr lang="en-US" sz="2600" kern="0" dirty="0" smtClean="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Oai</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phong</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lẫm</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liệt</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smtClean="0">
                <a:solidFill>
                  <a:srgbClr val="000000"/>
                </a:solidFill>
                <a:latin typeface="Times New Roman" panose="02020603050405020304" pitchFamily="18" charset="0"/>
                <a:cs typeface="Times New Roman" panose="02020603050405020304" pitchFamily="18" charset="0"/>
                <a:sym typeface="Arial"/>
              </a:rPr>
              <a:t>hung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dũng</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làm</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cho</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người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khác</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phải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kính</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phục</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khiếp</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sợ</a:t>
            </a:r>
            <a:endParaRPr lang="en-US" sz="2600" kern="0" dirty="0" smtClean="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Chết</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như</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ngả</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rạ</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người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quân</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giặc</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đổ</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xuống</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hàng</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loạt</a:t>
            </a:r>
            <a:endParaRPr lang="en-US" sz="2600" kern="0" dirty="0" smtClean="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Tàn</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quân</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quân</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lính</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còn</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sót</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lại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sau</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khi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đã</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thất</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bại</a:t>
            </a:r>
            <a:endParaRPr lang="en-US" sz="2600" kern="0" dirty="0" smtClean="0">
              <a:solidFill>
                <a:srgbClr val="000000"/>
              </a:solidFill>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2347820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barn(inVertical)">
                                      <p:cBhvr>
                                        <p:cTn id="12" dur="500"/>
                                        <p:tgtEl>
                                          <p:spTgt spid="1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xEl>
                                              <p:pRg st="1" end="1"/>
                                            </p:txEl>
                                          </p:spTgt>
                                        </p:tgtEl>
                                        <p:attrNameLst>
                                          <p:attrName>style.visibility</p:attrName>
                                        </p:attrNameLst>
                                      </p:cBhvr>
                                      <p:to>
                                        <p:strVal val="visible"/>
                                      </p:to>
                                    </p:set>
                                    <p:animEffect transition="in" filter="barn(inVertical)">
                                      <p:cBhvr>
                                        <p:cTn id="17" dur="500"/>
                                        <p:tgtEl>
                                          <p:spTgt spid="11">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1">
                                            <p:txEl>
                                              <p:pRg st="2" end="2"/>
                                            </p:txEl>
                                          </p:spTgt>
                                        </p:tgtEl>
                                        <p:attrNameLst>
                                          <p:attrName>style.visibility</p:attrName>
                                        </p:attrNameLst>
                                      </p:cBhvr>
                                      <p:to>
                                        <p:strVal val="visible"/>
                                      </p:to>
                                    </p:set>
                                    <p:animEffect transition="in" filter="barn(inVertical)">
                                      <p:cBhvr>
                                        <p:cTn id="22" dur="500"/>
                                        <p:tgtEl>
                                          <p:spTgt spid="11">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Effect transition="in" filter="barn(inVertical)">
                                      <p:cBhvr>
                                        <p:cTn id="27" dur="500"/>
                                        <p:tgtEl>
                                          <p:spTgt spid="11">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1">
                                            <p:txEl>
                                              <p:pRg st="4" end="4"/>
                                            </p:txEl>
                                          </p:spTgt>
                                        </p:tgtEl>
                                        <p:attrNameLst>
                                          <p:attrName>style.visibility</p:attrName>
                                        </p:attrNameLst>
                                      </p:cBhvr>
                                      <p:to>
                                        <p:strVal val="visible"/>
                                      </p:to>
                                    </p:set>
                                    <p:animEffect transition="in" filter="barn(inVertical)">
                                      <p:cBhvr>
                                        <p:cTn id="32" dur="500"/>
                                        <p:tgtEl>
                                          <p:spTgt spid="11">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1">
                                            <p:txEl>
                                              <p:pRg st="5" end="5"/>
                                            </p:txEl>
                                          </p:spTgt>
                                        </p:tgtEl>
                                        <p:attrNameLst>
                                          <p:attrName>style.visibility</p:attrName>
                                        </p:attrNameLst>
                                      </p:cBhvr>
                                      <p:to>
                                        <p:strVal val="visible"/>
                                      </p:to>
                                    </p:set>
                                    <p:animEffect transition="in" filter="barn(inVertical)">
                                      <p:cBhvr>
                                        <p:cTn id="37" dur="500"/>
                                        <p:tgtEl>
                                          <p:spTgt spid="11">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11">
                                            <p:txEl>
                                              <p:pRg st="6" end="6"/>
                                            </p:txEl>
                                          </p:spTgt>
                                        </p:tgtEl>
                                        <p:attrNameLst>
                                          <p:attrName>style.visibility</p:attrName>
                                        </p:attrNameLst>
                                      </p:cBhvr>
                                      <p:to>
                                        <p:strVal val="visible"/>
                                      </p:to>
                                    </p:set>
                                    <p:animEffect transition="in" filter="barn(inVertical)">
                                      <p:cBhvr>
                                        <p:cTn id="42"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7" name="Picture 6"/>
          <p:cNvPicPr>
            <a:picLocks noChangeAspect="1"/>
          </p:cNvPicPr>
          <p:nvPr/>
        </p:nvPicPr>
        <p:blipFill>
          <a:blip r:embed="rId3"/>
          <a:stretch>
            <a:fillRect/>
          </a:stretch>
        </p:blipFill>
        <p:spPr>
          <a:xfrm>
            <a:off x="3752975" y="232774"/>
            <a:ext cx="4576460" cy="1715156"/>
          </a:xfrm>
          <a:prstGeom prst="rect">
            <a:avLst/>
          </a:prstGeom>
        </p:spPr>
      </p:pic>
      <p:sp>
        <p:nvSpPr>
          <p:cNvPr id="8" name="Google Shape;553;p12"/>
          <p:cNvSpPr/>
          <p:nvPr/>
        </p:nvSpPr>
        <p:spPr>
          <a:xfrm>
            <a:off x="964326" y="1594905"/>
            <a:ext cx="10524720" cy="5093662"/>
          </a:xfrm>
          <a:prstGeom prst="rect">
            <a:avLst/>
          </a:prstGeom>
          <a:noFill/>
          <a:ln>
            <a:noFill/>
          </a:ln>
        </p:spPr>
        <p:txBody>
          <a:bodyPr spcFirstLastPara="1" wrap="square" lIns="91425" tIns="45700" rIns="91425" bIns="45700" anchor="t" anchorCtr="0">
            <a:spAutoFit/>
          </a:bodyPr>
          <a:lstStyle/>
          <a:p>
            <a:pPr algn="just">
              <a:lnSpc>
                <a:spcPct val="150000"/>
              </a:lnSpc>
            </a:pPr>
            <a:r>
              <a:rPr lang="vi-VN" altLang="en-US" sz="3000" i="1" dirty="0" smtClean="0">
                <a:latin typeface="Times New Roman" panose="02020603050405020304" pitchFamily="18" charset="0"/>
              </a:rPr>
              <a:t>- </a:t>
            </a:r>
            <a:r>
              <a:rPr lang="en-US" altLang="en-US" sz="3000" b="1" i="1" dirty="0" err="1" smtClean="0">
                <a:latin typeface="Times New Roman" panose="02020603050405020304" pitchFamily="18" charset="0"/>
              </a:rPr>
              <a:t>Hoàn</a:t>
            </a:r>
            <a:r>
              <a:rPr lang="en-US" altLang="en-US" sz="3000" b="1" i="1" dirty="0" smtClean="0">
                <a:latin typeface="Times New Roman" panose="02020603050405020304" pitchFamily="18" charset="0"/>
              </a:rPr>
              <a:t> </a:t>
            </a:r>
            <a:r>
              <a:rPr lang="en-US" altLang="en-US" sz="3000" b="1" i="1" dirty="0" err="1">
                <a:latin typeface="Times New Roman" panose="02020603050405020304" pitchFamily="18" charset="0"/>
              </a:rPr>
              <a:t>cảnh</a:t>
            </a:r>
            <a:r>
              <a:rPr lang="en-US" altLang="en-US" sz="3000" b="1" dirty="0">
                <a:latin typeface="Times New Roman" panose="02020603050405020304" pitchFamily="18" charset="0"/>
              </a:rPr>
              <a:t>: </a:t>
            </a:r>
            <a:r>
              <a:rPr lang="en-US" altLang="en-US" sz="3000" dirty="0" err="1">
                <a:latin typeface="Times New Roman" panose="02020603050405020304" pitchFamily="18" charset="0"/>
              </a:rPr>
              <a:t>Thuộc</a:t>
            </a:r>
            <a:r>
              <a:rPr lang="en-US" altLang="en-US" sz="3000" dirty="0">
                <a:latin typeface="Times New Roman" panose="02020603050405020304" pitchFamily="18" charset="0"/>
              </a:rPr>
              <a:t> </a:t>
            </a:r>
            <a:r>
              <a:rPr lang="en-US" altLang="en-US" sz="3000" dirty="0" err="1">
                <a:latin typeface="Times New Roman" panose="02020603050405020304" pitchFamily="18" charset="0"/>
              </a:rPr>
              <a:t>thời</a:t>
            </a:r>
            <a:r>
              <a:rPr lang="en-US" altLang="en-US" sz="3000" dirty="0">
                <a:latin typeface="Times New Roman" panose="02020603050405020304" pitchFamily="18" charset="0"/>
              </a:rPr>
              <a:t> </a:t>
            </a:r>
            <a:r>
              <a:rPr lang="en-US" altLang="en-US" sz="3000" dirty="0" err="1">
                <a:latin typeface="Times New Roman" panose="02020603050405020304" pitchFamily="18" charset="0"/>
              </a:rPr>
              <a:t>đại</a:t>
            </a:r>
            <a:r>
              <a:rPr lang="en-US" altLang="en-US" sz="3000" dirty="0"/>
              <a:t> </a:t>
            </a:r>
            <a:r>
              <a:rPr lang="en-US" sz="3000" dirty="0"/>
              <a:t> </a:t>
            </a:r>
            <a:r>
              <a:rPr lang="en-US" sz="3000" dirty="0" err="1">
                <a:latin typeface="Times New Roman" panose="02020603050405020304" pitchFamily="18" charset="0"/>
                <a:cs typeface="Times New Roman" panose="02020603050405020304" pitchFamily="18" charset="0"/>
              </a:rPr>
              <a:t>Hùng</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Vương</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mở</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đầu</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lịch</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sử</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Việt</a:t>
            </a:r>
            <a:r>
              <a:rPr lang="en-US" sz="3000" dirty="0">
                <a:latin typeface="Times New Roman" panose="02020603050405020304" pitchFamily="18" charset="0"/>
                <a:cs typeface="Times New Roman" panose="02020603050405020304" pitchFamily="18" charset="0"/>
              </a:rPr>
              <a:t> </a:t>
            </a:r>
            <a:r>
              <a:rPr lang="en-US" sz="3000" dirty="0" smtClean="0">
                <a:latin typeface="Times New Roman" panose="02020603050405020304" pitchFamily="18" charset="0"/>
                <a:cs typeface="Times New Roman" panose="02020603050405020304" pitchFamily="18" charset="0"/>
              </a:rPr>
              <a:t>Nam</a:t>
            </a:r>
            <a:endParaRPr lang="vi-VN" sz="3000" dirty="0" smtClean="0">
              <a:latin typeface="Times New Roman" panose="02020603050405020304" pitchFamily="18" charset="0"/>
              <a:cs typeface="Times New Roman" panose="02020603050405020304" pitchFamily="18" charset="0"/>
            </a:endParaRPr>
          </a:p>
          <a:p>
            <a:pPr algn="just">
              <a:lnSpc>
                <a:spcPct val="150000"/>
              </a:lnSpc>
            </a:pPr>
            <a:r>
              <a:rPr lang="en-US" sz="3000" dirty="0" smtClean="0">
                <a:solidFill>
                  <a:schemeClr val="bg2">
                    <a:lumMod val="25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sz="3000" dirty="0" smtClean="0">
                <a:solidFill>
                  <a:schemeClr val="bg2">
                    <a:lumMod val="25000"/>
                  </a:schemeClr>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nguồn</a:t>
            </a:r>
            <a:r>
              <a:rPr lang="en-US" sz="3000" dirty="0">
                <a:solidFill>
                  <a:srgbClr val="FF0000"/>
                </a:solidFill>
                <a:latin typeface="Times New Roman" panose="02020603050405020304" pitchFamily="18" charset="0"/>
                <a:cs typeface="Times New Roman" panose="02020603050405020304" pitchFamily="18" charset="0"/>
              </a:rPr>
              <a:t> </a:t>
            </a:r>
            <a:r>
              <a:rPr lang="en-US" sz="3000" dirty="0" err="1" smtClean="0">
                <a:solidFill>
                  <a:srgbClr val="FF0000"/>
                </a:solidFill>
                <a:latin typeface="Times New Roman" panose="02020603050405020304" pitchFamily="18" charset="0"/>
                <a:cs typeface="Times New Roman" panose="02020603050405020304" pitchFamily="18" charset="0"/>
              </a:rPr>
              <a:t>gốc</a:t>
            </a:r>
            <a:r>
              <a:rPr lang="en-US" sz="3000" dirty="0" smtClean="0">
                <a:solidFill>
                  <a:srgbClr val="FF0000"/>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dựng</a:t>
            </a:r>
            <a:r>
              <a:rPr lang="en-US" sz="3000" dirty="0">
                <a:solidFill>
                  <a:srgbClr val="FF0000"/>
                </a:solidFill>
                <a:latin typeface="Times New Roman" panose="02020603050405020304" pitchFamily="18" charset="0"/>
                <a:cs typeface="Times New Roman" panose="02020603050405020304" pitchFamily="18" charset="0"/>
              </a:rPr>
              <a:t> </a:t>
            </a:r>
            <a:r>
              <a:rPr lang="vi-VN" sz="3000" dirty="0" smtClean="0">
                <a:solidFill>
                  <a:srgbClr val="FF0000"/>
                </a:solidFill>
                <a:latin typeface="Times New Roman" panose="02020603050405020304" pitchFamily="18" charset="0"/>
                <a:cs typeface="Times New Roman" panose="02020603050405020304" pitchFamily="18" charset="0"/>
              </a:rPr>
              <a:t>nước </a:t>
            </a:r>
            <a:r>
              <a:rPr lang="en-US" sz="3000" dirty="0" err="1" smtClean="0">
                <a:solidFill>
                  <a:srgbClr val="FF0000"/>
                </a:solidFill>
                <a:latin typeface="Times New Roman" panose="02020603050405020304" pitchFamily="18" charset="0"/>
                <a:cs typeface="Times New Roman" panose="02020603050405020304" pitchFamily="18" charset="0"/>
              </a:rPr>
              <a:t>và</a:t>
            </a:r>
            <a:r>
              <a:rPr lang="en-US" sz="3000" dirty="0" smtClean="0">
                <a:solidFill>
                  <a:srgbClr val="FF0000"/>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giữ</a:t>
            </a:r>
            <a:r>
              <a:rPr lang="en-US" sz="3000" dirty="0">
                <a:solidFill>
                  <a:srgbClr val="FF0000"/>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nước</a:t>
            </a:r>
            <a:r>
              <a:rPr lang="en-US" sz="3000" dirty="0">
                <a:solidFill>
                  <a:srgbClr val="FF0000"/>
                </a:solidFill>
                <a:latin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50000"/>
              </a:lnSpc>
              <a:spcBef>
                <a:spcPts val="1200"/>
              </a:spcBef>
              <a:spcAft>
                <a:spcPts val="0"/>
              </a:spcAft>
              <a:buClr>
                <a:srgbClr val="000000"/>
              </a:buClr>
              <a:buSzTx/>
              <a:buFont typeface="Arial"/>
              <a:buNone/>
              <a:tabLst/>
              <a:defRPr/>
            </a:pPr>
            <a:r>
              <a:rPr kumimoji="0" lang="en-US" sz="3000" b="1" i="0"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Thể</a:t>
            </a:r>
            <a:r>
              <a:rPr kumimoji="0" lang="en-US" sz="3000" b="1" i="1"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loại</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truyền</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thuyết</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endParaRPr kumimoji="0"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3000" b="0" i="0"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Ngôi</a:t>
            </a:r>
            <a:r>
              <a:rPr kumimoji="0" lang="en-US" sz="3000" b="1" i="1"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kể</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ngôi</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thứ</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ba</a:t>
            </a:r>
            <a:endParaRPr kumimoji="0"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R="0" lvl="0" algn="just" defTabSz="914400" rtl="0" eaLnBrk="1" fontAlgn="auto" latinLnBrk="0" hangingPunct="1">
              <a:lnSpc>
                <a:spcPct val="150000"/>
              </a:lnSpc>
              <a:spcBef>
                <a:spcPts val="0"/>
              </a:spcBef>
              <a:spcAft>
                <a:spcPts val="0"/>
              </a:spcAft>
              <a:buClr>
                <a:srgbClr val="000000"/>
              </a:buClr>
              <a:buSzTx/>
              <a:tabLst/>
              <a:defRPr/>
            </a:pPr>
            <a:r>
              <a:rPr kumimoji="0" lang="vi-VN" sz="3000" i="1"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a:t>
            </a:r>
            <a:r>
              <a:rPr kumimoji="0" lang="vi-VN" sz="3000" b="1" i="1"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PTBĐ</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tự</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smtClean="0">
                <a:ln>
                  <a:noFill/>
                </a:ln>
                <a:solidFill>
                  <a:srgbClr val="000000"/>
                </a:solidFill>
                <a:effectLst/>
                <a:uLnTx/>
                <a:uFillTx/>
                <a:latin typeface="Times New Roman"/>
                <a:ea typeface="Times New Roman"/>
                <a:cs typeface="Times New Roman"/>
                <a:sym typeface="Times New Roman"/>
              </a:rPr>
              <a:t>sự</a:t>
            </a:r>
            <a:endParaRPr kumimoji="0" lang="vi-VN" sz="3000" b="0" i="0"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endParaRPr>
          </a:p>
          <a:p>
            <a:pPr marR="0" lvl="0" algn="just" defTabSz="914400" rtl="0" eaLnBrk="1" fontAlgn="auto" latinLnBrk="0" hangingPunct="1">
              <a:lnSpc>
                <a:spcPct val="150000"/>
              </a:lnSpc>
              <a:spcBef>
                <a:spcPts val="0"/>
              </a:spcBef>
              <a:spcAft>
                <a:spcPts val="0"/>
              </a:spcAft>
              <a:buClr>
                <a:srgbClr val="000000"/>
              </a:buClr>
              <a:buSzTx/>
              <a:tabLst/>
              <a:defRPr/>
            </a:pPr>
            <a:r>
              <a:rPr lang="vi-VN" sz="3000" i="1" kern="0" dirty="0" smtClean="0">
                <a:solidFill>
                  <a:srgbClr val="000000"/>
                </a:solidFill>
                <a:latin typeface="Times New Roman"/>
                <a:ea typeface="Times New Roman"/>
                <a:cs typeface="Times New Roman"/>
                <a:sym typeface="Times New Roman"/>
              </a:rPr>
              <a:t>-</a:t>
            </a:r>
            <a:r>
              <a:rPr lang="vi-VN" sz="3000" b="1" i="1" kern="0" dirty="0" smtClean="0">
                <a:solidFill>
                  <a:srgbClr val="000000"/>
                </a:solidFill>
                <a:latin typeface="Times New Roman"/>
                <a:ea typeface="Times New Roman"/>
                <a:cs typeface="Times New Roman"/>
                <a:sym typeface="Times New Roman"/>
              </a:rPr>
              <a:t> Nhân vật chính</a:t>
            </a:r>
            <a:r>
              <a:rPr lang="vi-VN" sz="3000" kern="0" dirty="0" smtClean="0">
                <a:solidFill>
                  <a:srgbClr val="000000"/>
                </a:solidFill>
                <a:latin typeface="Times New Roman"/>
                <a:ea typeface="Times New Roman"/>
                <a:cs typeface="Times New Roman"/>
                <a:sym typeface="Times New Roman"/>
              </a:rPr>
              <a:t>: Cậu bé Gióng</a:t>
            </a:r>
            <a:endParaRPr kumimoji="0"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p:txBody>
      </p:sp>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ackgroundRemoval t="0" b="96040" l="0" r="55516">
                        <a14:foregroundMark x1="42467" y1="54208" x2="43772" y2="51980"/>
                      </a14:backgroundRemoval>
                    </a14:imgEffect>
                    <a14:imgEffect>
                      <a14:sharpenSoften amount="25000"/>
                    </a14:imgEffect>
                  </a14:imgLayer>
                </a14:imgProps>
              </a:ext>
            </a:extLst>
          </a:blip>
          <a:stretch>
            <a:fillRect/>
          </a:stretch>
        </p:blipFill>
        <p:spPr>
          <a:xfrm flipH="1">
            <a:off x="4498625" y="3446585"/>
            <a:ext cx="6806805" cy="3411415"/>
          </a:xfrm>
          <a:prstGeom prst="rect">
            <a:avLst/>
          </a:prstGeom>
        </p:spPr>
      </p:pic>
    </p:spTree>
    <p:extLst>
      <p:ext uri="{BB962C8B-B14F-4D97-AF65-F5344CB8AC3E}">
        <p14:creationId xmlns:p14="http://schemas.microsoft.com/office/powerpoint/2010/main" val="1903795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fade">
                                      <p:cBhvr>
                                        <p:cTn id="12" dur="10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
                                            <p:txEl>
                                              <p:pRg st="3" end="3"/>
                                            </p:txEl>
                                          </p:spTgt>
                                        </p:tgtEl>
                                        <p:attrNameLst>
                                          <p:attrName>style.visibility</p:attrName>
                                        </p:attrNameLst>
                                      </p:cBhvr>
                                      <p:to>
                                        <p:strVal val="visible"/>
                                      </p:to>
                                    </p:set>
                                    <p:animEffect transition="in" filter="fade">
                                      <p:cBhvr>
                                        <p:cTn id="22" dur="1000"/>
                                        <p:tgtEl>
                                          <p:spTgt spid="8">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xEl>
                                              <p:pRg st="4" end="4"/>
                                            </p:txEl>
                                          </p:spTgt>
                                        </p:tgtEl>
                                        <p:attrNameLst>
                                          <p:attrName>style.visibility</p:attrName>
                                        </p:attrNameLst>
                                      </p:cBhvr>
                                      <p:to>
                                        <p:strVal val="visible"/>
                                      </p:to>
                                    </p:set>
                                    <p:animEffect transition="in" filter="fade">
                                      <p:cBhvr>
                                        <p:cTn id="27" dur="1000"/>
                                        <p:tgtEl>
                                          <p:spTgt spid="8">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8">
                                            <p:txEl>
                                              <p:pRg st="5" end="5"/>
                                            </p:txEl>
                                          </p:spTgt>
                                        </p:tgtEl>
                                        <p:attrNameLst>
                                          <p:attrName>style.visibility</p:attrName>
                                        </p:attrNameLst>
                                      </p:cBhvr>
                                      <p:to>
                                        <p:strVal val="visible"/>
                                      </p:to>
                                    </p:set>
                                    <p:animEffect transition="in" filter="fade">
                                      <p:cBhvr>
                                        <p:cTn id="32" dur="10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24"/>
          <p:cNvGrpSpPr>
            <a:grpSpLocks/>
          </p:cNvGrpSpPr>
          <p:nvPr/>
        </p:nvGrpSpPr>
        <p:grpSpPr bwMode="auto">
          <a:xfrm>
            <a:off x="4691207" y="4510349"/>
            <a:ext cx="5938186" cy="2585323"/>
            <a:chOff x="4946994" y="1235657"/>
            <a:chExt cx="3019081" cy="2580508"/>
          </a:xfrm>
        </p:grpSpPr>
        <p:pic>
          <p:nvPicPr>
            <p:cNvPr id="10" name="Picture 25"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13716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26"/>
            <p:cNvSpPr txBox="1">
              <a:spLocks noChangeArrowheads="1"/>
            </p:cNvSpPr>
            <p:nvPr/>
          </p:nvSpPr>
          <p:spPr bwMode="auto">
            <a:xfrm>
              <a:off x="4946994" y="1235657"/>
              <a:ext cx="1303137" cy="258050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grpSp>
        <p:nvGrpSpPr>
          <p:cNvPr id="12" name="Group 21"/>
          <p:cNvGrpSpPr>
            <a:grpSpLocks/>
          </p:cNvGrpSpPr>
          <p:nvPr/>
        </p:nvGrpSpPr>
        <p:grpSpPr bwMode="auto">
          <a:xfrm>
            <a:off x="2695303" y="2133600"/>
            <a:ext cx="5562600" cy="2585323"/>
            <a:chOff x="609600" y="1072277"/>
            <a:chExt cx="2971800" cy="2436532"/>
          </a:xfrm>
        </p:grpSpPr>
        <p:pic>
          <p:nvPicPr>
            <p:cNvPr id="13" name="Picture 2"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192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Box 23"/>
            <p:cNvSpPr txBox="1">
              <a:spLocks noChangeArrowheads="1"/>
            </p:cNvSpPr>
            <p:nvPr/>
          </p:nvSpPr>
          <p:spPr bwMode="auto">
            <a:xfrm>
              <a:off x="2057400" y="1072277"/>
              <a:ext cx="1524000" cy="24365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pic>
        <p:nvPicPr>
          <p:cNvPr id="15"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895703" y="0"/>
            <a:ext cx="28194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791303" y="2286000"/>
            <a:ext cx="28956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743303" y="2286000"/>
            <a:ext cx="28194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3" descr="D:\VĂN 6( 18-19)\Thánh Gióng\Thánh Gióng\Truyện tranh thánh gióng\4.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25022" y="4773142"/>
            <a:ext cx="338480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6"/>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8943703" y="28575"/>
            <a:ext cx="27432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9"/>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2542903" y="0"/>
            <a:ext cx="3048000" cy="205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ounded Rectangle 20"/>
          <p:cNvSpPr/>
          <p:nvPr/>
        </p:nvSpPr>
        <p:spPr>
          <a:xfrm>
            <a:off x="4981303" y="1557338"/>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1</a:t>
            </a:r>
          </a:p>
        </p:txBody>
      </p:sp>
      <p:sp>
        <p:nvSpPr>
          <p:cNvPr id="22" name="Rounded Rectangle 21"/>
          <p:cNvSpPr/>
          <p:nvPr/>
        </p:nvSpPr>
        <p:spPr>
          <a:xfrm>
            <a:off x="7953103" y="160020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2</a:t>
            </a:r>
          </a:p>
        </p:txBody>
      </p:sp>
      <p:sp>
        <p:nvSpPr>
          <p:cNvPr id="23" name="Rounded Rectangle 22"/>
          <p:cNvSpPr/>
          <p:nvPr/>
        </p:nvSpPr>
        <p:spPr>
          <a:xfrm>
            <a:off x="11077303" y="160020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3</a:t>
            </a:r>
          </a:p>
        </p:txBody>
      </p:sp>
      <p:sp>
        <p:nvSpPr>
          <p:cNvPr id="24" name="Rounded Rectangle 23"/>
          <p:cNvSpPr/>
          <p:nvPr/>
        </p:nvSpPr>
        <p:spPr>
          <a:xfrm>
            <a:off x="4786041" y="4143375"/>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4</a:t>
            </a:r>
          </a:p>
        </p:txBody>
      </p:sp>
      <p:sp>
        <p:nvSpPr>
          <p:cNvPr id="25" name="Rounded Rectangle 24"/>
          <p:cNvSpPr/>
          <p:nvPr/>
        </p:nvSpPr>
        <p:spPr>
          <a:xfrm>
            <a:off x="7953103" y="4086225"/>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5</a:t>
            </a:r>
          </a:p>
        </p:txBody>
      </p:sp>
      <p:sp>
        <p:nvSpPr>
          <p:cNvPr id="26" name="Rounded Rectangle 25"/>
          <p:cNvSpPr/>
          <p:nvPr/>
        </p:nvSpPr>
        <p:spPr>
          <a:xfrm>
            <a:off x="11077303" y="4086225"/>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6</a:t>
            </a:r>
          </a:p>
        </p:txBody>
      </p:sp>
      <p:sp>
        <p:nvSpPr>
          <p:cNvPr id="27" name="Rounded Rectangle 26"/>
          <p:cNvSpPr/>
          <p:nvPr/>
        </p:nvSpPr>
        <p:spPr>
          <a:xfrm>
            <a:off x="5667103" y="6357938"/>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7</a:t>
            </a:r>
          </a:p>
        </p:txBody>
      </p:sp>
      <p:sp>
        <p:nvSpPr>
          <p:cNvPr id="28" name="Rounded Rectangle 27"/>
          <p:cNvSpPr/>
          <p:nvPr/>
        </p:nvSpPr>
        <p:spPr>
          <a:xfrm>
            <a:off x="9858103" y="6357938"/>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8</a:t>
            </a:r>
          </a:p>
        </p:txBody>
      </p:sp>
      <p:sp>
        <p:nvSpPr>
          <p:cNvPr id="29" name="TextBox 28"/>
          <p:cNvSpPr txBox="1"/>
          <p:nvPr/>
        </p:nvSpPr>
        <p:spPr>
          <a:xfrm>
            <a:off x="402774" y="305007"/>
            <a:ext cx="1852997" cy="6186309"/>
          </a:xfrm>
          <a:prstGeom prst="rect">
            <a:avLst/>
          </a:prstGeom>
          <a:ln>
            <a:solidFill>
              <a:srgbClr val="BFBC4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vi-VN" sz="3600" i="1" dirty="0" smtClean="0">
                <a:solidFill>
                  <a:srgbClr val="FF0000"/>
                </a:solidFill>
                <a:latin typeface="Times New Roman" panose="02020603050405020304" pitchFamily="18" charset="0"/>
                <a:cs typeface="Times New Roman" panose="02020603050405020304" pitchFamily="18" charset="0"/>
              </a:rPr>
              <a:t>Sắp xếp các hình ảnh sau theo thứ tự của cốt truyện và nêu nội dung của từng bức ảnh</a:t>
            </a:r>
            <a:endParaRPr lang="vi-VN" sz="3200" i="1" dirty="0" smtClean="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697134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2"/>
          <p:cNvGrpSpPr>
            <a:grpSpLocks/>
          </p:cNvGrpSpPr>
          <p:nvPr/>
        </p:nvGrpSpPr>
        <p:grpSpPr bwMode="auto">
          <a:xfrm>
            <a:off x="-582709" y="4509248"/>
            <a:ext cx="6096000" cy="2586037"/>
            <a:chOff x="4191000" y="1295400"/>
            <a:chExt cx="3304476" cy="2585323"/>
          </a:xfrm>
        </p:grpSpPr>
        <p:pic>
          <p:nvPicPr>
            <p:cNvPr id="3" name="Picture 33"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1488" y="1752600"/>
              <a:ext cx="2613988"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4"/>
            <p:cNvSpPr txBox="1">
              <a:spLocks noChangeArrowheads="1"/>
            </p:cNvSpPr>
            <p:nvPr/>
          </p:nvSpPr>
          <p:spPr bwMode="auto">
            <a:xfrm>
              <a:off x="4191000" y="1295400"/>
              <a:ext cx="1981200" cy="258532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grpSp>
        <p:nvGrpSpPr>
          <p:cNvPr id="5" name="Group 29"/>
          <p:cNvGrpSpPr>
            <a:grpSpLocks/>
          </p:cNvGrpSpPr>
          <p:nvPr/>
        </p:nvGrpSpPr>
        <p:grpSpPr bwMode="auto">
          <a:xfrm>
            <a:off x="8499379" y="2324272"/>
            <a:ext cx="6286500" cy="2308324"/>
            <a:chOff x="609600" y="1072277"/>
            <a:chExt cx="3429000" cy="2526358"/>
          </a:xfrm>
        </p:grpSpPr>
        <p:pic>
          <p:nvPicPr>
            <p:cNvPr id="6" name="Picture 2"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192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31"/>
            <p:cNvSpPr txBox="1">
              <a:spLocks noChangeArrowheads="1"/>
            </p:cNvSpPr>
            <p:nvPr/>
          </p:nvSpPr>
          <p:spPr bwMode="auto">
            <a:xfrm>
              <a:off x="2057400" y="1072277"/>
              <a:ext cx="1981200" cy="252635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pic>
        <p:nvPicPr>
          <p:cNvPr id="8"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351491" y="4966447"/>
            <a:ext cx="2590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389091" y="2362372"/>
            <a:ext cx="27432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98991" y="2400472"/>
            <a:ext cx="2819400" cy="201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3" descr="D:\VĂN 6( 18-19)\Thánh Gióng\Thánh Gióng\Truyện tranh thánh gióng\4.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8255" y="13447"/>
            <a:ext cx="2992437"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6"/>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513291" y="13447"/>
            <a:ext cx="27432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9"/>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2236691" y="13447"/>
            <a:ext cx="30480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ounded Rectangle 13"/>
          <p:cNvSpPr/>
          <p:nvPr/>
        </p:nvSpPr>
        <p:spPr>
          <a:xfrm>
            <a:off x="7937404" y="61856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2</a:t>
            </a:r>
          </a:p>
        </p:txBody>
      </p:sp>
      <p:sp>
        <p:nvSpPr>
          <p:cNvPr id="15" name="Rounded Rectangle 14"/>
          <p:cNvSpPr/>
          <p:nvPr/>
        </p:nvSpPr>
        <p:spPr>
          <a:xfrm>
            <a:off x="10771091" y="14612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7</a:t>
            </a:r>
          </a:p>
        </p:txBody>
      </p:sp>
      <p:sp>
        <p:nvSpPr>
          <p:cNvPr id="16" name="Rounded Rectangle 15"/>
          <p:cNvSpPr/>
          <p:nvPr/>
        </p:nvSpPr>
        <p:spPr>
          <a:xfrm>
            <a:off x="7570691" y="3924472"/>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5</a:t>
            </a:r>
          </a:p>
        </p:txBody>
      </p:sp>
      <p:sp>
        <p:nvSpPr>
          <p:cNvPr id="17" name="Rounded Rectangle 16"/>
          <p:cNvSpPr/>
          <p:nvPr/>
        </p:nvSpPr>
        <p:spPr>
          <a:xfrm>
            <a:off x="10509154" y="3848272"/>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4</a:t>
            </a:r>
          </a:p>
        </p:txBody>
      </p:sp>
      <p:sp>
        <p:nvSpPr>
          <p:cNvPr id="18" name="Rounded Rectangle 17"/>
          <p:cNvSpPr/>
          <p:nvPr/>
        </p:nvSpPr>
        <p:spPr>
          <a:xfrm>
            <a:off x="7646891" y="14612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3</a:t>
            </a:r>
          </a:p>
        </p:txBody>
      </p:sp>
      <p:sp>
        <p:nvSpPr>
          <p:cNvPr id="19" name="Rounded Rectangle 18"/>
          <p:cNvSpPr/>
          <p:nvPr/>
        </p:nvSpPr>
        <p:spPr>
          <a:xfrm>
            <a:off x="4675091" y="14612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1</a:t>
            </a:r>
          </a:p>
        </p:txBody>
      </p:sp>
      <p:sp>
        <p:nvSpPr>
          <p:cNvPr id="20" name="Rounded Rectangle 19"/>
          <p:cNvSpPr/>
          <p:nvPr/>
        </p:nvSpPr>
        <p:spPr>
          <a:xfrm>
            <a:off x="4522691" y="3924472"/>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6</a:t>
            </a:r>
          </a:p>
        </p:txBody>
      </p:sp>
      <p:sp>
        <p:nvSpPr>
          <p:cNvPr id="21" name="Rectangle 15"/>
          <p:cNvSpPr>
            <a:spLocks noChangeArrowheads="1"/>
          </p:cNvSpPr>
          <p:nvPr/>
        </p:nvSpPr>
        <p:spPr bwMode="auto">
          <a:xfrm>
            <a:off x="2490691" y="1859710"/>
            <a:ext cx="2169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Sự</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ra</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đời</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của</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Gióng</a:t>
            </a:r>
            <a:endParaRPr kumimoji="0" lang="en-US" altLang="en-US" sz="1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2" name="Rectangle 16"/>
          <p:cNvSpPr>
            <a:spLocks noChangeArrowheads="1"/>
          </p:cNvSpPr>
          <p:nvPr/>
        </p:nvSpPr>
        <p:spPr bwMode="auto">
          <a:xfrm>
            <a:off x="5437091" y="1842248"/>
            <a:ext cx="29321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Gióng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biết</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nói</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err="1">
                <a:ln>
                  <a:noFill/>
                </a:ln>
                <a:solidFill>
                  <a:srgbClr val="000000"/>
                </a:solidFill>
                <a:effectLst/>
                <a:uLnTx/>
                <a:uFillTx/>
                <a:latin typeface="Times New Roman" panose="02020603050405020304" pitchFamily="18" charset="0"/>
                <a:cs typeface="Times New Roman" panose="02020603050405020304" pitchFamily="18" charset="0"/>
              </a:rPr>
              <a:t>và</a:t>
            </a: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 đòi đi đánh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giặc</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3" name="Rectangle 23"/>
          <p:cNvSpPr>
            <a:spLocks noChangeArrowheads="1"/>
          </p:cNvSpPr>
          <p:nvPr/>
        </p:nvSpPr>
        <p:spPr bwMode="auto">
          <a:xfrm>
            <a:off x="8499379" y="1897810"/>
            <a:ext cx="291025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Gióng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lớn</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nhanh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như</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thổi</a:t>
            </a: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4" name="Rectangle 26"/>
          <p:cNvSpPr>
            <a:spLocks noChangeArrowheads="1"/>
          </p:cNvSpPr>
          <p:nvPr/>
        </p:nvSpPr>
        <p:spPr bwMode="auto">
          <a:xfrm>
            <a:off x="5343744" y="4381673"/>
            <a:ext cx="262232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Gióng nhổ bụi tre, đánh tan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 quân giặc.</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5" name="Rectangle 25"/>
          <p:cNvSpPr>
            <a:spLocks noChangeArrowheads="1"/>
          </p:cNvSpPr>
          <p:nvPr/>
        </p:nvSpPr>
        <p:spPr bwMode="auto">
          <a:xfrm>
            <a:off x="2236691" y="4381673"/>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Gióng vươn vai thành tráng sĩ  và đi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đánh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giặc</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6" name="Rectangle 27"/>
          <p:cNvSpPr>
            <a:spLocks noChangeArrowheads="1"/>
          </p:cNvSpPr>
          <p:nvPr/>
        </p:nvSpPr>
        <p:spPr bwMode="auto">
          <a:xfrm>
            <a:off x="8789891" y="4457873"/>
            <a:ext cx="2743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Gióng đánh thắng giặc, bay về trời.</a:t>
            </a:r>
            <a:endPar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7" name="Rectangle 28"/>
          <p:cNvSpPr>
            <a:spLocks noChangeArrowheads="1"/>
          </p:cNvSpPr>
          <p:nvPr/>
        </p:nvSpPr>
        <p:spPr bwMode="auto">
          <a:xfrm>
            <a:off x="6398749" y="6473570"/>
            <a:ext cx="223009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Những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dấu</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tích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còn</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lại</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8" name="Rectangle 35"/>
          <p:cNvSpPr>
            <a:spLocks noChangeArrowheads="1"/>
          </p:cNvSpPr>
          <p:nvPr/>
        </p:nvSpPr>
        <p:spPr bwMode="auto">
          <a:xfrm>
            <a:off x="2204942" y="6456693"/>
            <a:ext cx="340227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Vua</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phong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danh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hiệu</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và</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lập</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đền</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thờ</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9" name="Rounded Rectangle 28"/>
          <p:cNvSpPr/>
          <p:nvPr/>
        </p:nvSpPr>
        <p:spPr>
          <a:xfrm>
            <a:off x="4141691" y="59570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8</a:t>
            </a:r>
          </a:p>
        </p:txBody>
      </p:sp>
      <p:sp>
        <p:nvSpPr>
          <p:cNvPr id="30" name="TextBox 29"/>
          <p:cNvSpPr txBox="1"/>
          <p:nvPr/>
        </p:nvSpPr>
        <p:spPr>
          <a:xfrm>
            <a:off x="562962" y="1536680"/>
            <a:ext cx="1187181" cy="3416320"/>
          </a:xfrm>
          <a:prstGeom prst="rect">
            <a:avLst/>
          </a:prstGeom>
          <a:ln>
            <a:solidFill>
              <a:srgbClr val="BFBC4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vi-VN" sz="3600" i="1" dirty="0" smtClean="0">
                <a:solidFill>
                  <a:srgbClr val="FF0000"/>
                </a:solidFill>
                <a:latin typeface="Times New Roman" panose="02020603050405020304" pitchFamily="18" charset="0"/>
                <a:cs typeface="Times New Roman" panose="02020603050405020304" pitchFamily="18" charset="0"/>
              </a:rPr>
              <a:t>Thứ tự sắp xếp hợp lí</a:t>
            </a:r>
            <a:endParaRPr lang="vi-VN" sz="3200" i="1" dirty="0" smtClean="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2296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barn(inVertical)">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barn(inVertical)">
                                      <p:cBhvr>
                                        <p:cTn id="39" dur="500"/>
                                        <p:tgtEl>
                                          <p:spTgt spid="2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500"/>
                                        <p:tgtEl>
                                          <p:spTgt spid="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barn(inVertical)">
                                      <p:cBhvr>
                                        <p:cTn id="52" dur="500"/>
                                        <p:tgtEl>
                                          <p:spTgt spid="25"/>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fade">
                                      <p:cBhvr>
                                        <p:cTn id="57" dur="500"/>
                                        <p:tgtEl>
                                          <p:spTgt spid="1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grpId="0" nodeType="click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barn(inVertical)">
                                      <p:cBhvr>
                                        <p:cTn id="65" dur="500"/>
                                        <p:tgtEl>
                                          <p:spTgt spid="2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nodeType="clickEffect">
                                  <p:stCondLst>
                                    <p:cond delay="0"/>
                                  </p:stCondLst>
                                  <p:childTnLst>
                                    <p:set>
                                      <p:cBhvr>
                                        <p:cTn id="69" dur="1" fill="hold">
                                          <p:stCondLst>
                                            <p:cond delay="0"/>
                                          </p:stCondLst>
                                        </p:cTn>
                                        <p:tgtEl>
                                          <p:spTgt spid="5"/>
                                        </p:tgtEl>
                                        <p:attrNameLst>
                                          <p:attrName>style.visibility</p:attrName>
                                        </p:attrNameLst>
                                      </p:cBhvr>
                                      <p:to>
                                        <p:strVal val="visible"/>
                                      </p:to>
                                    </p:set>
                                    <p:animEffect transition="in" filter="fade">
                                      <p:cBhvr>
                                        <p:cTn id="70" dur="500"/>
                                        <p:tgtEl>
                                          <p:spTgt spid="5"/>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fade">
                                      <p:cBhvr>
                                        <p:cTn id="73" dur="500"/>
                                        <p:tgtEl>
                                          <p:spTgt spid="17"/>
                                        </p:tgtEl>
                                      </p:cBhvr>
                                    </p:animEffect>
                                  </p:childTnLst>
                                </p:cTn>
                              </p:par>
                            </p:childTnLst>
                          </p:cTn>
                        </p:par>
                      </p:childTnLst>
                    </p:cTn>
                  </p:par>
                  <p:par>
                    <p:cTn id="74" fill="hold">
                      <p:stCondLst>
                        <p:cond delay="indefinite"/>
                      </p:stCondLst>
                      <p:childTnLst>
                        <p:par>
                          <p:cTn id="75" fill="hold">
                            <p:stCondLst>
                              <p:cond delay="0"/>
                            </p:stCondLst>
                            <p:childTnLst>
                              <p:par>
                                <p:cTn id="76" presetID="16" presetClass="entr" presetSubtype="21" fill="hold" grpId="0" nodeType="click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barn(inVertical)">
                                      <p:cBhvr>
                                        <p:cTn id="78" dur="500"/>
                                        <p:tgtEl>
                                          <p:spTgt spid="26"/>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nodeType="clickEffect">
                                  <p:stCondLst>
                                    <p:cond delay="0"/>
                                  </p:stCondLst>
                                  <p:childTnLst>
                                    <p:set>
                                      <p:cBhvr>
                                        <p:cTn id="82" dur="1" fill="hold">
                                          <p:stCondLst>
                                            <p:cond delay="0"/>
                                          </p:stCondLst>
                                        </p:cTn>
                                        <p:tgtEl>
                                          <p:spTgt spid="2"/>
                                        </p:tgtEl>
                                        <p:attrNameLst>
                                          <p:attrName>style.visibility</p:attrName>
                                        </p:attrNameLst>
                                      </p:cBhvr>
                                      <p:to>
                                        <p:strVal val="visible"/>
                                      </p:to>
                                    </p:set>
                                    <p:animEffect transition="in" filter="fade">
                                      <p:cBhvr>
                                        <p:cTn id="83" dur="500"/>
                                        <p:tgtEl>
                                          <p:spTgt spid="2"/>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9"/>
                                        </p:tgtEl>
                                        <p:attrNameLst>
                                          <p:attrName>style.visibility</p:attrName>
                                        </p:attrNameLst>
                                      </p:cBhvr>
                                      <p:to>
                                        <p:strVal val="visible"/>
                                      </p:to>
                                    </p:set>
                                    <p:animEffect transition="in" filter="fade">
                                      <p:cBhvr>
                                        <p:cTn id="86" dur="500"/>
                                        <p:tgtEl>
                                          <p:spTgt spid="29"/>
                                        </p:tgtEl>
                                      </p:cBhvr>
                                    </p:animEffect>
                                  </p:childTnLst>
                                </p:cTn>
                              </p:par>
                            </p:childTnLst>
                          </p:cTn>
                        </p:par>
                      </p:childTnLst>
                    </p:cTn>
                  </p:par>
                  <p:par>
                    <p:cTn id="87" fill="hold">
                      <p:stCondLst>
                        <p:cond delay="indefinite"/>
                      </p:stCondLst>
                      <p:childTnLst>
                        <p:par>
                          <p:cTn id="88" fill="hold">
                            <p:stCondLst>
                              <p:cond delay="0"/>
                            </p:stCondLst>
                            <p:childTnLst>
                              <p:par>
                                <p:cTn id="89" presetID="16" presetClass="entr" presetSubtype="21" fill="hold" grpId="0" nodeType="clickEffect">
                                  <p:stCondLst>
                                    <p:cond delay="0"/>
                                  </p:stCondLst>
                                  <p:childTnLst>
                                    <p:set>
                                      <p:cBhvr>
                                        <p:cTn id="90" dur="1" fill="hold">
                                          <p:stCondLst>
                                            <p:cond delay="0"/>
                                          </p:stCondLst>
                                        </p:cTn>
                                        <p:tgtEl>
                                          <p:spTgt spid="28"/>
                                        </p:tgtEl>
                                        <p:attrNameLst>
                                          <p:attrName>style.visibility</p:attrName>
                                        </p:attrNameLst>
                                      </p:cBhvr>
                                      <p:to>
                                        <p:strVal val="visible"/>
                                      </p:to>
                                    </p:set>
                                    <p:animEffect transition="in" filter="barn(inVertical)">
                                      <p:cBhvr>
                                        <p:cTn id="91" dur="500"/>
                                        <p:tgtEl>
                                          <p:spTgt spid="28"/>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nodeType="clickEffect">
                                  <p:stCondLst>
                                    <p:cond delay="0"/>
                                  </p:stCondLst>
                                  <p:childTnLst>
                                    <p:set>
                                      <p:cBhvr>
                                        <p:cTn id="95" dur="1" fill="hold">
                                          <p:stCondLst>
                                            <p:cond delay="0"/>
                                          </p:stCondLst>
                                        </p:cTn>
                                        <p:tgtEl>
                                          <p:spTgt spid="8"/>
                                        </p:tgtEl>
                                        <p:attrNameLst>
                                          <p:attrName>style.visibility</p:attrName>
                                        </p:attrNameLst>
                                      </p:cBhvr>
                                      <p:to>
                                        <p:strVal val="visible"/>
                                      </p:to>
                                    </p:set>
                                    <p:animEffect transition="in" filter="fade">
                                      <p:cBhvr>
                                        <p:cTn id="96" dur="500"/>
                                        <p:tgtEl>
                                          <p:spTgt spid="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fade">
                                      <p:cBhvr>
                                        <p:cTn id="99" dur="500"/>
                                        <p:tgtEl>
                                          <p:spTgt spid="14"/>
                                        </p:tgtEl>
                                      </p:cBhvr>
                                    </p:animEffect>
                                  </p:childTnLst>
                                </p:cTn>
                              </p:par>
                            </p:childTnLst>
                          </p:cTn>
                        </p:par>
                      </p:childTnLst>
                    </p:cTn>
                  </p:par>
                  <p:par>
                    <p:cTn id="100" fill="hold">
                      <p:stCondLst>
                        <p:cond delay="indefinite"/>
                      </p:stCondLst>
                      <p:childTnLst>
                        <p:par>
                          <p:cTn id="101" fill="hold">
                            <p:stCondLst>
                              <p:cond delay="0"/>
                            </p:stCondLst>
                            <p:childTnLst>
                              <p:par>
                                <p:cTn id="102" presetID="16" presetClass="entr" presetSubtype="21" fill="hold" grpId="0" nodeType="clickEffect">
                                  <p:stCondLst>
                                    <p:cond delay="0"/>
                                  </p:stCondLst>
                                  <p:childTnLst>
                                    <p:set>
                                      <p:cBhvr>
                                        <p:cTn id="103" dur="1" fill="hold">
                                          <p:stCondLst>
                                            <p:cond delay="0"/>
                                          </p:stCondLst>
                                        </p:cTn>
                                        <p:tgtEl>
                                          <p:spTgt spid="27"/>
                                        </p:tgtEl>
                                        <p:attrNameLst>
                                          <p:attrName>style.visibility</p:attrName>
                                        </p:attrNameLst>
                                      </p:cBhvr>
                                      <p:to>
                                        <p:strVal val="visible"/>
                                      </p:to>
                                    </p:set>
                                    <p:animEffect transition="in" filter="barn(inVertical)">
                                      <p:cBhvr>
                                        <p:cTn id="10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p:bldP spid="22" grpId="0"/>
      <p:bldP spid="23" grpId="0"/>
      <p:bldP spid="24" grpId="0"/>
      <p:bldP spid="25" grpId="0"/>
      <p:bldP spid="26" grpId="0"/>
      <p:bldP spid="27" grpId="0"/>
      <p:bldP spid="28" grpId="0"/>
      <p:bldP spid="2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9249508" y="5732523"/>
            <a:ext cx="2405576" cy="878462"/>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246186" y="956896"/>
            <a:ext cx="11408898" cy="5822657"/>
          </a:xfrm>
          <a:prstGeom prst="rect">
            <a:avLst/>
          </a:prstGeom>
        </p:spPr>
      </p:pic>
      <p:pic>
        <p:nvPicPr>
          <p:cNvPr id="4" name="Picture 3"/>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3490487" y="117472"/>
            <a:ext cx="1417308" cy="1417308"/>
          </a:xfrm>
          <a:prstGeom prst="rect">
            <a:avLst/>
          </a:prstGeom>
        </p:spPr>
      </p:pic>
      <p:pic>
        <p:nvPicPr>
          <p:cNvPr id="6" name="Picture 5"/>
          <p:cNvPicPr>
            <a:picLocks noChangeAspect="1"/>
          </p:cNvPicPr>
          <p:nvPr/>
        </p:nvPicPr>
        <p:blipFill>
          <a:blip r:embed="rId23"/>
          <a:stretch>
            <a:fillRect/>
          </a:stretch>
        </p:blipFill>
        <p:spPr>
          <a:xfrm>
            <a:off x="4199141" y="405006"/>
            <a:ext cx="3502987" cy="1780186"/>
          </a:xfrm>
          <a:prstGeom prst="rect">
            <a:avLst/>
          </a:prstGeom>
        </p:spPr>
      </p:pic>
      <p:sp>
        <p:nvSpPr>
          <p:cNvPr id="7" name="Rectangle 6"/>
          <p:cNvSpPr/>
          <p:nvPr/>
        </p:nvSpPr>
        <p:spPr>
          <a:xfrm>
            <a:off x="717453" y="1534780"/>
            <a:ext cx="10466364" cy="4524315"/>
          </a:xfrm>
          <a:prstGeom prst="rect">
            <a:avLst/>
          </a:prstGeom>
        </p:spPr>
        <p:txBody>
          <a:bodyPr wrap="square">
            <a:spAutoFit/>
          </a:bodyPr>
          <a:lstStyle/>
          <a:p>
            <a:pPr algn="just"/>
            <a:r>
              <a:rPr lang="en-US" sz="2400" dirty="0" smtClean="0">
                <a:solidFill>
                  <a:srgbClr val="001A33"/>
                </a:solidFill>
                <a:latin typeface="+mj-lt"/>
              </a:rPr>
              <a:t>         </a:t>
            </a:r>
            <a:r>
              <a:rPr lang="vi-VN" sz="2400" dirty="0" smtClean="0">
                <a:solidFill>
                  <a:srgbClr val="001A33"/>
                </a:solidFill>
                <a:latin typeface="+mj-lt"/>
              </a:rPr>
              <a:t>Đời </a:t>
            </a:r>
            <a:r>
              <a:rPr lang="vi-VN" sz="2400" dirty="0">
                <a:solidFill>
                  <a:srgbClr val="001A33"/>
                </a:solidFill>
                <a:latin typeface="+mj-lt"/>
              </a:rPr>
              <a:t>Hùng Vương thứ sáu, ở làng Gióng có hai vợ chồng nọ. Tuy làm ăn chăm chỉ, lại có tiếng là phúc đức nhưng mãi không có con. Một hôm, bà vợ ra đồng ướm chân vào một vết chân lạ, về nhà bà thụ thai. Bà mang thai mười hai tháng mới sinh ra một cậu bé. Nhưng kì lạ thay, cậu bé lên ba mà vẫn không biết nói biết cười. Bấy giờ, giặc Ân tràn vào bờ cõi nước ta. Thế giặc rất mạnh. Vua Hùng bèn sai người đi tìm người tài giúp nước. Khi nghe tiếng của sứ giả, cậu bé bỗng cất tiếng nói xin được đánh giặc. Từ đấy cậu bé lớn nhanh như thổi, cơm ăn mấy cũng chẳng no. Cậu bé vươn vai thành tráng sĩ, rồi mặc áo giáp sắt, cưỡi ngựa sắt và cầm roi sắt xông ra diệt giặc. Roi sắt gãy, Gióng bèn nhổ cả những bụi tre bên đường để quét sạch giặc thù. Khi giặc tan, Gióng một mình một ngựa lên đỉnh núi Sóc Sơn rồi bay thẳng về trời. Nhân dân lập đền thờ để tưởng nhớ công ơn. Ngày nay vẫn còn lại những dấu tích xưa</a:t>
            </a:r>
            <a:endParaRPr lang="en-US" sz="2400" dirty="0">
              <a:latin typeface="+mj-lt"/>
            </a:endParaRPr>
          </a:p>
        </p:txBody>
      </p:sp>
    </p:spTree>
    <p:extLst>
      <p:ext uri="{BB962C8B-B14F-4D97-AF65-F5344CB8AC3E}">
        <p14:creationId xmlns:p14="http://schemas.microsoft.com/office/powerpoint/2010/main" val="389886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igital Resources for Teachers by Slidesgo">
  <a:themeElements>
    <a:clrScheme name="Simple Light">
      <a:dk1>
        <a:srgbClr val="674EA7"/>
      </a:dk1>
      <a:lt1>
        <a:srgbClr val="E9FCE3"/>
      </a:lt1>
      <a:dk2>
        <a:srgbClr val="351C75"/>
      </a:dk2>
      <a:lt2>
        <a:srgbClr val="F9FFF7"/>
      </a:lt2>
      <a:accent1>
        <a:srgbClr val="E3F2DE"/>
      </a:accent1>
      <a:accent2>
        <a:srgbClr val="FFFFFF"/>
      </a:accent2>
      <a:accent3>
        <a:srgbClr val="674EA7"/>
      </a:accent3>
      <a:accent4>
        <a:srgbClr val="CCE1D8"/>
      </a:accent4>
      <a:accent5>
        <a:srgbClr val="351C75"/>
      </a:accent5>
      <a:accent6>
        <a:srgbClr val="F9FFF7"/>
      </a:accent6>
      <a:hlink>
        <a:srgbClr val="351C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1370</TotalTime>
  <Words>2421</Words>
  <Application>Microsoft Office PowerPoint</Application>
  <PresentationFormat>Widescreen</PresentationFormat>
  <Paragraphs>261</Paragraphs>
  <Slides>33</Slides>
  <Notes>31</Notes>
  <HiddenSlides>0</HiddenSlides>
  <MMClips>1</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33</vt:i4>
      </vt:variant>
    </vt:vector>
  </HeadingPairs>
  <TitlesOfParts>
    <vt:vector size="48" baseType="lpstr">
      <vt:lpstr>宋体</vt:lpstr>
      <vt:lpstr>#9Slide05 Ricca Script</vt:lpstr>
      <vt:lpstr>#9Slide05 Thunder</vt:lpstr>
      <vt:lpstr>Arial</vt:lpstr>
      <vt:lpstr>Calibri</vt:lpstr>
      <vt:lpstr>Cambria</vt:lpstr>
      <vt:lpstr>Courgette</vt:lpstr>
      <vt:lpstr>Merriweather Sans</vt:lpstr>
      <vt:lpstr>Paytone One</vt:lpstr>
      <vt:lpstr>Times New Roman</vt:lpstr>
      <vt:lpstr>Wingdings</vt:lpstr>
      <vt:lpstr>Wingdings 3</vt:lpstr>
      <vt:lpstr>3_Office Theme</vt:lpstr>
      <vt:lpstr>Digital Resources for Teachers by Slidesgo</vt:lpstr>
      <vt:lpstr>4_Office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AutoBVT</cp:lastModifiedBy>
  <cp:revision>328</cp:revision>
  <dcterms:created xsi:type="dcterms:W3CDTF">2022-02-10T03:12:31Z</dcterms:created>
  <dcterms:modified xsi:type="dcterms:W3CDTF">2022-12-26T01:37:28Z</dcterms:modified>
</cp:coreProperties>
</file>