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0" r:id="rId3"/>
    <p:sldMasterId id="2147483736" r:id="rId4"/>
    <p:sldMasterId id="2147483742" r:id="rId5"/>
    <p:sldMasterId id="2147483751" r:id="rId6"/>
    <p:sldMasterId id="2147483763" r:id="rId7"/>
    <p:sldMasterId id="2147483848" r:id="rId8"/>
    <p:sldMasterId id="2147483866" r:id="rId9"/>
    <p:sldMasterId id="2147483884" r:id="rId10"/>
    <p:sldMasterId id="2147483902" r:id="rId11"/>
    <p:sldMasterId id="2147483920" r:id="rId12"/>
  </p:sldMasterIdLst>
  <p:notesMasterIdLst>
    <p:notesMasterId r:id="rId45"/>
  </p:notesMasterIdLst>
  <p:sldIdLst>
    <p:sldId id="256" r:id="rId13"/>
    <p:sldId id="441" r:id="rId14"/>
    <p:sldId id="435" r:id="rId15"/>
    <p:sldId id="448" r:id="rId16"/>
    <p:sldId id="447" r:id="rId17"/>
    <p:sldId id="449" r:id="rId18"/>
    <p:sldId id="450" r:id="rId19"/>
    <p:sldId id="451" r:id="rId20"/>
    <p:sldId id="452" r:id="rId21"/>
    <p:sldId id="436" r:id="rId22"/>
    <p:sldId id="453" r:id="rId23"/>
    <p:sldId id="455" r:id="rId24"/>
    <p:sldId id="454" r:id="rId25"/>
    <p:sldId id="456" r:id="rId26"/>
    <p:sldId id="457" r:id="rId27"/>
    <p:sldId id="458" r:id="rId28"/>
    <p:sldId id="459" r:id="rId29"/>
    <p:sldId id="460" r:id="rId30"/>
    <p:sldId id="461" r:id="rId31"/>
    <p:sldId id="462" r:id="rId32"/>
    <p:sldId id="463" r:id="rId33"/>
    <p:sldId id="464" r:id="rId34"/>
    <p:sldId id="465" r:id="rId35"/>
    <p:sldId id="439" r:id="rId36"/>
    <p:sldId id="466" r:id="rId37"/>
    <p:sldId id="468" r:id="rId38"/>
    <p:sldId id="467" r:id="rId39"/>
    <p:sldId id="429" r:id="rId40"/>
    <p:sldId id="430" r:id="rId41"/>
    <p:sldId id="432" r:id="rId42"/>
    <p:sldId id="431" r:id="rId43"/>
    <p:sldId id="43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008080"/>
    <a:srgbClr val="339966"/>
    <a:srgbClr val="F2F2F2"/>
    <a:srgbClr val="000000"/>
    <a:srgbClr val="009999"/>
    <a:srgbClr val="FFFFFF"/>
    <a:srgbClr val="FFCCFF"/>
    <a:srgbClr val="CCE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7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88823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c6a01074ef_0_17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c6a01074ef_0_17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423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5859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2475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453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84924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149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02555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65495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676199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279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03747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9348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72064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0556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c6a01074ef_0_17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c6a01074ef_0_17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891115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c6a01074ef_0_18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c6a01074ef_0_18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0894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gc6a01074ef_0_18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2" name="Google Shape;1822;gc6a01074ef_0_18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384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99926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33343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28</a:t>
            </a:fld>
            <a:endParaRPr lang="en-US"/>
          </a:p>
        </p:txBody>
      </p:sp>
    </p:spTree>
    <p:extLst>
      <p:ext uri="{BB962C8B-B14F-4D97-AF65-F5344CB8AC3E}">
        <p14:creationId xmlns:p14="http://schemas.microsoft.com/office/powerpoint/2010/main" val="4026176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161322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c33250489b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c33250489b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latin typeface="#9Slide07 SVNStick A Round" panose="02000503000000000000" pitchFamily="2" charset="0"/>
            </a:endParaRPr>
          </a:p>
        </p:txBody>
      </p:sp>
    </p:spTree>
    <p:extLst>
      <p:ext uri="{BB962C8B-B14F-4D97-AF65-F5344CB8AC3E}">
        <p14:creationId xmlns:p14="http://schemas.microsoft.com/office/powerpoint/2010/main" val="3370675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c6a01074ef_0_17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c6a01074ef_0_17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86647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8230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39535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528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779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3198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64827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37771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53238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4615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1903520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81554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4062877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685976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209440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087184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598407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384380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044328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942997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001206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333750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7542670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4837478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470367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139023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189799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0851622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14647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90442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4940397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256454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47731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986257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0825076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423314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782469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976942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56611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9968790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4911470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85323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716282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01552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2878548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5251177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06853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6912001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27286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833653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46329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202295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115954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915834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84390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07482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C926E5-87AB-455D-99E9-B84C5F34E47F}"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51674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0D910D3-8772-416D-A29C-1B77031DB343}"/>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AE90DEE-BF93-4E2D-92C6-5987843127EB}"/>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1DD32F1-2712-4E7F-88B7-EF8E4F16F39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678256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920EE5-9FC5-4892-BF21-E6A695F35669}"/>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19EB51A-3F72-419F-843A-D6C0423AF45D}"/>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6A3B834-0E0F-4D05-BB5A-28E52BC3794B}"/>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262930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5EFBF07-65E6-484B-BDC5-180BF9390866}"/>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A4EFF6B-2B9B-4045-A011-E92321EFB406}"/>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110A07E-868E-4F5A-AB01-59B6A27690CA}"/>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19919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C926E5-87AB-455D-99E9-B84C5F34E47F}"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784105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58A7BB-80B9-45B9-8B2A-8D5CA27CD634}"/>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5ECAFCC-25C7-42FC-98C2-EDC11894A3AF}"/>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FB87CA6-5FC9-43FD-884D-3B9067D74CB9}"/>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418494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C4CEF2D-4BF7-4A69-AC48-A086A439F96C}"/>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6900E981-C6C7-4CA7-9727-BAC27F24EF62}"/>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6E3A639-D128-456E-AFFB-2F3F24368B52}"/>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964839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8A75B6-1093-4B83-A120-CB5D372D04A0}"/>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B69A1636-0E03-461C-86E1-ACA361AE2F12}"/>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173A85B-9D18-40B4-995B-529299CF757B}"/>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259708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4AF1590-1BE7-4EE6-8678-6DA9F09B6427}"/>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391B33F8-7E37-412D-A10B-04353C81D7A5}"/>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24B5CF0B-9A27-4D3F-BEF4-5B1FB18791D8}"/>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964009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96A9515-0012-4CFB-BB31-780FDAB9C79C}"/>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42AD2F3-474E-4878-9E95-479F51FABAB6}"/>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A14161F-6EAC-4133-ADBC-537BBD8C3F37}"/>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189922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5FDEA2E-CD2E-4232-AA35-9A2598385EE0}"/>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115C09F-536D-450C-BC71-60D4D2B8711F}"/>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D5B9392-BB79-4283-96AE-916BB6F2A49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17792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104587B-F718-4D7D-A631-F4D3FCCFD11F}"/>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F5FFC70-55A3-4C9F-A9B1-F2FE147D265A}"/>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F91F72-0232-4300-A40B-F9B01CB0D686}"/>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193277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F45DE6C-242E-48A0-AB09-5FAD3BF401B1}"/>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CAAE92D-61B8-4CFC-B70B-C975DF2729CB}"/>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C3A4797-FE24-490E-88FB-52CA385E3B0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921836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75218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16251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C926E5-87AB-455D-99E9-B84C5F34E47F}" type="datetimeFigureOut">
              <a:rPr lang="en-US" smtClean="0"/>
              <a:t>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97247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353489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34166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43751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1136623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609781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673976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04001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375260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25485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4052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C926E5-87AB-455D-99E9-B84C5F34E47F}" type="datetimeFigureOut">
              <a:rPr lang="en-US" smtClean="0"/>
              <a:t>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221867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03203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11079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764007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00800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51947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3480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3406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812207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2137740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15603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926E5-87AB-455D-99E9-B84C5F34E47F}" type="datetimeFigureOut">
              <a:rPr lang="en-US" smtClean="0"/>
              <a:t>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03615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941664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87014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683150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409796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304895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991761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43214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99354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166219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467019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14493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607507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44200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685247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084347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334075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90597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240124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842050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808434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29786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399352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2980711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471616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8916448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88930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213635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083125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49585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769398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80502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7611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9.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926E5-87AB-455D-99E9-B84C5F34E47F}" type="datetimeFigureOut">
              <a:rPr lang="en-US" smtClean="0"/>
              <a:t>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1022B-82DF-4585-9BA9-3F1CF8D0CB27}" type="slidenum">
              <a:rPr lang="en-US" smtClean="0"/>
              <a:t>‹#›</a:t>
            </a:fld>
            <a:endParaRPr lang="en-US"/>
          </a:p>
        </p:txBody>
      </p:sp>
    </p:spTree>
    <p:extLst>
      <p:ext uri="{BB962C8B-B14F-4D97-AF65-F5344CB8AC3E}">
        <p14:creationId xmlns:p14="http://schemas.microsoft.com/office/powerpoint/2010/main" val="2794626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3997467606"/>
      </p:ext>
    </p:extLst>
  </p:cSld>
  <p:clrMap bg1="lt1" tx1="dk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1574913124"/>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535846999"/>
      </p:ext>
    </p:extLst>
  </p:cSld>
  <p:clrMap bg1="lt1" tx1="dk1" bg2="dk2"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9CD933F-DB83-42DE-AA03-D5EF6BC86FFB}" type="datetimeFigureOut">
              <a:rPr lang="en-US" smtClean="0">
                <a:solidFill>
                  <a:prstClr val="black">
                    <a:tint val="75000"/>
                  </a:prstClr>
                </a:solidFill>
              </a:rPr>
              <a:pPr>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DF3C2EF-5DB9-4B79-9341-799FBB21EA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6089128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3672830163"/>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70" r:id="rId6"/>
    <p:sldLayoutId id="2147483771" r:id="rId7"/>
    <p:sldLayoutId id="2147483772" r:id="rId8"/>
    <p:sldLayoutId id="2147483774" r:id="rId9"/>
    <p:sldLayoutId id="2147483776" r:id="rId10"/>
    <p:sldLayoutId id="2147483777" r:id="rId11"/>
    <p:sldLayoutId id="2147483778" r:id="rId12"/>
    <p:sldLayoutId id="21474837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715991498"/>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705921339"/>
      </p:ext>
    </p:extLst>
  </p:cSld>
  <p:clrMap bg1="lt1" tx1="dk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30.jpeg"/><Relationship Id="rId5" Type="http://schemas.openxmlformats.org/officeDocument/2006/relationships/image" Target="../media/image32.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28.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6.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66.xml"/><Relationship Id="rId6" Type="http://schemas.openxmlformats.org/officeDocument/2006/relationships/image" Target="../media/image19.jpeg"/><Relationship Id="rId5" Type="http://schemas.openxmlformats.org/officeDocument/2006/relationships/image" Target="../media/image15.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gif"/><Relationship Id="rId3" Type="http://schemas.openxmlformats.org/officeDocument/2006/relationships/slideLayout" Target="../slideLayouts/slideLayout38.xml"/><Relationship Id="rId7" Type="http://schemas.openxmlformats.org/officeDocument/2006/relationships/image" Target="../media/image52.png"/><Relationship Id="rId12" Type="http://schemas.openxmlformats.org/officeDocument/2006/relationships/image" Target="../media/image57.gif"/><Relationship Id="rId17" Type="http://schemas.openxmlformats.org/officeDocument/2006/relationships/image" Target="../media/image62.gif"/><Relationship Id="rId2" Type="http://schemas.openxmlformats.org/officeDocument/2006/relationships/audio" Target="../media/media1.mp3"/><Relationship Id="rId16" Type="http://schemas.openxmlformats.org/officeDocument/2006/relationships/image" Target="../media/image61.png"/><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gif"/><Relationship Id="rId10" Type="http://schemas.openxmlformats.org/officeDocument/2006/relationships/image" Target="../media/image55.png"/><Relationship Id="rId4" Type="http://schemas.openxmlformats.org/officeDocument/2006/relationships/notesSlide" Target="../notesSlides/notesSlide28.xml"/><Relationship Id="rId9" Type="http://schemas.openxmlformats.org/officeDocument/2006/relationships/image" Target="../media/image54.png"/><Relationship Id="rId14" Type="http://schemas.openxmlformats.org/officeDocument/2006/relationships/image" Target="../media/image59.gif"/></Relationships>
</file>

<file path=ppt/slides/_rels/slide2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4.png"/><Relationship Id="rId18" Type="http://schemas.openxmlformats.org/officeDocument/2006/relationships/image" Target="../media/image65.png"/><Relationship Id="rId26" Type="http://schemas.openxmlformats.org/officeDocument/2006/relationships/image" Target="../media/image72.png"/><Relationship Id="rId3" Type="http://schemas.openxmlformats.org/officeDocument/2006/relationships/slideLayout" Target="../slideLayouts/slideLayout38.xml"/><Relationship Id="rId21" Type="http://schemas.openxmlformats.org/officeDocument/2006/relationships/image" Target="../media/image67.gif"/><Relationship Id="rId7" Type="http://schemas.openxmlformats.org/officeDocument/2006/relationships/audio" Target="../media/audio3.wav"/><Relationship Id="rId12" Type="http://schemas.openxmlformats.org/officeDocument/2006/relationships/image" Target="../media/image59.gif"/><Relationship Id="rId17" Type="http://schemas.openxmlformats.org/officeDocument/2006/relationships/image" Target="../media/image53.png"/><Relationship Id="rId25" Type="http://schemas.openxmlformats.org/officeDocument/2006/relationships/image" Target="../media/image71.png"/><Relationship Id="rId2" Type="http://schemas.microsoft.com/office/2007/relationships/media" Target="../media/media2.mp3"/><Relationship Id="rId16" Type="http://schemas.openxmlformats.org/officeDocument/2006/relationships/image" Target="../media/image52.png"/><Relationship Id="rId20" Type="http://schemas.openxmlformats.org/officeDocument/2006/relationships/image" Target="../media/image66.gif"/><Relationship Id="rId29" Type="http://schemas.openxmlformats.org/officeDocument/2006/relationships/image" Target="../media/image74.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50.png"/><Relationship Id="rId24" Type="http://schemas.openxmlformats.org/officeDocument/2006/relationships/image" Target="../media/image70.png"/><Relationship Id="rId5" Type="http://schemas.openxmlformats.org/officeDocument/2006/relationships/audio" Target="../media/audio1.wav"/><Relationship Id="rId15" Type="http://schemas.openxmlformats.org/officeDocument/2006/relationships/image" Target="../media/image51.png"/><Relationship Id="rId23" Type="http://schemas.openxmlformats.org/officeDocument/2006/relationships/image" Target="../media/image69.png"/><Relationship Id="rId28" Type="http://schemas.openxmlformats.org/officeDocument/2006/relationships/image" Target="../media/image54.png"/><Relationship Id="rId10" Type="http://schemas.openxmlformats.org/officeDocument/2006/relationships/audio" Target="../media/audio6.wav"/><Relationship Id="rId19" Type="http://schemas.openxmlformats.org/officeDocument/2006/relationships/image" Target="../media/image56.png"/><Relationship Id="rId4" Type="http://schemas.openxmlformats.org/officeDocument/2006/relationships/notesSlide" Target="../notesSlides/notesSlide29.xml"/><Relationship Id="rId9" Type="http://schemas.openxmlformats.org/officeDocument/2006/relationships/audio" Target="../media/audio5.wav"/><Relationship Id="rId14" Type="http://schemas.openxmlformats.org/officeDocument/2006/relationships/image" Target="../media/image55.png"/><Relationship Id="rId22" Type="http://schemas.openxmlformats.org/officeDocument/2006/relationships/image" Target="../media/image68.gif"/><Relationship Id="rId27"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5.png"/><Relationship Id="rId18" Type="http://schemas.openxmlformats.org/officeDocument/2006/relationships/image" Target="../media/image56.png"/><Relationship Id="rId26" Type="http://schemas.openxmlformats.org/officeDocument/2006/relationships/image" Target="../media/image73.png"/><Relationship Id="rId3" Type="http://schemas.openxmlformats.org/officeDocument/2006/relationships/slideLayout" Target="../slideLayouts/slideLayout38.xml"/><Relationship Id="rId21" Type="http://schemas.openxmlformats.org/officeDocument/2006/relationships/image" Target="../media/image68.gif"/><Relationship Id="rId7" Type="http://schemas.openxmlformats.org/officeDocument/2006/relationships/audio" Target="../media/audio4.wav"/><Relationship Id="rId12" Type="http://schemas.openxmlformats.org/officeDocument/2006/relationships/image" Target="../media/image64.png"/><Relationship Id="rId17" Type="http://schemas.openxmlformats.org/officeDocument/2006/relationships/image" Target="../media/image65.png"/><Relationship Id="rId25" Type="http://schemas.openxmlformats.org/officeDocument/2006/relationships/image" Target="../media/image72.png"/><Relationship Id="rId2" Type="http://schemas.microsoft.com/office/2007/relationships/media" Target="../media/media2.mp3"/><Relationship Id="rId16" Type="http://schemas.openxmlformats.org/officeDocument/2006/relationships/image" Target="../media/image53.png"/><Relationship Id="rId20" Type="http://schemas.openxmlformats.org/officeDocument/2006/relationships/image" Target="../media/image67.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59.gif"/><Relationship Id="rId24" Type="http://schemas.openxmlformats.org/officeDocument/2006/relationships/image" Target="../media/image71.png"/><Relationship Id="rId5" Type="http://schemas.openxmlformats.org/officeDocument/2006/relationships/audio" Target="../media/audio2.wav"/><Relationship Id="rId15" Type="http://schemas.openxmlformats.org/officeDocument/2006/relationships/image" Target="../media/image76.png"/><Relationship Id="rId23" Type="http://schemas.openxmlformats.org/officeDocument/2006/relationships/image" Target="../media/image70.png"/><Relationship Id="rId28" Type="http://schemas.openxmlformats.org/officeDocument/2006/relationships/image" Target="../media/image74.png"/><Relationship Id="rId10" Type="http://schemas.openxmlformats.org/officeDocument/2006/relationships/image" Target="../media/image50.png"/><Relationship Id="rId19" Type="http://schemas.openxmlformats.org/officeDocument/2006/relationships/image" Target="../media/image66.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5.png"/><Relationship Id="rId22" Type="http://schemas.openxmlformats.org/officeDocument/2006/relationships/image" Target="../media/image69.png"/><Relationship Id="rId27"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5.png"/><Relationship Id="rId18" Type="http://schemas.openxmlformats.org/officeDocument/2006/relationships/image" Target="../media/image69.png"/><Relationship Id="rId26" Type="http://schemas.openxmlformats.org/officeDocument/2006/relationships/image" Target="../media/image78.png"/><Relationship Id="rId3" Type="http://schemas.openxmlformats.org/officeDocument/2006/relationships/slideLayout" Target="../slideLayouts/slideLayout38.xml"/><Relationship Id="rId21" Type="http://schemas.openxmlformats.org/officeDocument/2006/relationships/image" Target="../media/image72.png"/><Relationship Id="rId7" Type="http://schemas.openxmlformats.org/officeDocument/2006/relationships/audio" Target="../media/audio4.wav"/><Relationship Id="rId12" Type="http://schemas.openxmlformats.org/officeDocument/2006/relationships/image" Target="../media/image64.png"/><Relationship Id="rId17" Type="http://schemas.openxmlformats.org/officeDocument/2006/relationships/image" Target="../media/image68.gif"/><Relationship Id="rId25" Type="http://schemas.openxmlformats.org/officeDocument/2006/relationships/image" Target="../media/image52.png"/><Relationship Id="rId2" Type="http://schemas.microsoft.com/office/2007/relationships/media" Target="../media/media2.mp3"/><Relationship Id="rId16" Type="http://schemas.openxmlformats.org/officeDocument/2006/relationships/image" Target="../media/image67.gif"/><Relationship Id="rId20" Type="http://schemas.openxmlformats.org/officeDocument/2006/relationships/image" Target="../media/image71.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59.gif"/><Relationship Id="rId24" Type="http://schemas.openxmlformats.org/officeDocument/2006/relationships/image" Target="../media/image51.png"/><Relationship Id="rId5" Type="http://schemas.openxmlformats.org/officeDocument/2006/relationships/audio" Target="../media/audio2.wav"/><Relationship Id="rId15" Type="http://schemas.openxmlformats.org/officeDocument/2006/relationships/image" Target="../media/image66.gif"/><Relationship Id="rId23" Type="http://schemas.openxmlformats.org/officeDocument/2006/relationships/image" Target="../media/image76.png"/><Relationship Id="rId28" Type="http://schemas.openxmlformats.org/officeDocument/2006/relationships/image" Target="../media/image74.png"/><Relationship Id="rId10" Type="http://schemas.openxmlformats.org/officeDocument/2006/relationships/image" Target="../media/image50.png"/><Relationship Id="rId19" Type="http://schemas.openxmlformats.org/officeDocument/2006/relationships/image" Target="../media/image70.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6.png"/><Relationship Id="rId22" Type="http://schemas.openxmlformats.org/officeDocument/2006/relationships/image" Target="../media/image73.png"/><Relationship Id="rId27"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5.png"/><Relationship Id="rId18" Type="http://schemas.openxmlformats.org/officeDocument/2006/relationships/image" Target="../media/image56.png"/><Relationship Id="rId26" Type="http://schemas.openxmlformats.org/officeDocument/2006/relationships/image" Target="../media/image73.png"/><Relationship Id="rId3" Type="http://schemas.openxmlformats.org/officeDocument/2006/relationships/slideLayout" Target="../slideLayouts/slideLayout38.xml"/><Relationship Id="rId21" Type="http://schemas.openxmlformats.org/officeDocument/2006/relationships/image" Target="../media/image68.gif"/><Relationship Id="rId7" Type="http://schemas.openxmlformats.org/officeDocument/2006/relationships/audio" Target="../media/audio4.wav"/><Relationship Id="rId12" Type="http://schemas.openxmlformats.org/officeDocument/2006/relationships/image" Target="../media/image64.png"/><Relationship Id="rId17" Type="http://schemas.openxmlformats.org/officeDocument/2006/relationships/image" Target="../media/image65.png"/><Relationship Id="rId25" Type="http://schemas.openxmlformats.org/officeDocument/2006/relationships/image" Target="../media/image72.png"/><Relationship Id="rId2" Type="http://schemas.microsoft.com/office/2007/relationships/media" Target="../media/media2.mp3"/><Relationship Id="rId16" Type="http://schemas.openxmlformats.org/officeDocument/2006/relationships/image" Target="../media/image53.png"/><Relationship Id="rId20" Type="http://schemas.openxmlformats.org/officeDocument/2006/relationships/image" Target="../media/image67.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59.gif"/><Relationship Id="rId24" Type="http://schemas.openxmlformats.org/officeDocument/2006/relationships/image" Target="../media/image71.png"/><Relationship Id="rId5" Type="http://schemas.openxmlformats.org/officeDocument/2006/relationships/audio" Target="../media/audio2.wav"/><Relationship Id="rId15" Type="http://schemas.openxmlformats.org/officeDocument/2006/relationships/image" Target="../media/image76.png"/><Relationship Id="rId23" Type="http://schemas.openxmlformats.org/officeDocument/2006/relationships/image" Target="../media/image70.png"/><Relationship Id="rId28" Type="http://schemas.openxmlformats.org/officeDocument/2006/relationships/image" Target="../media/image74.png"/><Relationship Id="rId10" Type="http://schemas.openxmlformats.org/officeDocument/2006/relationships/image" Target="../media/image50.png"/><Relationship Id="rId19" Type="http://schemas.openxmlformats.org/officeDocument/2006/relationships/image" Target="../media/image66.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1.png"/><Relationship Id="rId22" Type="http://schemas.openxmlformats.org/officeDocument/2006/relationships/image" Target="../media/image69.png"/><Relationship Id="rId27"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9.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7.xml"/><Relationship Id="rId6" Type="http://schemas.openxmlformats.org/officeDocument/2006/relationships/image" Target="../media/image19.jpeg"/><Relationship Id="rId11" Type="http://schemas.openxmlformats.org/officeDocument/2006/relationships/image" Target="../media/image23.gif"/><Relationship Id="rId5" Type="http://schemas.openxmlformats.org/officeDocument/2006/relationships/image" Target="../media/image18.jpeg"/><Relationship Id="rId10" Type="http://schemas.openxmlformats.org/officeDocument/2006/relationships/image" Target="../media/image22.gif"/><Relationship Id="rId4" Type="http://schemas.openxmlformats.org/officeDocument/2006/relationships/image" Target="../media/image17.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0.jpeg"/><Relationship Id="rId7"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97.xml"/><Relationship Id="rId6" Type="http://schemas.openxmlformats.org/officeDocument/2006/relationships/image" Target="../media/image15.jpeg"/><Relationship Id="rId11" Type="http://schemas.openxmlformats.org/officeDocument/2006/relationships/image" Target="../media/image18.jpeg"/><Relationship Id="rId5" Type="http://schemas.openxmlformats.org/officeDocument/2006/relationships/image" Target="../media/image16.jpeg"/><Relationship Id="rId10" Type="http://schemas.openxmlformats.org/officeDocument/2006/relationships/image" Target="../media/image23.gif"/><Relationship Id="rId4" Type="http://schemas.openxmlformats.org/officeDocument/2006/relationships/image" Target="../media/image17.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527297" y="638550"/>
          <a:ext cx="7430604" cy="56346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19217">
                  <a:extLst>
                    <a:ext uri="{9D8B030D-6E8A-4147-A177-3AD203B41FA5}">
                      <a16:colId xmlns="" xmlns:a16="http://schemas.microsoft.com/office/drawing/2014/main" val="20006"/>
                    </a:ext>
                  </a:extLst>
                </a:gridCol>
                <a:gridCol w="619217">
                  <a:extLst>
                    <a:ext uri="{9D8B030D-6E8A-4147-A177-3AD203B41FA5}">
                      <a16:colId xmlns="" xmlns:a16="http://schemas.microsoft.com/office/drawing/2014/main" val="20007"/>
                    </a:ext>
                  </a:extLst>
                </a:gridCol>
                <a:gridCol w="619217">
                  <a:extLst>
                    <a:ext uri="{9D8B030D-6E8A-4147-A177-3AD203B41FA5}">
                      <a16:colId xmlns="" xmlns:a16="http://schemas.microsoft.com/office/drawing/2014/main" val="20008"/>
                    </a:ext>
                  </a:extLst>
                </a:gridCol>
                <a:gridCol w="619217">
                  <a:extLst>
                    <a:ext uri="{9D8B030D-6E8A-4147-A177-3AD203B41FA5}">
                      <a16:colId xmlns="" xmlns:a16="http://schemas.microsoft.com/office/drawing/2014/main" val="20009"/>
                    </a:ext>
                  </a:extLst>
                </a:gridCol>
                <a:gridCol w="619217">
                  <a:extLst>
                    <a:ext uri="{9D8B030D-6E8A-4147-A177-3AD203B41FA5}">
                      <a16:colId xmlns="" xmlns:a16="http://schemas.microsoft.com/office/drawing/2014/main" val="20010"/>
                    </a:ext>
                  </a:extLst>
                </a:gridCol>
                <a:gridCol w="619217">
                  <a:extLst>
                    <a:ext uri="{9D8B030D-6E8A-4147-A177-3AD203B41FA5}">
                      <a16:colId xmlns="" xmlns:a16="http://schemas.microsoft.com/office/drawing/2014/main" val="20011"/>
                    </a:ext>
                  </a:extLst>
                </a:gridCol>
              </a:tblGrid>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40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0"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i="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1"/>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2"/>
                  </a:ext>
                </a:extLst>
              </a:tr>
              <a:tr h="626075">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10003"/>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10004"/>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6"/>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7"/>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8"/>
                  </a:ext>
                </a:extLst>
              </a:tr>
            </a:tbl>
          </a:graphicData>
        </a:graphic>
      </p:graphicFrame>
      <p:graphicFrame>
        <p:nvGraphicFramePr>
          <p:cNvPr id="7" name="Table 6"/>
          <p:cNvGraphicFramePr>
            <a:graphicFrameLocks noGrp="1"/>
          </p:cNvGraphicFramePr>
          <p:nvPr/>
        </p:nvGraphicFramePr>
        <p:xfrm>
          <a:off x="3766132" y="619110"/>
          <a:ext cx="4324926" cy="629764"/>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09624">
                  <a:extLst>
                    <a:ext uri="{9D8B030D-6E8A-4147-A177-3AD203B41FA5}">
                      <a16:colId xmlns="" xmlns:a16="http://schemas.microsoft.com/office/drawing/2014/main" val="20006"/>
                    </a:ext>
                  </a:extLst>
                </a:gridCol>
              </a:tblGrid>
              <a:tr h="629764">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0"/>
                  </a:ext>
                </a:extLst>
              </a:tr>
            </a:tbl>
          </a:graphicData>
        </a:graphic>
      </p:graphicFrame>
      <p:sp>
        <p:nvSpPr>
          <p:cNvPr id="8" name="Rectangle 7"/>
          <p:cNvSpPr/>
          <p:nvPr/>
        </p:nvSpPr>
        <p:spPr>
          <a:xfrm>
            <a:off x="2602060" y="-88776"/>
            <a:ext cx="6046848" cy="707886"/>
          </a:xfrm>
          <a:prstGeom prst="rect">
            <a:avLst/>
          </a:prstGeom>
        </p:spPr>
        <p:txBody>
          <a:bodyPr wrap="none">
            <a:spAutoFit/>
          </a:bodyPr>
          <a:lstStyle/>
          <a:p>
            <a:pPr>
              <a:defRPr/>
            </a:pPr>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a:t>
            </a:r>
            <a:r>
              <a:rPr lang="en-US" sz="4000" b="1" dirty="0" smtClean="0">
                <a:ln>
                  <a:solidFill>
                    <a:srgbClr val="FF0000"/>
                  </a:solidFill>
                </a:ln>
                <a:solidFill>
                  <a:srgbClr val="FFFF00"/>
                </a:solidFill>
                <a:latin typeface="Times New Roman" pitchFamily="18" charset="0"/>
                <a:ea typeface="Tahoma" panose="020B0604030504040204" pitchFamily="34" charset="0"/>
                <a:cs typeface="Times New Roman" pitchFamily="18" charset="0"/>
              </a:rPr>
              <a:t>GIẢ I </a:t>
            </a:r>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graphicFrame>
        <p:nvGraphicFramePr>
          <p:cNvPr id="9" name="Table 8"/>
          <p:cNvGraphicFramePr>
            <a:graphicFrameLocks noGrp="1"/>
          </p:cNvGraphicFramePr>
          <p:nvPr/>
        </p:nvGraphicFramePr>
        <p:xfrm>
          <a:off x="5003799" y="1256289"/>
          <a:ext cx="4953736" cy="6260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19217">
                  <a:extLst>
                    <a:ext uri="{9D8B030D-6E8A-4147-A177-3AD203B41FA5}">
                      <a16:colId xmlns="" xmlns:a16="http://schemas.microsoft.com/office/drawing/2014/main" val="20006"/>
                    </a:ext>
                  </a:extLst>
                </a:gridCol>
                <a:gridCol w="619217">
                  <a:extLst>
                    <a:ext uri="{9D8B030D-6E8A-4147-A177-3AD203B41FA5}">
                      <a16:colId xmlns="" xmlns:a16="http://schemas.microsoft.com/office/drawing/2014/main" val="20007"/>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Ủ</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0"/>
                  </a:ext>
                </a:extLst>
              </a:tr>
            </a:tbl>
          </a:graphicData>
        </a:graphic>
      </p:graphicFrame>
      <p:sp>
        <p:nvSpPr>
          <p:cNvPr id="10" name="Rectangle 9"/>
          <p:cNvSpPr/>
          <p:nvPr/>
        </p:nvSpPr>
        <p:spPr>
          <a:xfrm>
            <a:off x="2020452" y="584989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Nhân </a:t>
            </a:r>
            <a:r>
              <a:rPr lang="it-IT" sz="2800" dirty="0">
                <a:solidFill>
                  <a:srgbClr val="5F5F5F">
                    <a:lumMod val="50000"/>
                  </a:srgbClr>
                </a:solidFill>
                <a:latin typeface="Times New Roman" panose="02020603050405020304" pitchFamily="18" charset="0"/>
                <a:ea typeface="Times New Roman" panose="02020603050405020304" pitchFamily="18" charset="0"/>
              </a:rPr>
              <a:t>vật tượng trưng cho sức mạnh chế ngự thiên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tai?</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1884326" y="5993822"/>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Nhân </a:t>
            </a:r>
            <a:r>
              <a:rPr lang="pt-BR" sz="2800" dirty="0">
                <a:solidFill>
                  <a:srgbClr val="5F5F5F">
                    <a:lumMod val="50000"/>
                  </a:srgbClr>
                </a:solidFill>
                <a:latin typeface="Times New Roman" panose="02020603050405020304" pitchFamily="18" charset="0"/>
                <a:ea typeface="Times New Roman" panose="02020603050405020304" pitchFamily="18" charset="0"/>
              </a:rPr>
              <a:t>vật có tài hô mưa, gọi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gió</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1833274" y="597009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pt-BR" sz="2800" dirty="0" smtClean="0">
                <a:solidFill>
                  <a:srgbClr val="5F5F5F">
                    <a:lumMod val="50000"/>
                  </a:srgbClr>
                </a:solidFill>
                <a:latin typeface="Times New Roman" panose="02020603050405020304" pitchFamily="18" charset="0"/>
                <a:ea typeface="Times New Roman" panose="02020603050405020304" pitchFamily="18" charset="0"/>
              </a:rPr>
              <a:t>Tên </a:t>
            </a:r>
            <a:r>
              <a:rPr lang="pt-BR" sz="2800" dirty="0">
                <a:solidFill>
                  <a:srgbClr val="5F5F5F">
                    <a:lumMod val="50000"/>
                  </a:srgbClr>
                </a:solidFill>
                <a:latin typeface="Times New Roman" panose="02020603050405020304" pitchFamily="18" charset="0"/>
                <a:ea typeface="Times New Roman" panose="02020603050405020304" pitchFamily="18" charset="0"/>
              </a:rPr>
              <a:t>chung chỉ người giúp vua Hùng trông coi việc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nước</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3" name="Rectangle 12"/>
          <p:cNvSpPr/>
          <p:nvPr/>
        </p:nvSpPr>
        <p:spPr>
          <a:xfrm>
            <a:off x="1946660" y="6382135"/>
            <a:ext cx="8742884" cy="452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r>
              <a:rPr lang="en-US" sz="2800" dirty="0" err="1" smtClean="0">
                <a:solidFill>
                  <a:srgbClr val="5F5F5F">
                    <a:lumMod val="50000"/>
                  </a:srgbClr>
                </a:solidFill>
                <a:latin typeface="Times New Roman" panose="02020603050405020304" pitchFamily="18" charset="0"/>
                <a:ea typeface="Times New Roman" panose="02020603050405020304" pitchFamily="18" charset="0"/>
              </a:rPr>
              <a:t>Bà</a:t>
            </a:r>
            <a:r>
              <a:rPr lang="en-US" sz="2800" dirty="0" smtClean="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mẹ</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có</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tài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sinh</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nở</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lạ</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thường</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14" name="Table 13"/>
          <p:cNvGraphicFramePr>
            <a:graphicFrameLocks noGrp="1"/>
          </p:cNvGraphicFramePr>
          <p:nvPr/>
        </p:nvGraphicFramePr>
        <p:xfrm>
          <a:off x="4384961" y="2530764"/>
          <a:ext cx="2476868" cy="583721"/>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tblGrid>
              <a:tr h="58372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Â</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extLst>
                  <a:ext uri="{0D108BD9-81ED-4DB2-BD59-A6C34878D82A}">
                    <a16:rowId xmlns="" xmlns:a16="http://schemas.microsoft.com/office/drawing/2014/main" val="10000"/>
                  </a:ext>
                </a:extLst>
              </a:tr>
            </a:tbl>
          </a:graphicData>
        </a:graphic>
      </p:graphicFrame>
      <p:sp>
        <p:nvSpPr>
          <p:cNvPr id="15" name="Rectangle 14"/>
          <p:cNvSpPr/>
          <p:nvPr/>
        </p:nvSpPr>
        <p:spPr>
          <a:xfrm>
            <a:off x="2002971" y="599333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r>
              <a:rPr lang="en-US" sz="2800" dirty="0" err="1" smtClean="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it-IT" sz="2800" dirty="0" smtClean="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6" name="Table 15"/>
          <p:cNvGraphicFramePr>
            <a:graphicFrameLocks noGrp="1"/>
          </p:cNvGraphicFramePr>
          <p:nvPr/>
        </p:nvGraphicFramePr>
        <p:xfrm>
          <a:off x="3766127" y="3126526"/>
          <a:ext cx="4334519" cy="6260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19217">
                  <a:extLst>
                    <a:ext uri="{9D8B030D-6E8A-4147-A177-3AD203B41FA5}">
                      <a16:colId xmlns="" xmlns:a16="http://schemas.microsoft.com/office/drawing/2014/main" val="20006"/>
                    </a:ext>
                  </a:extLst>
                </a:gridCol>
              </a:tblGrid>
              <a:tr h="626075">
                <a:tc>
                  <a:txBody>
                    <a:bodyPr/>
                    <a:lstStyle/>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Ù</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0"/>
                  </a:ext>
                </a:extLst>
              </a:tr>
            </a:tbl>
          </a:graphicData>
        </a:graphic>
      </p:graphicFrame>
      <p:sp>
        <p:nvSpPr>
          <p:cNvPr id="17" name="Rectangle 16"/>
          <p:cNvSpPr/>
          <p:nvPr/>
        </p:nvSpPr>
        <p:spPr>
          <a:xfrm>
            <a:off x="2006867" y="5869494"/>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Người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được</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nhà</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vua</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sai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đi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tìm</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người</a:t>
            </a:r>
            <a:r>
              <a:rPr lang="pt-BR" sz="2800" dirty="0">
                <a:solidFill>
                  <a:srgbClr val="5F5F5F">
                    <a:lumMod val="50000"/>
                  </a:srgbClr>
                </a:solidFill>
                <a:latin typeface="Times New Roman" panose="02020603050405020304" pitchFamily="18" charset="0"/>
                <a:ea typeface="Times New Roman" panose="02020603050405020304" pitchFamily="18" charset="0"/>
              </a:rPr>
              <a:t> tài giỏi cứu nước</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18" name="Table 17"/>
          <p:cNvGraphicFramePr>
            <a:graphicFrameLocks noGrp="1"/>
          </p:cNvGraphicFramePr>
          <p:nvPr/>
        </p:nvGraphicFramePr>
        <p:xfrm>
          <a:off x="5622636" y="3744004"/>
          <a:ext cx="3096085" cy="6260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tblGrid>
              <a:tr h="626075">
                <a:tc>
                  <a:txBody>
                    <a:bodyPr/>
                    <a:lstStyle/>
                    <a:p>
                      <a:pPr marL="0" marR="0" algn="just">
                        <a:lnSpc>
                          <a:spcPts val="2000"/>
                        </a:lnSpc>
                        <a:spcBef>
                          <a:spcPts val="0"/>
                        </a:spcBef>
                        <a:spcAft>
                          <a:spcPts val="0"/>
                        </a:spcAft>
                      </a:pPr>
                      <a:r>
                        <a:rPr lang="nb-NO" sz="2800" b="1" i="1"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1"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 xmlns:a16="http://schemas.microsoft.com/office/drawing/2014/main" val="10000"/>
                  </a:ext>
                </a:extLst>
              </a:tr>
            </a:tbl>
          </a:graphicData>
        </a:graphic>
      </p:graphicFrame>
      <p:graphicFrame>
        <p:nvGraphicFramePr>
          <p:cNvPr id="19" name="Table 18"/>
          <p:cNvGraphicFramePr>
            <a:graphicFrameLocks noGrp="1"/>
          </p:cNvGraphicFramePr>
          <p:nvPr/>
        </p:nvGraphicFramePr>
        <p:xfrm>
          <a:off x="5003800" y="1878673"/>
          <a:ext cx="3715302" cy="652091"/>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Ạ</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Ầ</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 xmlns:a16="http://schemas.microsoft.com/office/drawing/2014/main" val="10000"/>
                  </a:ext>
                </a:extLst>
              </a:tr>
            </a:tbl>
          </a:graphicData>
        </a:graphic>
      </p:graphicFrame>
      <p:sp>
        <p:nvSpPr>
          <p:cNvPr id="20" name="Rectangle 19"/>
          <p:cNvSpPr/>
          <p:nvPr/>
        </p:nvSpPr>
        <p:spPr>
          <a:xfrm>
            <a:off x="2033911" y="5994314"/>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Người </a:t>
            </a:r>
            <a:r>
              <a:rPr lang="pt-BR" sz="2800" dirty="0">
                <a:solidFill>
                  <a:srgbClr val="5F5F5F">
                    <a:lumMod val="50000"/>
                  </a:srgbClr>
                </a:solidFill>
                <a:latin typeface="Times New Roman" panose="02020603050405020304" pitchFamily="18" charset="0"/>
                <a:ea typeface="Times New Roman" panose="02020603050405020304" pitchFamily="18" charset="0"/>
              </a:rPr>
              <a:t>làm ra bánh chưng, bánh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giầy</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1" name="Table 20"/>
          <p:cNvGraphicFramePr>
            <a:graphicFrameLocks noGrp="1"/>
          </p:cNvGraphicFramePr>
          <p:nvPr/>
        </p:nvGraphicFramePr>
        <p:xfrm>
          <a:off x="5003801" y="4382530"/>
          <a:ext cx="4953736" cy="6260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19217">
                  <a:extLst>
                    <a:ext uri="{9D8B030D-6E8A-4147-A177-3AD203B41FA5}">
                      <a16:colId xmlns="" xmlns:a16="http://schemas.microsoft.com/office/drawing/2014/main" val="20006"/>
                    </a:ext>
                  </a:extLst>
                </a:gridCol>
                <a:gridCol w="619217">
                  <a:extLst>
                    <a:ext uri="{9D8B030D-6E8A-4147-A177-3AD203B41FA5}">
                      <a16:colId xmlns="" xmlns:a16="http://schemas.microsoft.com/office/drawing/2014/main" val="20007"/>
                    </a:ext>
                  </a:extLst>
                </a:gridCol>
              </a:tblGrid>
              <a:tr h="626075">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Ê</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0"/>
                  </a:ext>
                </a:extLst>
              </a:tr>
            </a:tbl>
          </a:graphicData>
        </a:graphic>
      </p:graphicFrame>
      <p:sp>
        <p:nvSpPr>
          <p:cNvPr id="22" name="Rectangle 21"/>
          <p:cNvSpPr/>
          <p:nvPr/>
        </p:nvSpPr>
        <p:spPr>
          <a:xfrm>
            <a:off x="1856170" y="5965822"/>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Con </a:t>
            </a:r>
            <a:r>
              <a:rPr lang="pt-BR" sz="2800" dirty="0">
                <a:solidFill>
                  <a:srgbClr val="5F5F5F">
                    <a:lumMod val="50000"/>
                  </a:srgbClr>
                </a:solidFill>
                <a:latin typeface="Times New Roman" panose="02020603050405020304" pitchFamily="18" charset="0"/>
                <a:ea typeface="Times New Roman" panose="02020603050405020304" pitchFamily="18" charset="0"/>
              </a:rPr>
              <a:t>trai thần Long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Nữ</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3" name="Table 22"/>
          <p:cNvGraphicFramePr>
            <a:graphicFrameLocks noGrp="1"/>
          </p:cNvGraphicFramePr>
          <p:nvPr/>
        </p:nvGraphicFramePr>
        <p:xfrm>
          <a:off x="2528455" y="5019536"/>
          <a:ext cx="6811387" cy="6260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19217">
                  <a:extLst>
                    <a:ext uri="{9D8B030D-6E8A-4147-A177-3AD203B41FA5}">
                      <a16:colId xmlns="" xmlns:a16="http://schemas.microsoft.com/office/drawing/2014/main" val="20006"/>
                    </a:ext>
                  </a:extLst>
                </a:gridCol>
                <a:gridCol w="619217">
                  <a:extLst>
                    <a:ext uri="{9D8B030D-6E8A-4147-A177-3AD203B41FA5}">
                      <a16:colId xmlns="" xmlns:a16="http://schemas.microsoft.com/office/drawing/2014/main" val="20007"/>
                    </a:ext>
                  </a:extLst>
                </a:gridCol>
                <a:gridCol w="619217">
                  <a:extLst>
                    <a:ext uri="{9D8B030D-6E8A-4147-A177-3AD203B41FA5}">
                      <a16:colId xmlns="" xmlns:a16="http://schemas.microsoft.com/office/drawing/2014/main" val="20008"/>
                    </a:ext>
                  </a:extLst>
                </a:gridCol>
                <a:gridCol w="619217">
                  <a:extLst>
                    <a:ext uri="{9D8B030D-6E8A-4147-A177-3AD203B41FA5}">
                      <a16:colId xmlns="" xmlns:a16="http://schemas.microsoft.com/office/drawing/2014/main" val="20009"/>
                    </a:ext>
                  </a:extLst>
                </a:gridCol>
                <a:gridCol w="619217">
                  <a:extLst>
                    <a:ext uri="{9D8B030D-6E8A-4147-A177-3AD203B41FA5}">
                      <a16:colId xmlns="" xmlns:a16="http://schemas.microsoft.com/office/drawing/2014/main" val="20010"/>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Ạ</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N</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Â</a:t>
                      </a: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0"/>
                  </a:ext>
                </a:extLst>
              </a:tr>
            </a:tbl>
          </a:graphicData>
        </a:graphic>
      </p:graphicFrame>
      <p:sp>
        <p:nvSpPr>
          <p:cNvPr id="24" name="Rectangle 23"/>
          <p:cNvSpPr/>
          <p:nvPr/>
        </p:nvSpPr>
        <p:spPr>
          <a:xfrm>
            <a:off x="1900551" y="589412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Người được vua phong là Phù Đổng thiên Vương</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5" name="Table 24"/>
          <p:cNvGraphicFramePr>
            <a:graphicFrameLocks noGrp="1"/>
          </p:cNvGraphicFramePr>
          <p:nvPr>
            <p:extLst/>
          </p:nvPr>
        </p:nvGraphicFramePr>
        <p:xfrm>
          <a:off x="2508736" y="5641722"/>
          <a:ext cx="6831110" cy="626075"/>
        </p:xfrm>
        <a:graphic>
          <a:graphicData uri="http://schemas.openxmlformats.org/drawingml/2006/table">
            <a:tbl>
              <a:tblPr firstRow="1" firstCol="1" lastRow="1" lastCol="1" bandRow="1" bandCol="1"/>
              <a:tblGrid>
                <a:gridCol w="621010">
                  <a:extLst>
                    <a:ext uri="{9D8B030D-6E8A-4147-A177-3AD203B41FA5}">
                      <a16:colId xmlns="" xmlns:a16="http://schemas.microsoft.com/office/drawing/2014/main" val="20000"/>
                    </a:ext>
                  </a:extLst>
                </a:gridCol>
                <a:gridCol w="621010">
                  <a:extLst>
                    <a:ext uri="{9D8B030D-6E8A-4147-A177-3AD203B41FA5}">
                      <a16:colId xmlns="" xmlns:a16="http://schemas.microsoft.com/office/drawing/2014/main" val="20001"/>
                    </a:ext>
                  </a:extLst>
                </a:gridCol>
                <a:gridCol w="621010">
                  <a:extLst>
                    <a:ext uri="{9D8B030D-6E8A-4147-A177-3AD203B41FA5}">
                      <a16:colId xmlns="" xmlns:a16="http://schemas.microsoft.com/office/drawing/2014/main" val="20002"/>
                    </a:ext>
                  </a:extLst>
                </a:gridCol>
                <a:gridCol w="621010">
                  <a:extLst>
                    <a:ext uri="{9D8B030D-6E8A-4147-A177-3AD203B41FA5}">
                      <a16:colId xmlns="" xmlns:a16="http://schemas.microsoft.com/office/drawing/2014/main" val="20003"/>
                    </a:ext>
                  </a:extLst>
                </a:gridCol>
                <a:gridCol w="621010">
                  <a:extLst>
                    <a:ext uri="{9D8B030D-6E8A-4147-A177-3AD203B41FA5}">
                      <a16:colId xmlns="" xmlns:a16="http://schemas.microsoft.com/office/drawing/2014/main" val="20004"/>
                    </a:ext>
                  </a:extLst>
                </a:gridCol>
                <a:gridCol w="621010">
                  <a:extLst>
                    <a:ext uri="{9D8B030D-6E8A-4147-A177-3AD203B41FA5}">
                      <a16:colId xmlns="" xmlns:a16="http://schemas.microsoft.com/office/drawing/2014/main" val="20005"/>
                    </a:ext>
                  </a:extLst>
                </a:gridCol>
                <a:gridCol w="621010">
                  <a:extLst>
                    <a:ext uri="{9D8B030D-6E8A-4147-A177-3AD203B41FA5}">
                      <a16:colId xmlns="" xmlns:a16="http://schemas.microsoft.com/office/drawing/2014/main" val="20006"/>
                    </a:ext>
                  </a:extLst>
                </a:gridCol>
                <a:gridCol w="621010">
                  <a:extLst>
                    <a:ext uri="{9D8B030D-6E8A-4147-A177-3AD203B41FA5}">
                      <a16:colId xmlns="" xmlns:a16="http://schemas.microsoft.com/office/drawing/2014/main" val="20007"/>
                    </a:ext>
                  </a:extLst>
                </a:gridCol>
                <a:gridCol w="621010">
                  <a:extLst>
                    <a:ext uri="{9D8B030D-6E8A-4147-A177-3AD203B41FA5}">
                      <a16:colId xmlns="" xmlns:a16="http://schemas.microsoft.com/office/drawing/2014/main" val="20008"/>
                    </a:ext>
                  </a:extLst>
                </a:gridCol>
                <a:gridCol w="621010">
                  <a:extLst>
                    <a:ext uri="{9D8B030D-6E8A-4147-A177-3AD203B41FA5}">
                      <a16:colId xmlns="" xmlns:a16="http://schemas.microsoft.com/office/drawing/2014/main" val="20009"/>
                    </a:ext>
                  </a:extLst>
                </a:gridCol>
                <a:gridCol w="621010">
                  <a:extLst>
                    <a:ext uri="{9D8B030D-6E8A-4147-A177-3AD203B41FA5}">
                      <a16:colId xmlns="" xmlns:a16="http://schemas.microsoft.com/office/drawing/2014/main" val="20010"/>
                    </a:ext>
                  </a:extLst>
                </a:gridCol>
              </a:tblGrid>
              <a:tr h="626075">
                <a:tc>
                  <a:txBody>
                    <a:bodyPr/>
                    <a:lstStyle/>
                    <a:p>
                      <a:pPr marL="0" marR="0" algn="just">
                        <a:lnSpc>
                          <a:spcPts val="2000"/>
                        </a:lnSpc>
                        <a:spcBef>
                          <a:spcPts val="0"/>
                        </a:spcBef>
                        <a:spcAft>
                          <a:spcPts val="0"/>
                        </a:spcAft>
                      </a:pPr>
                      <a:r>
                        <a:rPr lang="nb-NO" sz="2800"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endPar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endPar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Á</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Ó</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0"/>
                  </a:ext>
                </a:extLst>
              </a:tr>
            </a:tbl>
          </a:graphicData>
        </a:graphic>
      </p:graphicFrame>
      <p:sp>
        <p:nvSpPr>
          <p:cNvPr id="26" name="Rectangle 25"/>
          <p:cNvSpPr/>
          <p:nvPr/>
        </p:nvSpPr>
        <p:spPr>
          <a:xfrm>
            <a:off x="5624945" y="61911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smtClean="0">
                <a:solidFill>
                  <a:srgbClr val="5F5F5F">
                    <a:lumMod val="50000"/>
                  </a:srgbClr>
                </a:solidFill>
                <a:latin typeface="Times New Roman" panose="02020603050405020304" pitchFamily="18" charset="0"/>
                <a:cs typeface="Times New Roman" panose="02020603050405020304" pitchFamily="18" charset="0"/>
              </a:rPr>
              <a:t>T</a:t>
            </a:r>
            <a:endParaRPr lang="en-US" sz="2800" dirty="0">
              <a:solidFill>
                <a:srgbClr val="5F5F5F">
                  <a:lumMod val="50000"/>
                </a:srgbClr>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5634495" y="125971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28" name="Rectangle 27"/>
          <p:cNvSpPr/>
          <p:nvPr/>
        </p:nvSpPr>
        <p:spPr>
          <a:xfrm>
            <a:off x="5624945" y="189245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smtClean="0">
                <a:solidFill>
                  <a:srgbClr val="5F5F5F">
                    <a:lumMod val="50000"/>
                  </a:srgbClr>
                </a:solidFill>
                <a:latin typeface="Times New Roman" panose="02020603050405020304" pitchFamily="18" charset="0"/>
                <a:cs typeface="Times New Roman" panose="02020603050405020304" pitchFamily="18" charset="0"/>
              </a:rPr>
              <a:t>Ạ</a:t>
            </a:r>
            <a:endParaRPr lang="en-US" sz="2800" dirty="0">
              <a:solidFill>
                <a:srgbClr val="5F5F5F">
                  <a:lumMod val="50000"/>
                </a:srgbClr>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5634495" y="252378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C</a:t>
            </a:r>
          </a:p>
        </p:txBody>
      </p:sp>
      <p:sp>
        <p:nvSpPr>
          <p:cNvPr id="30" name="Rectangle 29"/>
          <p:cNvSpPr/>
          <p:nvPr/>
        </p:nvSpPr>
        <p:spPr>
          <a:xfrm>
            <a:off x="5634495" y="3123829"/>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31" name="Rectangle 30"/>
          <p:cNvSpPr/>
          <p:nvPr/>
        </p:nvSpPr>
        <p:spPr>
          <a:xfrm>
            <a:off x="5634495" y="375105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S</a:t>
            </a:r>
          </a:p>
        </p:txBody>
      </p:sp>
      <p:sp>
        <p:nvSpPr>
          <p:cNvPr id="32" name="Rectangle 31"/>
          <p:cNvSpPr/>
          <p:nvPr/>
        </p:nvSpPr>
        <p:spPr>
          <a:xfrm>
            <a:off x="5637998" y="439731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A</a:t>
            </a:r>
          </a:p>
        </p:txBody>
      </p:sp>
      <p:sp>
        <p:nvSpPr>
          <p:cNvPr id="33" name="Rectangle 32"/>
          <p:cNvSpPr/>
          <p:nvPr/>
        </p:nvSpPr>
        <p:spPr>
          <a:xfrm>
            <a:off x="5638799" y="4994309"/>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N</a:t>
            </a:r>
          </a:p>
        </p:txBody>
      </p:sp>
      <p:sp>
        <p:nvSpPr>
          <p:cNvPr id="34" name="Rectangle 33"/>
          <p:cNvSpPr/>
          <p:nvPr/>
        </p:nvSpPr>
        <p:spPr>
          <a:xfrm>
            <a:off x="5638799" y="5618205"/>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35" name="Rectangle 34"/>
          <p:cNvSpPr/>
          <p:nvPr/>
        </p:nvSpPr>
        <p:spPr>
          <a:xfrm>
            <a:off x="1439534" y="571803"/>
            <a:ext cx="457200" cy="728203"/>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1</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6" name="Rectangle 35"/>
          <p:cNvSpPr/>
          <p:nvPr/>
        </p:nvSpPr>
        <p:spPr>
          <a:xfrm>
            <a:off x="1439534" y="1203243"/>
            <a:ext cx="457200" cy="69681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2</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7" name="Rectangle 36"/>
          <p:cNvSpPr/>
          <p:nvPr/>
        </p:nvSpPr>
        <p:spPr>
          <a:xfrm>
            <a:off x="1439534" y="1771970"/>
            <a:ext cx="457200" cy="737532"/>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3</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439534" y="2415145"/>
            <a:ext cx="457200" cy="808648"/>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4</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9" name="Rectangle 38"/>
          <p:cNvSpPr/>
          <p:nvPr/>
        </p:nvSpPr>
        <p:spPr>
          <a:xfrm>
            <a:off x="1439534" y="3027965"/>
            <a:ext cx="457200" cy="688269"/>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5</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0" name="Rectangle 39"/>
          <p:cNvSpPr/>
          <p:nvPr/>
        </p:nvSpPr>
        <p:spPr>
          <a:xfrm>
            <a:off x="1458168" y="3711508"/>
            <a:ext cx="435544" cy="673023"/>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6</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1" name="Rectangle 40"/>
          <p:cNvSpPr/>
          <p:nvPr/>
        </p:nvSpPr>
        <p:spPr>
          <a:xfrm>
            <a:off x="1439534" y="4421218"/>
            <a:ext cx="457200" cy="58738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7</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2" name="Rectangle 41"/>
          <p:cNvSpPr/>
          <p:nvPr/>
        </p:nvSpPr>
        <p:spPr>
          <a:xfrm>
            <a:off x="1439534" y="5035242"/>
            <a:ext cx="457200" cy="546480"/>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8</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3" name="Rectangle 42"/>
          <p:cNvSpPr/>
          <p:nvPr/>
        </p:nvSpPr>
        <p:spPr>
          <a:xfrm>
            <a:off x="1436512" y="5608507"/>
            <a:ext cx="457200" cy="59227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9</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82573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8">
                                            <p:txEl>
                                              <p:pRg st="0" end="0"/>
                                            </p:txEl>
                                          </p:spTgt>
                                        </p:tgtEl>
                                      </p:cBhvr>
                                      <p:to x="80000" y="100000"/>
                                    </p:animScale>
                                    <p:anim by="(#ppt_w*0.10)" calcmode="lin" valueType="num">
                                      <p:cBhvr>
                                        <p:cTn id="7" dur="250" autoRev="1" fill="hold">
                                          <p:stCondLst>
                                            <p:cond delay="0"/>
                                          </p:stCondLst>
                                        </p:cTn>
                                        <p:tgtEl>
                                          <p:spTgt spid="8">
                                            <p:txEl>
                                              <p:pRg st="0" end="0"/>
                                            </p:txEl>
                                          </p:spTgt>
                                        </p:tgtEl>
                                        <p:attrNameLst>
                                          <p:attrName>ppt_x</p:attrName>
                                        </p:attrNameLst>
                                      </p:cBhvr>
                                    </p:anim>
                                    <p:anim by="(-#ppt_w*0.10)" calcmode="lin" valueType="num">
                                      <p:cBhvr>
                                        <p:cTn id="8" dur="250" autoRev="1" fill="hold">
                                          <p:stCondLst>
                                            <p:cond delay="0"/>
                                          </p:stCondLst>
                                        </p:cTn>
                                        <p:tgtEl>
                                          <p:spTgt spid="8">
                                            <p:txEl>
                                              <p:pRg st="0" end="0"/>
                                            </p:txEl>
                                          </p:spTgt>
                                        </p:tgtEl>
                                        <p:attrNameLst>
                                          <p:attrName>ppt_y</p:attrName>
                                        </p:attrNameLst>
                                      </p:cBhvr>
                                    </p:anim>
                                    <p:animRot by="-480000">
                                      <p:cBhvr>
                                        <p:cTn id="9" dur="250" autoRev="1" fill="hold">
                                          <p:stCondLst>
                                            <p:cond delay="0"/>
                                          </p:stCondLst>
                                        </p:cTn>
                                        <p:tgtEl>
                                          <p:spTgt spid="8">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175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edge">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3"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3)">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xit" presetSubtype="10" fill="hold" grpId="1" nodeType="clickEffect">
                                  <p:stCondLst>
                                    <p:cond delay="0"/>
                                  </p:stCondLst>
                                  <p:childTnLst>
                                    <p:anim calcmode="lin" valueType="num">
                                      <p:cBhvr>
                                        <p:cTn id="33" dur="500"/>
                                        <p:tgtEl>
                                          <p:spTgt spid="11"/>
                                        </p:tgtEl>
                                        <p:attrNameLst>
                                          <p:attrName>ppt_w</p:attrName>
                                        </p:attrNameLst>
                                      </p:cBhvr>
                                      <p:tavLst>
                                        <p:tav tm="0">
                                          <p:val>
                                            <p:strVal val="ppt_w"/>
                                          </p:val>
                                        </p:tav>
                                        <p:tav tm="100000">
                                          <p:val>
                                            <p:fltVal val="0"/>
                                          </p:val>
                                        </p:tav>
                                      </p:tavLst>
                                    </p:anim>
                                    <p:anim calcmode="lin" valueType="num">
                                      <p:cBhvr>
                                        <p:cTn id="34" dur="500"/>
                                        <p:tgtEl>
                                          <p:spTgt spid="11"/>
                                        </p:tgtEl>
                                        <p:attrNameLst>
                                          <p:attrName>ppt_h</p:attrName>
                                        </p:attrNameLst>
                                      </p:cBhvr>
                                      <p:tavLst>
                                        <p:tav tm="0">
                                          <p:val>
                                            <p:strVal val="ppt_h"/>
                                          </p:val>
                                        </p:tav>
                                        <p:tav tm="100000">
                                          <p:val>
                                            <p:strVal val="ppt_h"/>
                                          </p:val>
                                        </p:tav>
                                      </p:tavLst>
                                    </p:anim>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1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175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1" nodeType="clickEffect">
                                  <p:stCondLst>
                                    <p:cond delay="0"/>
                                  </p:stCondLst>
                                  <p:childTnLst>
                                    <p:animEffect transition="out" filter="wipe(down)">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ircle(in)">
                                      <p:cBhvr>
                                        <p:cTn id="55" dur="20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175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32"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circle(out)">
                                      <p:cBhvr>
                                        <p:cTn id="70" dur="20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175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xit" presetSubtype="4" fill="hold" grpId="1" nodeType="clickEffect">
                                  <p:stCondLst>
                                    <p:cond delay="0"/>
                                  </p:stCondLst>
                                  <p:childTnLst>
                                    <p:animEffect transition="out" filter="wipe(down)">
                                      <p:cBhvr>
                                        <p:cTn id="79" dur="1000"/>
                                        <p:tgtEl>
                                          <p:spTgt spid="15"/>
                                        </p:tgtEl>
                                      </p:cBhvr>
                                    </p:animEffect>
                                    <p:set>
                                      <p:cBhvr>
                                        <p:cTn id="80" dur="1" fill="hold">
                                          <p:stCondLst>
                                            <p:cond delay="9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randombar(horizontal)">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barn(inVertical)">
                                      <p:cBhvr>
                                        <p:cTn id="90" dur="175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xit" presetSubtype="4" fill="hold" grpId="1" nodeType="clickEffect">
                                  <p:stCondLst>
                                    <p:cond delay="0"/>
                                  </p:stCondLst>
                                  <p:childTnLst>
                                    <p:animEffect transition="out" filter="wipe(down)">
                                      <p:cBhvr>
                                        <p:cTn id="94" dur="1000"/>
                                        <p:tgtEl>
                                          <p:spTgt spid="17"/>
                                        </p:tgtEl>
                                      </p:cBhvr>
                                    </p:animEffect>
                                    <p:set>
                                      <p:cBhvr>
                                        <p:cTn id="95" dur="1" fill="hold">
                                          <p:stCondLst>
                                            <p:cond delay="999"/>
                                          </p:stCondLst>
                                        </p:cTn>
                                        <p:tgtEl>
                                          <p:spTgt spid="1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strips(downLeft)">
                                      <p:cBhvr>
                                        <p:cTn id="100" dur="500"/>
                                        <p:tgtEl>
                                          <p:spTgt spid="18"/>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barn(inVertical)">
                                      <p:cBhvr>
                                        <p:cTn id="105" dur="175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xit" presetSubtype="4" fill="hold" grpId="1" nodeType="clickEffect">
                                  <p:stCondLst>
                                    <p:cond delay="0"/>
                                  </p:stCondLst>
                                  <p:childTnLst>
                                    <p:animEffect transition="out" filter="wipe(down)">
                                      <p:cBhvr>
                                        <p:cTn id="109" dur="1000"/>
                                        <p:tgtEl>
                                          <p:spTgt spid="20"/>
                                        </p:tgtEl>
                                      </p:cBhvr>
                                    </p:animEffect>
                                    <p:set>
                                      <p:cBhvr>
                                        <p:cTn id="110" dur="1" fill="hold">
                                          <p:stCondLst>
                                            <p:cond delay="999"/>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barn(inVertical)">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barn(inVertical)">
                                      <p:cBhvr>
                                        <p:cTn id="120" dur="1750"/>
                                        <p:tgtEl>
                                          <p:spTgt spid="22"/>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xit" presetSubtype="4" fill="hold" grpId="1" nodeType="clickEffect">
                                  <p:stCondLst>
                                    <p:cond delay="0"/>
                                  </p:stCondLst>
                                  <p:childTnLst>
                                    <p:animEffect transition="out" filter="wipe(down)">
                                      <p:cBhvr>
                                        <p:cTn id="124" dur="1000"/>
                                        <p:tgtEl>
                                          <p:spTgt spid="22"/>
                                        </p:tgtEl>
                                      </p:cBhvr>
                                    </p:animEffect>
                                    <p:set>
                                      <p:cBhvr>
                                        <p:cTn id="125" dur="1" fill="hold">
                                          <p:stCondLst>
                                            <p:cond delay="999"/>
                                          </p:stCondLst>
                                        </p:cTn>
                                        <p:tgtEl>
                                          <p:spTgt spid="2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23"/>
                                        </p:tgtEl>
                                        <p:attrNameLst>
                                          <p:attrName>style.visibility</p:attrName>
                                        </p:attrNameLst>
                                      </p:cBhvr>
                                      <p:to>
                                        <p:strVal val="visible"/>
                                      </p:to>
                                    </p:set>
                                    <p:animEffect transition="in" filter="randombar(horizontal)">
                                      <p:cBhvr>
                                        <p:cTn id="130" dur="500"/>
                                        <p:tgtEl>
                                          <p:spTgt spid="23"/>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barn(inVertical)">
                                      <p:cBhvr>
                                        <p:cTn id="135" dur="1750"/>
                                        <p:tgtEl>
                                          <p:spTgt spid="24"/>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xit" presetSubtype="4" fill="hold" grpId="1" nodeType="clickEffect">
                                  <p:stCondLst>
                                    <p:cond delay="0"/>
                                  </p:stCondLst>
                                  <p:childTnLst>
                                    <p:animEffect transition="out" filter="wipe(down)">
                                      <p:cBhvr>
                                        <p:cTn id="139" dur="1000"/>
                                        <p:tgtEl>
                                          <p:spTgt spid="24"/>
                                        </p:tgtEl>
                                      </p:cBhvr>
                                    </p:animEffect>
                                    <p:set>
                                      <p:cBhvr>
                                        <p:cTn id="140" dur="1" fill="hold">
                                          <p:stCondLst>
                                            <p:cond delay="999"/>
                                          </p:stCondLst>
                                        </p:cTn>
                                        <p:tgtEl>
                                          <p:spTgt spid="24"/>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6" presetClass="entr" presetSubtype="16" fill="hold" nodeType="click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circle(in)">
                                      <p:cBhvr>
                                        <p:cTn id="145" dur="2000"/>
                                        <p:tgtEl>
                                          <p:spTgt spid="25"/>
                                        </p:tgtEl>
                                      </p:cBhvr>
                                    </p:animEffect>
                                  </p:childTnLst>
                                </p:cTn>
                              </p:par>
                            </p:childTnLst>
                          </p:cTn>
                        </p:par>
                      </p:childTnLst>
                    </p:cTn>
                  </p:par>
                  <p:par>
                    <p:cTn id="146" fill="hold">
                      <p:stCondLst>
                        <p:cond delay="indefinite"/>
                      </p:stCondLst>
                      <p:childTnLst>
                        <p:par>
                          <p:cTn id="147" fill="hold">
                            <p:stCondLst>
                              <p:cond delay="0"/>
                            </p:stCondLst>
                            <p:childTnLst>
                              <p:par>
                                <p:cTn id="148" presetID="21" presetClass="entr" presetSubtype="1" fill="hold" grpId="0" nodeType="clickEffect">
                                  <p:stCondLst>
                                    <p:cond delay="0"/>
                                  </p:stCondLst>
                                  <p:childTnLst>
                                    <p:set>
                                      <p:cBhvr>
                                        <p:cTn id="149" dur="1" fill="hold">
                                          <p:stCondLst>
                                            <p:cond delay="0"/>
                                          </p:stCondLst>
                                        </p:cTn>
                                        <p:tgtEl>
                                          <p:spTgt spid="26"/>
                                        </p:tgtEl>
                                        <p:attrNameLst>
                                          <p:attrName>style.visibility</p:attrName>
                                        </p:attrNameLst>
                                      </p:cBhvr>
                                      <p:to>
                                        <p:strVal val="visible"/>
                                      </p:to>
                                    </p:set>
                                    <p:animEffect transition="in" filter="wheel(1)">
                                      <p:cBhvr>
                                        <p:cTn id="150" dur="2000"/>
                                        <p:tgtEl>
                                          <p:spTgt spid="26"/>
                                        </p:tgtEl>
                                      </p:cBhvr>
                                    </p:animEffect>
                                  </p:childTnLst>
                                </p:cTn>
                              </p:par>
                              <p:par>
                                <p:cTn id="151" presetID="21" presetClass="entr" presetSubtype="1" fill="hold" grpId="0" nodeType="withEffect">
                                  <p:stCondLst>
                                    <p:cond delay="0"/>
                                  </p:stCondLst>
                                  <p:childTnLst>
                                    <p:set>
                                      <p:cBhvr>
                                        <p:cTn id="152" dur="1" fill="hold">
                                          <p:stCondLst>
                                            <p:cond delay="0"/>
                                          </p:stCondLst>
                                        </p:cTn>
                                        <p:tgtEl>
                                          <p:spTgt spid="27"/>
                                        </p:tgtEl>
                                        <p:attrNameLst>
                                          <p:attrName>style.visibility</p:attrName>
                                        </p:attrNameLst>
                                      </p:cBhvr>
                                      <p:to>
                                        <p:strVal val="visible"/>
                                      </p:to>
                                    </p:set>
                                    <p:animEffect transition="in" filter="wheel(1)">
                                      <p:cBhvr>
                                        <p:cTn id="153" dur="2000"/>
                                        <p:tgtEl>
                                          <p:spTgt spid="27"/>
                                        </p:tgtEl>
                                      </p:cBhvr>
                                    </p:animEffect>
                                  </p:childTnLst>
                                </p:cTn>
                              </p:par>
                              <p:par>
                                <p:cTn id="154" presetID="21" presetClass="entr" presetSubtype="1" fill="hold" grpId="0" nodeType="withEffect">
                                  <p:stCondLst>
                                    <p:cond delay="0"/>
                                  </p:stCondLst>
                                  <p:childTnLst>
                                    <p:set>
                                      <p:cBhvr>
                                        <p:cTn id="155" dur="1" fill="hold">
                                          <p:stCondLst>
                                            <p:cond delay="0"/>
                                          </p:stCondLst>
                                        </p:cTn>
                                        <p:tgtEl>
                                          <p:spTgt spid="28"/>
                                        </p:tgtEl>
                                        <p:attrNameLst>
                                          <p:attrName>style.visibility</p:attrName>
                                        </p:attrNameLst>
                                      </p:cBhvr>
                                      <p:to>
                                        <p:strVal val="visible"/>
                                      </p:to>
                                    </p:set>
                                    <p:animEffect transition="in" filter="wheel(1)">
                                      <p:cBhvr>
                                        <p:cTn id="156" dur="2000"/>
                                        <p:tgtEl>
                                          <p:spTgt spid="28"/>
                                        </p:tgtEl>
                                      </p:cBhvr>
                                    </p:animEffect>
                                  </p:childTnLst>
                                </p:cTn>
                              </p:par>
                              <p:par>
                                <p:cTn id="157" presetID="21" presetClass="entr" presetSubtype="1" fill="hold" grpId="0" nodeType="withEffect">
                                  <p:stCondLst>
                                    <p:cond delay="0"/>
                                  </p:stCondLst>
                                  <p:childTnLst>
                                    <p:set>
                                      <p:cBhvr>
                                        <p:cTn id="158" dur="1" fill="hold">
                                          <p:stCondLst>
                                            <p:cond delay="0"/>
                                          </p:stCondLst>
                                        </p:cTn>
                                        <p:tgtEl>
                                          <p:spTgt spid="29"/>
                                        </p:tgtEl>
                                        <p:attrNameLst>
                                          <p:attrName>style.visibility</p:attrName>
                                        </p:attrNameLst>
                                      </p:cBhvr>
                                      <p:to>
                                        <p:strVal val="visible"/>
                                      </p:to>
                                    </p:set>
                                    <p:animEffect transition="in" filter="wheel(1)">
                                      <p:cBhvr>
                                        <p:cTn id="159" dur="2000"/>
                                        <p:tgtEl>
                                          <p:spTgt spid="29"/>
                                        </p:tgtEl>
                                      </p:cBhvr>
                                    </p:animEffect>
                                  </p:childTnLst>
                                </p:cTn>
                              </p:par>
                              <p:par>
                                <p:cTn id="160" presetID="21" presetClass="entr" presetSubtype="1" fill="hold" grpId="0" nodeType="withEffect">
                                  <p:stCondLst>
                                    <p:cond delay="0"/>
                                  </p:stCondLst>
                                  <p:childTnLst>
                                    <p:set>
                                      <p:cBhvr>
                                        <p:cTn id="161" dur="1" fill="hold">
                                          <p:stCondLst>
                                            <p:cond delay="0"/>
                                          </p:stCondLst>
                                        </p:cTn>
                                        <p:tgtEl>
                                          <p:spTgt spid="30"/>
                                        </p:tgtEl>
                                        <p:attrNameLst>
                                          <p:attrName>style.visibility</p:attrName>
                                        </p:attrNameLst>
                                      </p:cBhvr>
                                      <p:to>
                                        <p:strVal val="visible"/>
                                      </p:to>
                                    </p:set>
                                    <p:animEffect transition="in" filter="wheel(1)">
                                      <p:cBhvr>
                                        <p:cTn id="162" dur="2000"/>
                                        <p:tgtEl>
                                          <p:spTgt spid="30"/>
                                        </p:tgtEl>
                                      </p:cBhvr>
                                    </p:animEffect>
                                  </p:childTnLst>
                                </p:cTn>
                              </p:par>
                              <p:par>
                                <p:cTn id="163" presetID="21" presetClass="entr" presetSubtype="1" fill="hold" grpId="0" nodeType="withEffect">
                                  <p:stCondLst>
                                    <p:cond delay="0"/>
                                  </p:stCondLst>
                                  <p:childTnLst>
                                    <p:set>
                                      <p:cBhvr>
                                        <p:cTn id="164" dur="1" fill="hold">
                                          <p:stCondLst>
                                            <p:cond delay="0"/>
                                          </p:stCondLst>
                                        </p:cTn>
                                        <p:tgtEl>
                                          <p:spTgt spid="31"/>
                                        </p:tgtEl>
                                        <p:attrNameLst>
                                          <p:attrName>style.visibility</p:attrName>
                                        </p:attrNameLst>
                                      </p:cBhvr>
                                      <p:to>
                                        <p:strVal val="visible"/>
                                      </p:to>
                                    </p:set>
                                    <p:animEffect transition="in" filter="wheel(1)">
                                      <p:cBhvr>
                                        <p:cTn id="165" dur="2000"/>
                                        <p:tgtEl>
                                          <p:spTgt spid="31"/>
                                        </p:tgtEl>
                                      </p:cBhvr>
                                    </p:animEffect>
                                  </p:childTnLst>
                                </p:cTn>
                              </p:par>
                              <p:par>
                                <p:cTn id="166" presetID="21" presetClass="entr" presetSubtype="1" fill="hold" grpId="0" nodeType="withEffect">
                                  <p:stCondLst>
                                    <p:cond delay="0"/>
                                  </p:stCondLst>
                                  <p:childTnLst>
                                    <p:set>
                                      <p:cBhvr>
                                        <p:cTn id="167" dur="1" fill="hold">
                                          <p:stCondLst>
                                            <p:cond delay="0"/>
                                          </p:stCondLst>
                                        </p:cTn>
                                        <p:tgtEl>
                                          <p:spTgt spid="32"/>
                                        </p:tgtEl>
                                        <p:attrNameLst>
                                          <p:attrName>style.visibility</p:attrName>
                                        </p:attrNameLst>
                                      </p:cBhvr>
                                      <p:to>
                                        <p:strVal val="visible"/>
                                      </p:to>
                                    </p:set>
                                    <p:animEffect transition="in" filter="wheel(1)">
                                      <p:cBhvr>
                                        <p:cTn id="168" dur="2000"/>
                                        <p:tgtEl>
                                          <p:spTgt spid="32"/>
                                        </p:tgtEl>
                                      </p:cBhvr>
                                    </p:animEffect>
                                  </p:childTnLst>
                                </p:cTn>
                              </p:par>
                              <p:par>
                                <p:cTn id="169" presetID="21" presetClass="entr" presetSubtype="1" fill="hold" grpId="0" nodeType="with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wheel(1)">
                                      <p:cBhvr>
                                        <p:cTn id="171" dur="2000"/>
                                        <p:tgtEl>
                                          <p:spTgt spid="33"/>
                                        </p:tgtEl>
                                      </p:cBhvr>
                                    </p:animEffect>
                                  </p:childTnLst>
                                </p:cTn>
                              </p:par>
                              <p:par>
                                <p:cTn id="172" presetID="21" presetClass="entr" presetSubtype="1" fill="hold" grpId="0" nodeType="with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wheel(1)">
                                      <p:cBhvr>
                                        <p:cTn id="17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7" grpId="0" animBg="1"/>
      <p:bldP spid="17" grpId="1" animBg="1"/>
      <p:bldP spid="20" grpId="0" animBg="1"/>
      <p:bldP spid="20" grpId="1" animBg="1"/>
      <p:bldP spid="22" grpId="0" animBg="1"/>
      <p:bldP spid="22" grpId="1" animBg="1"/>
      <p:bldP spid="24" grpId="0" animBg="1"/>
      <p:bldP spid="24" grpId="1"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3" name="Google Shape;1433;p70"/>
          <p:cNvSpPr txBox="1">
            <a:spLocks noGrp="1"/>
          </p:cNvSpPr>
          <p:nvPr>
            <p:ph type="title" idx="2"/>
          </p:nvPr>
        </p:nvSpPr>
        <p:spPr>
          <a:xfrm>
            <a:off x="2692400" y="1219200"/>
            <a:ext cx="6807200" cy="1618400"/>
          </a:xfrm>
          <a:prstGeom prst="rect">
            <a:avLst/>
          </a:prstGeom>
        </p:spPr>
        <p:txBody>
          <a:bodyPr spcFirstLastPara="1" wrap="square" lIns="121900" tIns="121900" rIns="121900" bIns="121900" anchor="b" anchorCtr="0">
            <a:noAutofit/>
          </a:bodyPr>
          <a:lstStyle/>
          <a:p>
            <a:r>
              <a:rPr lang="en" dirty="0" smtClean="0"/>
              <a:t>II.</a:t>
            </a:r>
            <a:endParaRPr dirty="0"/>
          </a:p>
        </p:txBody>
      </p:sp>
      <p:sp>
        <p:nvSpPr>
          <p:cNvPr id="8" name="Google Shape;1396;p63"/>
          <p:cNvSpPr/>
          <p:nvPr/>
        </p:nvSpPr>
        <p:spPr>
          <a:xfrm>
            <a:off x="5175586" y="3974411"/>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2227092" y="1678674"/>
            <a:ext cx="7741376" cy="3125337"/>
          </a:xfrm>
          <a:prstGeom prst="rect">
            <a:avLst/>
          </a:prstGeom>
        </p:spPr>
      </p:pic>
    </p:spTree>
    <p:extLst>
      <p:ext uri="{BB962C8B-B14F-4D97-AF65-F5344CB8AC3E}">
        <p14:creationId xmlns:p14="http://schemas.microsoft.com/office/powerpoint/2010/main" val="203037974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65446"/>
            <a:ext cx="5602710" cy="1286367"/>
          </a:xfrm>
          <a:prstGeom prst="rect">
            <a:avLst/>
          </a:prstGeom>
        </p:spPr>
      </p:pic>
      <p:sp>
        <p:nvSpPr>
          <p:cNvPr id="11" name="Rectangle 10"/>
          <p:cNvSpPr/>
          <p:nvPr/>
        </p:nvSpPr>
        <p:spPr>
          <a:xfrm>
            <a:off x="625695" y="1335432"/>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smtClean="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grpSp>
        <p:nvGrpSpPr>
          <p:cNvPr id="74" name="Group 73"/>
          <p:cNvGrpSpPr/>
          <p:nvPr/>
        </p:nvGrpSpPr>
        <p:grpSpPr>
          <a:xfrm>
            <a:off x="6609349" y="551528"/>
            <a:ext cx="3994960" cy="5909481"/>
            <a:chOff x="7455511" y="163778"/>
            <a:chExt cx="3994960" cy="5909481"/>
          </a:xfrm>
        </p:grpSpPr>
        <p:sp>
          <p:nvSpPr>
            <p:cNvPr id="12" name="Rectangle 11"/>
            <p:cNvSpPr/>
            <p:nvPr/>
          </p:nvSpPr>
          <p:spPr>
            <a:xfrm>
              <a:off x="7492620" y="163778"/>
              <a:ext cx="3957851" cy="590948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7455511" y="862130"/>
              <a:ext cx="3994960" cy="917232"/>
            </a:xfrm>
            <a:prstGeom prst="rect">
              <a:avLst/>
            </a:prstGeom>
          </p:spPr>
        </p:pic>
        <p:sp>
          <p:nvSpPr>
            <p:cNvPr id="14" name="Rectangle 13"/>
            <p:cNvSpPr/>
            <p:nvPr/>
          </p:nvSpPr>
          <p:spPr>
            <a:xfrm>
              <a:off x="7916866" y="2904253"/>
              <a:ext cx="3533605" cy="446276"/>
            </a:xfrm>
            <a:prstGeom prst="rect">
              <a:avLst/>
            </a:prstGeom>
          </p:spPr>
          <p:txBody>
            <a:bodyPr wrap="square">
              <a:spAutoFit/>
            </a:bodyPr>
            <a:lstStyle/>
            <a:p>
              <a:pPr marR="30480">
                <a:lnSpc>
                  <a:spcPct val="115000"/>
                </a:lnSpc>
                <a:buClr>
                  <a:srgbClr val="000000"/>
                </a:buClr>
                <a:defRPr/>
              </a:pPr>
              <a:r>
                <a:rPr lang="en-US" sz="2000" b="1" kern="0" dirty="0">
                  <a:solidFill>
                    <a:schemeClr val="bg1">
                      <a:lumMod val="10000"/>
                    </a:schemeClr>
                  </a:solidFill>
                  <a:latin typeface="Times New Roman"/>
                  <a:ea typeface="Times New Roman"/>
                  <a:cs typeface="Times New Roman"/>
                  <a:sym typeface="Times New Roman"/>
                </a:rPr>
                <a:t>a. </a:t>
              </a:r>
              <a:r>
                <a:rPr lang="en-US" sz="2000" b="1" kern="0" dirty="0" err="1">
                  <a:solidFill>
                    <a:schemeClr val="bg1">
                      <a:lumMod val="10000"/>
                    </a:schemeClr>
                  </a:solidFill>
                  <a:latin typeface="Times New Roman"/>
                  <a:ea typeface="Times New Roman"/>
                  <a:cs typeface="Times New Roman"/>
                  <a:sym typeface="Times New Roman"/>
                </a:rPr>
                <a:t>Sự</a:t>
              </a:r>
              <a:r>
                <a:rPr lang="en-US" sz="2000" b="1" kern="0" dirty="0">
                  <a:solidFill>
                    <a:schemeClr val="bg1">
                      <a:lumMod val="10000"/>
                    </a:schemeClr>
                  </a:solidFill>
                  <a:latin typeface="Times New Roman"/>
                  <a:ea typeface="Times New Roman"/>
                  <a:cs typeface="Times New Roman"/>
                  <a:sym typeface="Times New Roman"/>
                </a:rPr>
                <a:t> </a:t>
              </a:r>
              <a:r>
                <a:rPr lang="en-US" sz="2000" b="1" kern="0" dirty="0" err="1">
                  <a:solidFill>
                    <a:schemeClr val="bg1">
                      <a:lumMod val="10000"/>
                    </a:schemeClr>
                  </a:solidFill>
                  <a:latin typeface="Times New Roman"/>
                  <a:ea typeface="Times New Roman"/>
                  <a:cs typeface="Times New Roman"/>
                  <a:sym typeface="Times New Roman"/>
                </a:rPr>
                <a:t>ra</a:t>
              </a:r>
              <a:r>
                <a:rPr lang="en-US" sz="2000" b="1" kern="0" dirty="0">
                  <a:solidFill>
                    <a:schemeClr val="bg1">
                      <a:lumMod val="10000"/>
                    </a:schemeClr>
                  </a:solidFill>
                  <a:latin typeface="Times New Roman"/>
                  <a:ea typeface="Times New Roman"/>
                  <a:cs typeface="Times New Roman"/>
                  <a:sym typeface="Times New Roman"/>
                </a:rPr>
                <a:t> </a:t>
              </a:r>
              <a:r>
                <a:rPr lang="en-US" sz="2000" b="1" kern="0" dirty="0" err="1">
                  <a:solidFill>
                    <a:schemeClr val="bg1">
                      <a:lumMod val="10000"/>
                    </a:schemeClr>
                  </a:solidFill>
                  <a:latin typeface="Times New Roman"/>
                  <a:ea typeface="Times New Roman"/>
                  <a:cs typeface="Times New Roman"/>
                  <a:sym typeface="Times New Roman"/>
                </a:rPr>
                <a:t>đời</a:t>
              </a:r>
              <a:r>
                <a:rPr lang="en-US" sz="2000" b="1" kern="0" dirty="0">
                  <a:solidFill>
                    <a:schemeClr val="bg1">
                      <a:lumMod val="10000"/>
                    </a:schemeClr>
                  </a:solidFill>
                  <a:latin typeface="Times New Roman"/>
                  <a:ea typeface="Times New Roman"/>
                  <a:cs typeface="Times New Roman"/>
                  <a:sym typeface="Times New Roman"/>
                </a:rPr>
                <a:t> </a:t>
              </a:r>
              <a:r>
                <a:rPr lang="en-US" sz="2000" b="1" kern="0" dirty="0" err="1">
                  <a:solidFill>
                    <a:schemeClr val="bg1">
                      <a:lumMod val="10000"/>
                    </a:schemeClr>
                  </a:solidFill>
                  <a:latin typeface="Times New Roman"/>
                  <a:ea typeface="Times New Roman"/>
                  <a:cs typeface="Times New Roman"/>
                  <a:sym typeface="Times New Roman"/>
                </a:rPr>
                <a:t>của</a:t>
              </a:r>
              <a:r>
                <a:rPr lang="en-US" sz="2000" b="1" kern="0" dirty="0">
                  <a:solidFill>
                    <a:schemeClr val="bg1">
                      <a:lumMod val="10000"/>
                    </a:schemeClr>
                  </a:solidFill>
                  <a:latin typeface="Times New Roman"/>
                  <a:ea typeface="Times New Roman"/>
                  <a:cs typeface="Times New Roman"/>
                  <a:sym typeface="Times New Roman"/>
                </a:rPr>
                <a:t> </a:t>
              </a:r>
              <a:r>
                <a:rPr lang="vi-VN" sz="2000" b="1" kern="0" dirty="0" smtClean="0">
                  <a:solidFill>
                    <a:schemeClr val="bg1">
                      <a:lumMod val="10000"/>
                    </a:schemeClr>
                  </a:solidFill>
                  <a:latin typeface="Times New Roman"/>
                  <a:ea typeface="Times New Roman"/>
                  <a:cs typeface="Times New Roman"/>
                  <a:sym typeface="Times New Roman"/>
                </a:rPr>
                <a:t>Thạch Sanh</a:t>
              </a:r>
              <a:endParaRPr lang="en-US" sz="2000" kern="0" dirty="0">
                <a:solidFill>
                  <a:schemeClr val="bg1">
                    <a:lumMod val="10000"/>
                  </a:schemeClr>
                </a:solidFill>
                <a:latin typeface="Times New Roman"/>
                <a:ea typeface="Times New Roman"/>
                <a:cs typeface="Times New Roman"/>
                <a:sym typeface="Times New Roman"/>
              </a:endParaRPr>
            </a:p>
          </p:txBody>
        </p:sp>
        <p:pic>
          <p:nvPicPr>
            <p:cNvPr id="15" name="Picture 14"/>
            <p:cNvPicPr>
              <a:picLocks noChangeAspect="1"/>
            </p:cNvPicPr>
            <p:nvPr/>
          </p:nvPicPr>
          <p:blipFill>
            <a:blip r:embed="rId4"/>
            <a:stretch>
              <a:fillRect/>
            </a:stretch>
          </p:blipFill>
          <p:spPr>
            <a:xfrm>
              <a:off x="7791568" y="1748716"/>
              <a:ext cx="995122" cy="973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9440" y="1748716"/>
              <a:ext cx="996286" cy="9703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HÃ¬nh áº£nh cÃ³ liÃªn qua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8476" y="1734986"/>
              <a:ext cx="995069" cy="9841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p:cNvSpPr/>
            <p:nvPr/>
          </p:nvSpPr>
          <p:spPr>
            <a:xfrm>
              <a:off x="7609208" y="289816"/>
              <a:ext cx="3724674" cy="446276"/>
            </a:xfrm>
            <a:prstGeom prst="rect">
              <a:avLst/>
            </a:prstGeom>
          </p:spPr>
          <p:txBody>
            <a:bodyPr wrap="square">
              <a:spAutoFit/>
            </a:bodyPr>
            <a:lstStyle/>
            <a:p>
              <a:pPr marR="30480">
                <a:lnSpc>
                  <a:spcPct val="115000"/>
                </a:lnSpc>
                <a:buClr>
                  <a:srgbClr val="000000"/>
                </a:buClr>
                <a:defRPr/>
              </a:pPr>
              <a:r>
                <a:rPr lang="en-US" sz="2000" b="1" kern="0" dirty="0" err="1" smtClean="0">
                  <a:solidFill>
                    <a:schemeClr val="bg1">
                      <a:lumMod val="10000"/>
                    </a:schemeClr>
                  </a:solidFill>
                  <a:latin typeface="Times New Roman"/>
                  <a:ea typeface="Times New Roman"/>
                  <a:cs typeface="Times New Roman"/>
                  <a:sym typeface="Times New Roman"/>
                </a:rPr>
                <a:t>Nhóm</a:t>
              </a:r>
              <a:r>
                <a:rPr lang="en-US" sz="2000" b="1" kern="0" dirty="0" smtClean="0">
                  <a:solidFill>
                    <a:schemeClr val="bg1">
                      <a:lumMod val="10000"/>
                    </a:schemeClr>
                  </a:solidFill>
                  <a:latin typeface="Times New Roman"/>
                  <a:ea typeface="Times New Roman"/>
                  <a:cs typeface="Times New Roman"/>
                  <a:sym typeface="Times New Roman"/>
                </a:rPr>
                <a:t>: …………</a:t>
              </a:r>
              <a:r>
                <a:rPr lang="en-US" sz="2000" b="1" kern="0" dirty="0" err="1" smtClean="0">
                  <a:solidFill>
                    <a:schemeClr val="bg1">
                      <a:lumMod val="10000"/>
                    </a:schemeClr>
                  </a:solidFill>
                  <a:latin typeface="Times New Roman"/>
                  <a:ea typeface="Times New Roman"/>
                  <a:cs typeface="Times New Roman"/>
                  <a:sym typeface="Times New Roman"/>
                </a:rPr>
                <a:t>Lớp</a:t>
              </a:r>
              <a:r>
                <a:rPr lang="en-US" sz="2000" b="1" kern="0" dirty="0" smtClean="0">
                  <a:solidFill>
                    <a:schemeClr val="bg1">
                      <a:lumMod val="10000"/>
                    </a:schemeClr>
                  </a:solidFill>
                  <a:latin typeface="Times New Roman"/>
                  <a:ea typeface="Times New Roman"/>
                  <a:cs typeface="Times New Roman"/>
                  <a:sym typeface="Times New Roman"/>
                </a:rPr>
                <a:t>:………….</a:t>
              </a:r>
              <a:endParaRPr lang="en-US" sz="2000" kern="0" dirty="0">
                <a:solidFill>
                  <a:schemeClr val="bg1">
                    <a:lumMod val="10000"/>
                  </a:schemeClr>
                </a:solidFill>
                <a:latin typeface="Times New Roman"/>
                <a:ea typeface="Times New Roman"/>
                <a:cs typeface="Times New Roman"/>
                <a:sym typeface="Times New Roman"/>
              </a:endParaRPr>
            </a:p>
          </p:txBody>
        </p:sp>
        <p:grpSp>
          <p:nvGrpSpPr>
            <p:cNvPr id="19" name="Group 18"/>
            <p:cNvGrpSpPr/>
            <p:nvPr/>
          </p:nvGrpSpPr>
          <p:grpSpPr>
            <a:xfrm>
              <a:off x="7455511" y="238834"/>
              <a:ext cx="3994960" cy="1548463"/>
              <a:chOff x="0" y="4458414"/>
              <a:chExt cx="10428900" cy="2281456"/>
            </a:xfrm>
          </p:grpSpPr>
          <p:grpSp>
            <p:nvGrpSpPr>
              <p:cNvPr id="20" name="Google Shape;1907;p89"/>
              <p:cNvGrpSpPr/>
              <p:nvPr/>
            </p:nvGrpSpPr>
            <p:grpSpPr>
              <a:xfrm rot="16200000">
                <a:off x="1513530" y="2949023"/>
                <a:ext cx="2277317" cy="5304377"/>
                <a:chOff x="224725" y="566950"/>
                <a:chExt cx="1850875" cy="4311100"/>
              </a:xfrm>
            </p:grpSpPr>
            <p:sp>
              <p:nvSpPr>
                <p:cNvPr id="46"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 name="Google Shape;1907;p89"/>
              <p:cNvGrpSpPr/>
              <p:nvPr/>
            </p:nvGrpSpPr>
            <p:grpSpPr>
              <a:xfrm rot="16200000">
                <a:off x="6638053" y="2944884"/>
                <a:ext cx="2277317" cy="5304377"/>
                <a:chOff x="224725" y="566950"/>
                <a:chExt cx="1850875" cy="4311100"/>
              </a:xfrm>
            </p:grpSpPr>
            <p:sp>
              <p:nvSpPr>
                <p:cNvPr id="22"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70" name="Google Shape;509;p46"/>
            <p:cNvPicPr preferRelativeResize="0"/>
            <p:nvPr/>
          </p:nvPicPr>
          <p:blipFill rotWithShape="1">
            <a:blip r:embed="rId7">
              <a:alphaModFix/>
              <a:duotone>
                <a:prstClr val="black"/>
                <a:schemeClr val="accent2">
                  <a:tint val="45000"/>
                  <a:satMod val="400000"/>
                </a:schemeClr>
              </a:duotone>
            </a:blip>
            <a:srcRect/>
            <a:stretch/>
          </p:blipFill>
          <p:spPr>
            <a:xfrm>
              <a:off x="7614524" y="3444570"/>
              <a:ext cx="3717361" cy="1236612"/>
            </a:xfrm>
            <a:prstGeom prst="rect">
              <a:avLst/>
            </a:prstGeom>
            <a:noFill/>
            <a:ln>
              <a:noFill/>
            </a:ln>
          </p:spPr>
        </p:pic>
        <p:pic>
          <p:nvPicPr>
            <p:cNvPr id="71" name="Google Shape;509;p46"/>
            <p:cNvPicPr preferRelativeResize="0"/>
            <p:nvPr/>
          </p:nvPicPr>
          <p:blipFill rotWithShape="1">
            <a:blip r:embed="rId7">
              <a:alphaModFix/>
              <a:duotone>
                <a:prstClr val="black"/>
                <a:srgbClr val="D9C3A5">
                  <a:tint val="50000"/>
                  <a:satMod val="180000"/>
                </a:srgbClr>
              </a:duotone>
            </a:blip>
            <a:srcRect/>
            <a:stretch/>
          </p:blipFill>
          <p:spPr>
            <a:xfrm>
              <a:off x="7614524" y="4664532"/>
              <a:ext cx="3717361" cy="1236612"/>
            </a:xfrm>
            <a:prstGeom prst="rect">
              <a:avLst/>
            </a:prstGeom>
            <a:noFill/>
            <a:ln>
              <a:noFill/>
            </a:ln>
          </p:spPr>
        </p:pic>
        <p:sp>
          <p:nvSpPr>
            <p:cNvPr id="72" name="Text Box 13"/>
            <p:cNvSpPr txBox="1">
              <a:spLocks noChangeArrowheads="1"/>
            </p:cNvSpPr>
            <p:nvPr/>
          </p:nvSpPr>
          <p:spPr bwMode="auto">
            <a:xfrm>
              <a:off x="8034804" y="3718464"/>
              <a:ext cx="3334190" cy="369332"/>
            </a:xfrm>
            <a:prstGeom prst="rect">
              <a:avLst/>
            </a:prstGeom>
            <a:noFill/>
            <a:ln w="9525">
              <a:no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fontAlgn="base">
                <a:spcBef>
                  <a:spcPct val="50000"/>
                </a:spcBef>
                <a:spcAft>
                  <a:spcPct val="0"/>
                </a:spcAft>
                <a:buClrTx/>
                <a:buFontTx/>
                <a:buNone/>
                <a:defRPr/>
              </a:pPr>
              <a:r>
                <a:rPr lang="en-US" altLang="en-US" dirty="0" err="1" smtClean="0">
                  <a:solidFill>
                    <a:schemeClr val="bg1">
                      <a:lumMod val="10000"/>
                    </a:schemeClr>
                  </a:solidFill>
                  <a:latin typeface="Times New Roman" panose="02020603050405020304" pitchFamily="18" charset="0"/>
                  <a:cs typeface="Times New Roman" panose="02020603050405020304" pitchFamily="18" charset="0"/>
                </a:rPr>
                <a:t>Bình</a:t>
              </a:r>
              <a:r>
                <a:rPr lang="en-US" altLang="en-US" dirty="0" smtClean="0">
                  <a:solidFill>
                    <a:schemeClr val="bg1">
                      <a:lumMod val="10000"/>
                    </a:schemeClr>
                  </a:solidFill>
                  <a:latin typeface="Times New Roman" panose="02020603050405020304" pitchFamily="18" charset="0"/>
                  <a:cs typeface="Times New Roman" panose="02020603050405020304" pitchFamily="18" charset="0"/>
                </a:rPr>
                <a:t> </a:t>
              </a:r>
              <a:r>
                <a:rPr lang="en-US" altLang="en-US" dirty="0" err="1" smtClean="0">
                  <a:solidFill>
                    <a:schemeClr val="bg1">
                      <a:lumMod val="10000"/>
                    </a:schemeClr>
                  </a:solidFill>
                  <a:latin typeface="Times New Roman" panose="02020603050405020304" pitchFamily="18" charset="0"/>
                  <a:cs typeface="Times New Roman" panose="02020603050405020304" pitchFamily="18" charset="0"/>
                </a:rPr>
                <a:t>thường</a:t>
              </a:r>
              <a:endParaRPr lang="en-US" altLang="en-US" dirty="0" smtClean="0">
                <a:solidFill>
                  <a:schemeClr val="bg1">
                    <a:lumMod val="10000"/>
                  </a:schemeClr>
                </a:solidFill>
                <a:latin typeface="Times New Roman" panose="02020603050405020304" pitchFamily="18" charset="0"/>
                <a:cs typeface="Times New Roman" panose="02020603050405020304" pitchFamily="18" charset="0"/>
              </a:endParaRPr>
            </a:p>
          </p:txBody>
        </p:sp>
        <p:sp>
          <p:nvSpPr>
            <p:cNvPr id="73" name="Text Box 15"/>
            <p:cNvSpPr txBox="1">
              <a:spLocks noChangeArrowheads="1"/>
            </p:cNvSpPr>
            <p:nvPr/>
          </p:nvSpPr>
          <p:spPr bwMode="auto">
            <a:xfrm>
              <a:off x="8034803" y="4955076"/>
              <a:ext cx="2291751" cy="369332"/>
            </a:xfrm>
            <a:prstGeom prst="rect">
              <a:avLst/>
            </a:prstGeom>
            <a:noFill/>
            <a:ln w="9525">
              <a:no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fontAlgn="base">
                <a:spcBef>
                  <a:spcPct val="50000"/>
                </a:spcBef>
                <a:spcAft>
                  <a:spcPct val="0"/>
                </a:spcAft>
                <a:buClrTx/>
                <a:buFontTx/>
                <a:buNone/>
                <a:defRPr/>
              </a:pPr>
              <a:r>
                <a:rPr lang="en-US" altLang="en-US" dirty="0" err="1" smtClean="0">
                  <a:solidFill>
                    <a:schemeClr val="bg1">
                      <a:lumMod val="10000"/>
                    </a:schemeClr>
                  </a:solidFill>
                  <a:latin typeface="Times New Roman" panose="02020603050405020304" pitchFamily="18" charset="0"/>
                  <a:cs typeface="Times New Roman" panose="02020603050405020304" pitchFamily="18" charset="0"/>
                </a:rPr>
                <a:t>Khác</a:t>
              </a:r>
              <a:r>
                <a:rPr lang="en-US" altLang="en-US" dirty="0" smtClean="0">
                  <a:solidFill>
                    <a:schemeClr val="bg1">
                      <a:lumMod val="10000"/>
                    </a:schemeClr>
                  </a:solidFill>
                  <a:latin typeface="Times New Roman" panose="02020603050405020304" pitchFamily="18" charset="0"/>
                  <a:cs typeface="Times New Roman" panose="02020603050405020304" pitchFamily="18" charset="0"/>
                </a:rPr>
                <a:t> </a:t>
              </a:r>
              <a:r>
                <a:rPr lang="en-US" altLang="en-US" dirty="0" err="1" smtClean="0">
                  <a:solidFill>
                    <a:schemeClr val="bg1">
                      <a:lumMod val="10000"/>
                    </a:schemeClr>
                  </a:solidFill>
                  <a:latin typeface="Times New Roman" panose="02020603050405020304" pitchFamily="18" charset="0"/>
                  <a:cs typeface="Times New Roman" panose="02020603050405020304" pitchFamily="18" charset="0"/>
                </a:rPr>
                <a:t>thường</a:t>
              </a:r>
              <a:endParaRPr lang="en-US" altLang="en-US" dirty="0" smtClean="0">
                <a:solidFill>
                  <a:schemeClr val="bg1">
                    <a:lumMod val="10000"/>
                  </a:schemeClr>
                </a:solidFill>
                <a:latin typeface="Times New Roman" panose="02020603050405020304" pitchFamily="18" charset="0"/>
                <a:cs typeface="Times New Roman" panose="02020603050405020304" pitchFamily="18" charset="0"/>
              </a:endParaRPr>
            </a:p>
          </p:txBody>
        </p:sp>
      </p:grpSp>
      <p:sp>
        <p:nvSpPr>
          <p:cNvPr id="75" name="Google Shape;195;p6"/>
          <p:cNvSpPr txBox="1"/>
          <p:nvPr/>
        </p:nvSpPr>
        <p:spPr>
          <a:xfrm>
            <a:off x="879173" y="2352127"/>
            <a:ext cx="6866939" cy="230828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Hoạt</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động</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nhóm</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theo</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bàn</a:t>
            </a:r>
            <a:endPar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marL="457200" indent="-457200" algn="just">
              <a:lnSpc>
                <a:spcPct val="150000"/>
              </a:lnSpc>
              <a:buClr>
                <a:srgbClr val="000000"/>
              </a:buClr>
              <a:buSzPts val="2800"/>
              <a:buFontTx/>
              <a:buChar char="-"/>
            </a:pP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Yêu</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cầu</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hoàn</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thành</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PHT</a:t>
            </a:r>
          </a:p>
          <a:p>
            <a:pPr marL="457200" indent="-457200" algn="just">
              <a:lnSpc>
                <a:spcPct val="150000"/>
              </a:lnSpc>
              <a:buClr>
                <a:srgbClr val="000000"/>
              </a:buClr>
              <a:buSzPts val="2800"/>
              <a:buFontTx/>
              <a:buChar char="-"/>
            </a:pP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Thời</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gian</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3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phút</a:t>
            </a:r>
            <a:endParaRPr sz="32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72597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arn(inVertical)">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1000"/>
                                        <p:tgtEl>
                                          <p:spTgt spid="74"/>
                                        </p:tgtEl>
                                      </p:cBhvr>
                                    </p:animEffect>
                                    <p:anim calcmode="lin" valueType="num">
                                      <p:cBhvr>
                                        <p:cTn id="18" dur="1000" fill="hold"/>
                                        <p:tgtEl>
                                          <p:spTgt spid="74"/>
                                        </p:tgtEl>
                                        <p:attrNameLst>
                                          <p:attrName>ppt_x</p:attrName>
                                        </p:attrNameLst>
                                      </p:cBhvr>
                                      <p:tavLst>
                                        <p:tav tm="0">
                                          <p:val>
                                            <p:strVal val="#ppt_x"/>
                                          </p:val>
                                        </p:tav>
                                        <p:tav tm="100000">
                                          <p:val>
                                            <p:strVal val="#ppt_x"/>
                                          </p:val>
                                        </p:tav>
                                      </p:tavLst>
                                    </p:anim>
                                    <p:anim calcmode="lin" valueType="num">
                                      <p:cBhvr>
                                        <p:cTn id="1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9422"/>
            <a:ext cx="5602710" cy="1286367"/>
          </a:xfrm>
          <a:prstGeom prst="rect">
            <a:avLst/>
          </a:prstGeom>
        </p:spPr>
      </p:pic>
      <p:sp>
        <p:nvSpPr>
          <p:cNvPr id="10" name="Rectangle 9"/>
          <p:cNvSpPr/>
          <p:nvPr/>
        </p:nvSpPr>
        <p:spPr>
          <a:xfrm>
            <a:off x="500710" y="1008561"/>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smtClean="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sp>
        <p:nvSpPr>
          <p:cNvPr id="12" name="Rectangle 11"/>
          <p:cNvSpPr/>
          <p:nvPr/>
        </p:nvSpPr>
        <p:spPr>
          <a:xfrm>
            <a:off x="401472" y="2932158"/>
            <a:ext cx="9468777" cy="954107"/>
          </a:xfrm>
          <a:prstGeom prst="rect">
            <a:avLst/>
          </a:prstGeom>
        </p:spPr>
        <p:txBody>
          <a:bodyPr wrap="square">
            <a:spAutoFit/>
          </a:bodyPr>
          <a:lstStyle/>
          <a:p>
            <a:pPr algn="just">
              <a:spcBef>
                <a:spcPct val="0"/>
              </a:spcBef>
              <a:defRPr/>
            </a:pPr>
            <a:r>
              <a:rPr lang="vi-VN" sz="2800" dirty="0" smtClean="0">
                <a:solidFill>
                  <a:srgbClr val="FF0000"/>
                </a:solidFill>
                <a:latin typeface="Times New Roman" pitchFamily="18" charset="0"/>
                <a:cs typeface="Times New Roman" pitchFamily="18" charset="0"/>
                <a:sym typeface="Wingdings" panose="05000000000000000000" pitchFamily="2" charset="2"/>
              </a:rPr>
              <a:t> </a:t>
            </a:r>
            <a:r>
              <a:rPr lang="en-US" sz="2800" dirty="0" err="1" smtClean="0">
                <a:solidFill>
                  <a:srgbClr val="FF0000"/>
                </a:solidFill>
                <a:latin typeface="Times New Roman" pitchFamily="18" charset="0"/>
                <a:cs typeface="Times New Roman" pitchFamily="18" charset="0"/>
              </a:rPr>
              <a:t>Thạch</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Sanh</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anose="02020603050405020304" pitchFamily="18" charset="0"/>
                <a:cs typeface="Times New Roman" panose="02020603050405020304" pitchFamily="18" charset="0"/>
              </a:rPr>
              <a:t>là con của người dân, cuộc đời và số phận rất gần gũi với nhân dân.</a:t>
            </a:r>
            <a:endParaRPr lang="zh-CN" altLang="en-US"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Rectangle 12"/>
          <p:cNvSpPr/>
          <p:nvPr/>
        </p:nvSpPr>
        <p:spPr>
          <a:xfrm>
            <a:off x="382138" y="1669995"/>
            <a:ext cx="9976513" cy="1292662"/>
          </a:xfrm>
          <a:prstGeom prst="rect">
            <a:avLst/>
          </a:prstGeom>
        </p:spPr>
        <p:txBody>
          <a:bodyPr wrap="square">
            <a:spAutoFit/>
          </a:bodyPr>
          <a:lstStyle/>
          <a:p>
            <a:pPr algn="just">
              <a:defRPr/>
            </a:pPr>
            <a:r>
              <a:rPr lang="en-US" sz="2600" b="1" dirty="0" smtClean="0">
                <a:solidFill>
                  <a:schemeClr val="bg1">
                    <a:lumMod val="10000"/>
                  </a:schemeClr>
                </a:solidFill>
                <a:latin typeface="Times New Roman" pitchFamily="18" charset="0"/>
                <a:cs typeface="Times New Roman" pitchFamily="18" charset="0"/>
              </a:rPr>
              <a:t>* </a:t>
            </a:r>
            <a:r>
              <a:rPr lang="en-US" sz="2600" b="1" dirty="0" err="1" smtClean="0">
                <a:solidFill>
                  <a:schemeClr val="bg1">
                    <a:lumMod val="10000"/>
                  </a:schemeClr>
                </a:solidFill>
                <a:latin typeface="Times New Roman" pitchFamily="18" charset="0"/>
                <a:cs typeface="Times New Roman" pitchFamily="18" charset="0"/>
              </a:rPr>
              <a:t>Bình</a:t>
            </a:r>
            <a:r>
              <a:rPr lang="en-US" sz="2600" b="1" dirty="0" smtClean="0">
                <a:solidFill>
                  <a:schemeClr val="bg1">
                    <a:lumMod val="10000"/>
                  </a:schemeClr>
                </a:solidFill>
                <a:latin typeface="Times New Roman" pitchFamily="18" charset="0"/>
                <a:cs typeface="Times New Roman" pitchFamily="18" charset="0"/>
              </a:rPr>
              <a:t> </a:t>
            </a:r>
            <a:r>
              <a:rPr lang="en-US" sz="2600" b="1" dirty="0" err="1" smtClean="0">
                <a:solidFill>
                  <a:schemeClr val="bg1">
                    <a:lumMod val="10000"/>
                  </a:schemeClr>
                </a:solidFill>
                <a:latin typeface="Times New Roman" pitchFamily="18" charset="0"/>
                <a:cs typeface="Times New Roman" pitchFamily="18" charset="0"/>
              </a:rPr>
              <a:t>thường</a:t>
            </a:r>
            <a:r>
              <a:rPr lang="en-US" sz="2600" b="1" dirty="0" smtClean="0">
                <a:solidFill>
                  <a:schemeClr val="bg1">
                    <a:lumMod val="10000"/>
                  </a:schemeClr>
                </a:solidFill>
                <a:latin typeface="Times New Roman" pitchFamily="18" charset="0"/>
                <a:cs typeface="Times New Roman" pitchFamily="18" charset="0"/>
              </a:rPr>
              <a:t>: </a:t>
            </a:r>
          </a:p>
          <a:p>
            <a:pPr algn="just">
              <a:defRPr/>
            </a:pPr>
            <a:r>
              <a:rPr lang="en-US" sz="2600" dirty="0" smtClean="0">
                <a:solidFill>
                  <a:schemeClr val="bg1">
                    <a:lumMod val="10000"/>
                  </a:schemeClr>
                </a:solidFill>
                <a:latin typeface="Times New Roman" pitchFamily="18" charset="0"/>
                <a:cs typeface="Times New Roman" pitchFamily="18" charset="0"/>
              </a:rPr>
              <a:t>- </a:t>
            </a:r>
            <a:r>
              <a:rPr lang="vi-VN" sz="2600" dirty="0">
                <a:solidFill>
                  <a:schemeClr val="bg1">
                    <a:lumMod val="10000"/>
                  </a:schemeClr>
                </a:solidFill>
                <a:latin typeface="Times New Roman" pitchFamily="18" charset="0"/>
                <a:cs typeface="Times New Roman" pitchFamily="18" charset="0"/>
              </a:rPr>
              <a:t>Là con của </a:t>
            </a:r>
            <a:r>
              <a:rPr lang="en-US" sz="2600" dirty="0" err="1">
                <a:solidFill>
                  <a:schemeClr val="bg1">
                    <a:lumMod val="10000"/>
                  </a:schemeClr>
                </a:solidFill>
                <a:latin typeface="Times New Roman" pitchFamily="18" charset="0"/>
                <a:cs typeface="Times New Roman" pitchFamily="18" charset="0"/>
              </a:rPr>
              <a:t>một</a:t>
            </a:r>
            <a:r>
              <a:rPr lang="vi-VN" sz="2600" dirty="0">
                <a:solidFill>
                  <a:schemeClr val="bg1">
                    <a:lumMod val="10000"/>
                  </a:schemeClr>
                </a:solidFill>
                <a:latin typeface="Times New Roman" pitchFamily="18" charset="0"/>
                <a:cs typeface="Times New Roman" pitchFamily="18" charset="0"/>
              </a:rPr>
              <a:t> gia đình nông dân nghèo khó nhưng tốt bụng. </a:t>
            </a:r>
            <a:endParaRPr lang="en-US" sz="2600" dirty="0">
              <a:solidFill>
                <a:schemeClr val="bg1">
                  <a:lumMod val="10000"/>
                </a:schemeClr>
              </a:solidFill>
              <a:latin typeface="Times New Roman" pitchFamily="18" charset="0"/>
              <a:cs typeface="Times New Roman" pitchFamily="18" charset="0"/>
            </a:endParaRPr>
          </a:p>
          <a:p>
            <a:pPr algn="just">
              <a:defRPr/>
            </a:pPr>
            <a:r>
              <a:rPr lang="en-US" sz="2600" dirty="0">
                <a:solidFill>
                  <a:schemeClr val="bg1">
                    <a:lumMod val="10000"/>
                  </a:schemeClr>
                </a:solidFill>
                <a:latin typeface="Times New Roman" pitchFamily="18" charset="0"/>
                <a:cs typeface="Times New Roman" pitchFamily="18" charset="0"/>
              </a:rPr>
              <a:t> - </a:t>
            </a:r>
            <a:r>
              <a:rPr lang="vi-VN" sz="2600" dirty="0">
                <a:solidFill>
                  <a:schemeClr val="bg1">
                    <a:lumMod val="10000"/>
                  </a:schemeClr>
                </a:solidFill>
                <a:latin typeface="Times New Roman" pitchFamily="18" charset="0"/>
                <a:cs typeface="Times New Roman" pitchFamily="18" charset="0"/>
              </a:rPr>
              <a:t>Sống nghèo khổ bằng nghề kiếm củi.</a:t>
            </a:r>
            <a:endParaRPr lang="en-US" altLang="en-US" sz="2600" kern="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314184" y="415471"/>
            <a:ext cx="1501359" cy="1468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5326" y="457554"/>
            <a:ext cx="1503115" cy="14133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HÃ¬nh áº£nh cÃ³ liÃªn qua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38224" y="447556"/>
            <a:ext cx="1501279" cy="14333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934687" y="3886265"/>
            <a:ext cx="10324715" cy="1631216"/>
          </a:xfrm>
          <a:prstGeom prst="rect">
            <a:avLst/>
          </a:prstGeom>
        </p:spPr>
        <p:txBody>
          <a:bodyPr wrap="square">
            <a:spAutoFit/>
          </a:bodyPr>
          <a:lstStyle/>
          <a:p>
            <a:pPr algn="just">
              <a:defRPr/>
            </a:pPr>
            <a:r>
              <a:rPr lang="en-US" sz="2500" b="1" dirty="0" smtClean="0">
                <a:solidFill>
                  <a:schemeClr val="bg1">
                    <a:lumMod val="10000"/>
                  </a:schemeClr>
                </a:solidFill>
                <a:latin typeface="Times New Roman" pitchFamily="18" charset="0"/>
                <a:cs typeface="Times New Roman" pitchFamily="18" charset="0"/>
              </a:rPr>
              <a:t>* </a:t>
            </a:r>
            <a:r>
              <a:rPr lang="en-US" sz="2500" b="1" dirty="0" err="1" smtClean="0">
                <a:solidFill>
                  <a:schemeClr val="bg1">
                    <a:lumMod val="10000"/>
                  </a:schemeClr>
                </a:solidFill>
                <a:latin typeface="Times New Roman" pitchFamily="18" charset="0"/>
                <a:cs typeface="Times New Roman" pitchFamily="18" charset="0"/>
              </a:rPr>
              <a:t>Khác</a:t>
            </a:r>
            <a:r>
              <a:rPr lang="en-US" sz="2500" b="1" dirty="0" smtClean="0">
                <a:solidFill>
                  <a:schemeClr val="bg1">
                    <a:lumMod val="10000"/>
                  </a:schemeClr>
                </a:solidFill>
                <a:latin typeface="Times New Roman" pitchFamily="18" charset="0"/>
                <a:cs typeface="Times New Roman" pitchFamily="18" charset="0"/>
              </a:rPr>
              <a:t> </a:t>
            </a:r>
            <a:r>
              <a:rPr lang="en-US" sz="2500" b="1" dirty="0" err="1" smtClean="0">
                <a:solidFill>
                  <a:schemeClr val="bg1">
                    <a:lumMod val="10000"/>
                  </a:schemeClr>
                </a:solidFill>
                <a:latin typeface="Times New Roman" pitchFamily="18" charset="0"/>
                <a:cs typeface="Times New Roman" pitchFamily="18" charset="0"/>
              </a:rPr>
              <a:t>thường</a:t>
            </a:r>
            <a:endParaRPr lang="en-US" sz="2500" b="1" dirty="0" smtClean="0">
              <a:solidFill>
                <a:schemeClr val="bg1">
                  <a:lumMod val="10000"/>
                </a:schemeClr>
              </a:solidFill>
              <a:latin typeface="Times New Roman" pitchFamily="18" charset="0"/>
              <a:cs typeface="Times New Roman" pitchFamily="18" charset="0"/>
            </a:endParaRPr>
          </a:p>
          <a:p>
            <a:pPr algn="just">
              <a:defRPr/>
            </a:pPr>
            <a:r>
              <a:rPr lang="en-US" sz="2500" dirty="0" smtClean="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Thái tử con trai Ngọc Hoàng xuống đầu thai làm con </a:t>
            </a:r>
            <a:r>
              <a:rPr lang="vi-VN" sz="2500" dirty="0" smtClean="0">
                <a:solidFill>
                  <a:schemeClr val="bg1">
                    <a:lumMod val="10000"/>
                  </a:schemeClr>
                </a:solidFill>
                <a:latin typeface="Times New Roman" pitchFamily="18" charset="0"/>
                <a:cs typeface="Times New Roman" pitchFamily="18" charset="0"/>
                <a:sym typeface="Wingdings" panose="05000000000000000000" pitchFamily="2" charset="2"/>
              </a:rPr>
              <a:t></a:t>
            </a:r>
            <a:r>
              <a:rPr lang="vi-VN" sz="2500" dirty="0" smtClean="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Nguồn gốc cao quý</a:t>
            </a:r>
          </a:p>
          <a:p>
            <a:pPr algn="just">
              <a:defRPr/>
            </a:pPr>
            <a:r>
              <a:rPr lang="en-US" sz="2500" dirty="0" smtClean="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Bà mẹ mang thai nhiều năm mới sinh ra Thạch Sanh.</a:t>
            </a:r>
          </a:p>
          <a:p>
            <a:pPr algn="just">
              <a:defRPr/>
            </a:pPr>
            <a:r>
              <a:rPr lang="en-US" sz="2500" dirty="0" smtClean="0">
                <a:solidFill>
                  <a:schemeClr val="bg1">
                    <a:lumMod val="10000"/>
                  </a:schemeClr>
                </a:solidFill>
                <a:latin typeface="Times New Roman" pitchFamily="18" charset="0"/>
                <a:cs typeface="Times New Roman" pitchFamily="18" charset="0"/>
              </a:rPr>
              <a:t>- </a:t>
            </a:r>
            <a:r>
              <a:rPr lang="en-US" sz="2500" dirty="0" err="1">
                <a:solidFill>
                  <a:schemeClr val="bg1">
                    <a:lumMod val="10000"/>
                  </a:schemeClr>
                </a:solidFill>
                <a:latin typeface="Times New Roman" pitchFamily="18" charset="0"/>
                <a:cs typeface="Times New Roman" pitchFamily="18" charset="0"/>
              </a:rPr>
              <a:t>Thạch</a:t>
            </a:r>
            <a:r>
              <a:rPr lang="en-US" sz="2500" dirty="0">
                <a:solidFill>
                  <a:schemeClr val="bg1">
                    <a:lumMod val="10000"/>
                  </a:schemeClr>
                </a:solidFill>
                <a:latin typeface="Times New Roman" pitchFamily="18" charset="0"/>
                <a:cs typeface="Times New Roman" pitchFamily="18" charset="0"/>
              </a:rPr>
              <a:t> </a:t>
            </a:r>
            <a:r>
              <a:rPr lang="en-US" sz="2500" dirty="0" err="1">
                <a:solidFill>
                  <a:schemeClr val="bg1">
                    <a:lumMod val="10000"/>
                  </a:schemeClr>
                </a:solidFill>
                <a:latin typeface="Times New Roman" pitchFamily="18" charset="0"/>
                <a:cs typeface="Times New Roman" pitchFamily="18" charset="0"/>
              </a:rPr>
              <a:t>Sanh</a:t>
            </a:r>
            <a:r>
              <a:rPr lang="en-US" sz="2500" dirty="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được thiên thần dạy võ nghệ và phép thần thông.</a:t>
            </a:r>
          </a:p>
        </p:txBody>
      </p:sp>
      <p:sp>
        <p:nvSpPr>
          <p:cNvPr id="14" name="Rectangle 13"/>
          <p:cNvSpPr/>
          <p:nvPr/>
        </p:nvSpPr>
        <p:spPr>
          <a:xfrm>
            <a:off x="2101756" y="5517481"/>
            <a:ext cx="9384458" cy="1292662"/>
          </a:xfrm>
          <a:prstGeom prst="rect">
            <a:avLst/>
          </a:prstGeom>
        </p:spPr>
        <p:txBody>
          <a:bodyPr wrap="square">
            <a:spAutoFit/>
          </a:bodyPr>
          <a:lstStyle/>
          <a:p>
            <a:pPr marL="457200" indent="-457200" algn="just">
              <a:buFont typeface="Wingdings" panose="05000000000000000000" pitchFamily="2" charset="2"/>
              <a:buChar char="è"/>
              <a:defRPr/>
            </a:pPr>
            <a:r>
              <a:rPr lang="vi-VN" sz="2600" dirty="0" smtClean="0">
                <a:solidFill>
                  <a:srgbClr val="FF0000"/>
                </a:solidFill>
                <a:latin typeface="Times New Roman" panose="02020603050405020304" pitchFamily="18" charset="0"/>
                <a:cs typeface="Times New Roman" panose="02020603050405020304" pitchFamily="18" charset="0"/>
              </a:rPr>
              <a:t>Ra </a:t>
            </a:r>
            <a:r>
              <a:rPr lang="vi-VN" sz="2600" dirty="0">
                <a:solidFill>
                  <a:srgbClr val="FF0000"/>
                </a:solidFill>
                <a:latin typeface="Times New Roman" panose="02020603050405020304" pitchFamily="18" charset="0"/>
                <a:cs typeface="Times New Roman" panose="02020603050405020304" pitchFamily="18" charset="0"/>
              </a:rPr>
              <a:t>đời kì lạ, khác thường</a:t>
            </a:r>
            <a:r>
              <a:rPr lang="en-US" sz="2600" dirty="0">
                <a:solidFill>
                  <a:srgbClr val="FF0000"/>
                </a:solidFill>
                <a:latin typeface="Times New Roman" panose="02020603050405020304" pitchFamily="18" charset="0"/>
                <a:cs typeface="Times New Roman" panose="02020603050405020304" pitchFamily="18" charset="0"/>
              </a:rPr>
              <a:t> </a:t>
            </a:r>
            <a:endParaRPr lang="vi-VN" sz="2600" dirty="0" smtClean="0">
              <a:solidFill>
                <a:srgbClr val="FF0000"/>
              </a:solidFill>
              <a:latin typeface="Times New Roman" panose="02020603050405020304" pitchFamily="18" charset="0"/>
              <a:cs typeface="Times New Roman" panose="02020603050405020304" pitchFamily="18" charset="0"/>
            </a:endParaRPr>
          </a:p>
          <a:p>
            <a:pPr algn="just">
              <a:defRPr/>
            </a:pPr>
            <a:r>
              <a:rPr lang="en-US" sz="26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600" dirty="0">
                <a:solidFill>
                  <a:srgbClr val="FF0000"/>
                </a:solidFill>
                <a:latin typeface="Times New Roman" panose="02020603050405020304" pitchFamily="18" charset="0"/>
                <a:cs typeface="Times New Roman" panose="02020603050405020304" pitchFamily="18" charset="0"/>
              </a:rPr>
              <a:t>Tô đậm tính chất kì lạ, đẹp đẽ cho nhân vật lí tưởng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smtClean="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600" dirty="0" smtClean="0">
                <a:solidFill>
                  <a:srgbClr val="FF0000"/>
                </a:solidFill>
                <a:latin typeface="Times New Roman" panose="02020603050405020304" pitchFamily="18" charset="0"/>
                <a:cs typeface="Times New Roman" panose="02020603050405020304" pitchFamily="18" charset="0"/>
              </a:rPr>
              <a:t> </a:t>
            </a:r>
            <a:r>
              <a:rPr lang="en-US" sz="2600" dirty="0">
                <a:solidFill>
                  <a:srgbClr val="FF0000"/>
                </a:solidFill>
                <a:latin typeface="Times New Roman" panose="02020603050405020304" pitchFamily="18" charset="0"/>
                <a:cs typeface="Times New Roman" panose="02020603050405020304" pitchFamily="18" charset="0"/>
              </a:rPr>
              <a:t>B</a:t>
            </a:r>
            <a:r>
              <a:rPr lang="vi-VN" sz="2600" dirty="0">
                <a:solidFill>
                  <a:srgbClr val="FF0000"/>
                </a:solidFill>
                <a:latin typeface="Times New Roman" panose="02020603050405020304" pitchFamily="18" charset="0"/>
                <a:cs typeface="Times New Roman" panose="02020603050405020304" pitchFamily="18" charset="0"/>
              </a:rPr>
              <a:t>áo hiệu lập chiến công.</a:t>
            </a:r>
          </a:p>
        </p:txBody>
      </p:sp>
    </p:spTree>
    <p:extLst>
      <p:ext uri="{BB962C8B-B14F-4D97-AF65-F5344CB8AC3E}">
        <p14:creationId xmlns:p14="http://schemas.microsoft.com/office/powerpoint/2010/main" val="336723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2" name="Rectangle 1"/>
          <p:cNvSpPr/>
          <p:nvPr/>
        </p:nvSpPr>
        <p:spPr>
          <a:xfrm>
            <a:off x="737609" y="2294928"/>
            <a:ext cx="5576576" cy="2677656"/>
          </a:xfrm>
          <a:prstGeom prst="rect">
            <a:avLst/>
          </a:prstGeom>
        </p:spPr>
        <p:txBody>
          <a:bodyPr wrap="square">
            <a:spAutoFit/>
          </a:bodyPr>
          <a:lstStyle/>
          <a:p>
            <a:pPr algn="just">
              <a:lnSpc>
                <a:spcPct val="150000"/>
              </a:lnSpc>
              <a:spcBef>
                <a:spcPts val="0"/>
              </a:spcBef>
              <a:buClr>
                <a:srgbClr val="1D9BB8"/>
              </a:buClr>
              <a:defRPr/>
            </a:pPr>
            <a:r>
              <a:rPr lang="vi-VN"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Thể</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ước</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mơ</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niềm</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tin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dân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bình</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thường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cũng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là</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những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tài</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năng</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sức</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mạnh</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kì</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lạ</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sz="28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2245" y="1432736"/>
            <a:ext cx="4574278" cy="419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0" y="-39422"/>
            <a:ext cx="5602710" cy="1286367"/>
          </a:xfrm>
          <a:prstGeom prst="rect">
            <a:avLst/>
          </a:prstGeom>
        </p:spPr>
      </p:pic>
      <p:sp>
        <p:nvSpPr>
          <p:cNvPr id="5" name="Rectangle 4"/>
          <p:cNvSpPr/>
          <p:nvPr/>
        </p:nvSpPr>
        <p:spPr>
          <a:xfrm>
            <a:off x="500710" y="1008561"/>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smtClean="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7096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rot="5400000">
            <a:off x="-3152844" y="1850613"/>
            <a:ext cx="8794853" cy="2489167"/>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5000" y1="21744" x2="66047" y2="31512"/>
                        <a14:foregroundMark x1="44419" y1="85000" x2="47209" y2="85465"/>
                        <a14:foregroundMark x1="43837" y1="83256" x2="44767" y2="85814"/>
                        <a14:foregroundMark x1="42907" y1="82442" x2="44767" y2="87093"/>
                        <a14:foregroundMark x1="49419" y1="83837" x2="45233" y2="86744"/>
                      </a14:backgroundRemoval>
                    </a14:imgEffect>
                  </a14:imgLayer>
                </a14:imgProps>
              </a:ext>
            </a:extLst>
          </a:blip>
          <a:stretch>
            <a:fillRect/>
          </a:stretch>
        </p:blipFill>
        <p:spPr>
          <a:xfrm rot="20803727">
            <a:off x="2093315" y="-254130"/>
            <a:ext cx="2199307" cy="2199307"/>
          </a:xfrm>
          <a:prstGeom prst="rect">
            <a:avLst/>
          </a:prstGeom>
        </p:spPr>
      </p:pic>
      <p:pic>
        <p:nvPicPr>
          <p:cNvPr id="72" name="Picture 24" descr="downl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8827" y="2101015"/>
            <a:ext cx="4159900" cy="302781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177" y="2168248"/>
            <a:ext cx="4241978" cy="2960583"/>
          </a:xfrm>
          <a:prstGeom prst="rect">
            <a:avLst/>
          </a:prstGeom>
          <a:ln>
            <a:noFill/>
          </a:ln>
          <a:effectLst>
            <a:outerShdw blurRad="190500" algn="tl" rotWithShape="0">
              <a:srgbClr val="000000">
                <a:alpha val="70000"/>
              </a:srgbClr>
            </a:outerShdw>
          </a:effectLst>
        </p:spPr>
      </p:pic>
      <p:sp>
        <p:nvSpPr>
          <p:cNvPr id="99" name="矩形 14"/>
          <p:cNvSpPr/>
          <p:nvPr/>
        </p:nvSpPr>
        <p:spPr>
          <a:xfrm>
            <a:off x="3006945" y="4245344"/>
            <a:ext cx="3690621" cy="72475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i="1"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Thánh</a:t>
            </a:r>
            <a:r>
              <a:rPr kumimoji="0" lang="en-US" sz="43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300" b="1" i="1"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Gióng</a:t>
            </a:r>
            <a:endParaRPr kumimoji="0" lang="en-US" altLang="zh-CN" sz="43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0" name="矩形 14"/>
          <p:cNvSpPr/>
          <p:nvPr/>
        </p:nvSpPr>
        <p:spPr>
          <a:xfrm>
            <a:off x="4710808" y="5576361"/>
            <a:ext cx="5130404" cy="724750"/>
          </a:xfrm>
          <a:prstGeom prst="rect">
            <a:avLst/>
          </a:prstGeom>
          <a:solidFill>
            <a:srgbClr val="008080"/>
          </a:solidFill>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Người</a:t>
            </a:r>
            <a:r>
              <a:rPr kumimoji="0" lang="en-US" sz="3600" b="1"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dũng</a:t>
            </a:r>
            <a:r>
              <a:rPr kumimoji="0" lang="en-US" sz="3600" b="1"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sĩ</a:t>
            </a:r>
            <a:r>
              <a:rPr kumimoji="0" lang="en-US" sz="3600" b="1"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dân</a:t>
            </a:r>
            <a:r>
              <a:rPr kumimoji="0" lang="en-US" sz="3600" b="1"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gian</a:t>
            </a:r>
            <a:endParaRPr kumimoji="0" lang="en-US" altLang="zh-CN" sz="3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1" name="矩形 14"/>
          <p:cNvSpPr/>
          <p:nvPr/>
        </p:nvSpPr>
        <p:spPr>
          <a:xfrm>
            <a:off x="7655855" y="4323015"/>
            <a:ext cx="3690621" cy="72475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i="1"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Thạch</a:t>
            </a:r>
            <a:r>
              <a:rPr kumimoji="0" lang="en-US" sz="43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300" b="1" i="1"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Sanh</a:t>
            </a:r>
            <a:endParaRPr kumimoji="0" lang="en-US" altLang="zh-CN" sz="43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2" name="TextBox 101"/>
          <p:cNvSpPr txBox="1"/>
          <p:nvPr/>
        </p:nvSpPr>
        <p:spPr>
          <a:xfrm>
            <a:off x="3723661" y="335723"/>
            <a:ext cx="8226041" cy="1384995"/>
          </a:xfrm>
          <a:prstGeom prst="rect">
            <a:avLst/>
          </a:prstGeom>
          <a:noFill/>
        </p:spPr>
        <p:txBody>
          <a:bodyPr wrap="square" rtlCol="0">
            <a:spAutoFit/>
          </a:bodyPr>
          <a:lstStyle/>
          <a:p>
            <a:pPr algn="just"/>
            <a:r>
              <a:rPr lang="vi-VN" sz="2800" dirty="0" smtClean="0">
                <a:solidFill>
                  <a:srgbClr val="FF0000"/>
                </a:solidFill>
                <a:latin typeface="Times New Roman" panose="02020603050405020304" pitchFamily="18" charset="0"/>
                <a:cs typeface="Times New Roman" panose="02020603050405020304" pitchFamily="18" charset="0"/>
              </a:rPr>
              <a:t>Sự ra đời của nhân vật Thạch Sanh gợi nhắc cho em đến sự ra đời của nhân vật nào? Họ của điểm nào tương đồng?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415590" y="891219"/>
            <a:ext cx="3109229" cy="5194242"/>
          </a:xfrm>
          <a:prstGeom prst="rect">
            <a:avLst/>
          </a:prstGeom>
        </p:spPr>
      </p:pic>
    </p:spTree>
    <p:extLst>
      <p:ext uri="{BB962C8B-B14F-4D97-AF65-F5344CB8AC3E}">
        <p14:creationId xmlns:p14="http://schemas.microsoft.com/office/powerpoint/2010/main" val="4097505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down)">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barn(inVertical)">
                                      <p:cBhvr>
                                        <p:cTn id="15" dur="500"/>
                                        <p:tgtEl>
                                          <p:spTgt spid="99"/>
                                        </p:tgtEl>
                                      </p:cBhvr>
                                    </p:animEffect>
                                  </p:childTnLst>
                                </p:cTn>
                              </p:par>
                              <p:par>
                                <p:cTn id="16" presetID="16" presetClass="entr" presetSubtype="21" fill="hold"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barn(inVertical)">
                                      <p:cBhvr>
                                        <p:cTn id="18" dur="500"/>
                                        <p:tgtEl>
                                          <p:spTgt spid="7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barn(inVertical)">
                                      <p:cBhvr>
                                        <p:cTn id="21" dur="500"/>
                                        <p:tgtEl>
                                          <p:spTgt spid="10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circle(in)">
                                      <p:cBhvr>
                                        <p:cTn id="26"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71" name="Rectangle 70"/>
          <p:cNvSpPr/>
          <p:nvPr/>
        </p:nvSpPr>
        <p:spPr>
          <a:xfrm>
            <a:off x="2032402" y="480582"/>
            <a:ext cx="7748292" cy="548099"/>
          </a:xfrm>
          <a:prstGeom prst="rect">
            <a:avLst/>
          </a:prstGeom>
          <a:solidFill>
            <a:srgbClr val="FFCCFF">
              <a:alpha val="45882"/>
            </a:srgbClr>
          </a:solidFill>
        </p:spPr>
        <p:txBody>
          <a:bodyPr wrap="square">
            <a:spAutoFit/>
          </a:bodyPr>
          <a:lstStyle/>
          <a:p>
            <a:pPr marR="30480" algn="ctr">
              <a:lnSpc>
                <a:spcPct val="115000"/>
              </a:lnSpc>
              <a:buClr>
                <a:srgbClr val="000000"/>
              </a:buClr>
              <a:defRPr/>
            </a:pPr>
            <a:r>
              <a:rPr lang="vi-VN" sz="2800" b="1" kern="0" dirty="0" smtClean="0">
                <a:solidFill>
                  <a:srgbClr val="FF0000"/>
                </a:solidFill>
                <a:latin typeface="Times New Roman"/>
                <a:ea typeface="Times New Roman"/>
                <a:cs typeface="Times New Roman"/>
                <a:sym typeface="Times New Roman"/>
              </a:rPr>
              <a:t>GỌI TÊN CHIẾN CÔNG CỦA THẠCH SANH</a:t>
            </a:r>
            <a:endParaRPr lang="en-US" sz="2800" kern="0" dirty="0">
              <a:solidFill>
                <a:srgbClr val="FF0000"/>
              </a:solidFill>
              <a:latin typeface="Times New Roman"/>
              <a:ea typeface="Times New Roman"/>
              <a:cs typeface="Times New Roman"/>
              <a:sym typeface="Times New Roman"/>
            </a:endParaRPr>
          </a:p>
        </p:txBody>
      </p:sp>
      <p:pic>
        <p:nvPicPr>
          <p:cNvPr id="72" name="Picture 4" descr="HÃ¬nh áº£nh cÃ³ liÃªn quan"/>
          <p:cNvPicPr>
            <a:picLocks noChangeAspect="1" noChangeArrowheads="1"/>
          </p:cNvPicPr>
          <p:nvPr/>
        </p:nvPicPr>
        <p:blipFill>
          <a:blip r:embed="rId3"/>
          <a:srcRect/>
          <a:stretch>
            <a:fillRect/>
          </a:stretch>
        </p:blipFill>
        <p:spPr bwMode="auto">
          <a:xfrm>
            <a:off x="4175023" y="1239084"/>
            <a:ext cx="3631095" cy="2162198"/>
          </a:xfrm>
          <a:prstGeom prst="rect">
            <a:avLst/>
          </a:prstGeom>
          <a:noFill/>
        </p:spPr>
      </p:pic>
      <p:pic>
        <p:nvPicPr>
          <p:cNvPr id="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264" y="1239084"/>
            <a:ext cx="4003290" cy="216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551" y="3562385"/>
            <a:ext cx="5294556" cy="253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
          <p:cNvPicPr>
            <a:picLocks noChangeAspect="1" noChangeArrowheads="1"/>
          </p:cNvPicPr>
          <p:nvPr/>
        </p:nvPicPr>
        <p:blipFill>
          <a:blip r:embed="rId6">
            <a:extLst>
              <a:ext uri="{28A0092B-C50C-407E-A947-70E740481C1C}">
                <a14:useLocalDpi xmlns:a14="http://schemas.microsoft.com/office/drawing/2010/main" val="0"/>
              </a:ext>
            </a:extLst>
          </a:blip>
          <a:srcRect b="13273"/>
          <a:stretch>
            <a:fillRect/>
          </a:stretch>
        </p:blipFill>
        <p:spPr bwMode="auto">
          <a:xfrm>
            <a:off x="6387121" y="3562385"/>
            <a:ext cx="5314281" cy="249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 descr="04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291" y="1274065"/>
            <a:ext cx="3536446" cy="2127217"/>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102" name="Rectangle 101"/>
          <p:cNvSpPr/>
          <p:nvPr/>
        </p:nvSpPr>
        <p:spPr>
          <a:xfrm>
            <a:off x="615297"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diệt chằn tinh, được bộ cung tên bằng vàng</a:t>
            </a:r>
          </a:p>
        </p:txBody>
      </p:sp>
      <p:sp>
        <p:nvSpPr>
          <p:cNvPr id="103" name="Rectangle 102"/>
          <p:cNvSpPr/>
          <p:nvPr/>
        </p:nvSpPr>
        <p:spPr>
          <a:xfrm>
            <a:off x="4381865"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a:t>
            </a:r>
            <a:r>
              <a:rPr lang="vi-VN" sz="2400" b="1" i="1" dirty="0" smtClean="0">
                <a:solidFill>
                  <a:schemeClr val="bg1">
                    <a:lumMod val="10000"/>
                  </a:schemeClr>
                </a:solidFill>
                <a:latin typeface="Times New Roman"/>
                <a:ea typeface="Times New Roman"/>
                <a:cs typeface="Times New Roman"/>
                <a:sym typeface="Times New Roman"/>
              </a:rPr>
              <a:t>xuống dưới hang diệt đại bàng cứu công chúa</a:t>
            </a:r>
            <a:endParaRPr lang="vi-VN" sz="2400" b="1" i="1" dirty="0">
              <a:solidFill>
                <a:schemeClr val="bg1">
                  <a:lumMod val="10000"/>
                </a:schemeClr>
              </a:solidFill>
              <a:latin typeface="Times New Roman"/>
              <a:ea typeface="Times New Roman"/>
              <a:cs typeface="Times New Roman"/>
              <a:sym typeface="Times New Roman"/>
            </a:endParaRPr>
          </a:p>
        </p:txBody>
      </p:sp>
      <p:sp>
        <p:nvSpPr>
          <p:cNvPr id="104" name="Rectangle 103"/>
          <p:cNvSpPr/>
          <p:nvPr/>
        </p:nvSpPr>
        <p:spPr>
          <a:xfrm>
            <a:off x="8370204"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a:t>
            </a:r>
            <a:r>
              <a:rPr lang="vi-VN" sz="2400" b="1" i="1" dirty="0" smtClean="0">
                <a:solidFill>
                  <a:schemeClr val="bg1">
                    <a:lumMod val="10000"/>
                  </a:schemeClr>
                </a:solidFill>
                <a:latin typeface="Times New Roman"/>
                <a:ea typeface="Times New Roman"/>
                <a:cs typeface="Times New Roman"/>
                <a:sym typeface="Times New Roman"/>
              </a:rPr>
              <a:t>cứu được Thái tử con vua Thủy Tề</a:t>
            </a:r>
            <a:endParaRPr lang="vi-VN" sz="2400" b="1" i="1" dirty="0">
              <a:solidFill>
                <a:schemeClr val="bg1">
                  <a:lumMod val="10000"/>
                </a:schemeClr>
              </a:solidFill>
              <a:latin typeface="Times New Roman"/>
              <a:ea typeface="Times New Roman"/>
              <a:cs typeface="Times New Roman"/>
              <a:sym typeface="Times New Roman"/>
            </a:endParaRPr>
          </a:p>
        </p:txBody>
      </p:sp>
      <p:sp>
        <p:nvSpPr>
          <p:cNvPr id="105" name="Rectangle 104"/>
          <p:cNvSpPr/>
          <p:nvPr/>
        </p:nvSpPr>
        <p:spPr>
          <a:xfrm>
            <a:off x="951711" y="4993190"/>
            <a:ext cx="4893086" cy="941796"/>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a:t>
            </a:r>
            <a:r>
              <a:rPr lang="vi-VN" sz="2400" b="1" i="1" dirty="0" smtClean="0">
                <a:solidFill>
                  <a:schemeClr val="bg1">
                    <a:lumMod val="10000"/>
                  </a:schemeClr>
                </a:solidFill>
                <a:latin typeface="Times New Roman"/>
                <a:ea typeface="Times New Roman"/>
                <a:cs typeface="Times New Roman"/>
                <a:sym typeface="Times New Roman"/>
              </a:rPr>
              <a:t>Công chúa khỏi bệnh khi nghe tiếng đàn của Thạch Sanh</a:t>
            </a:r>
            <a:endParaRPr lang="vi-VN" sz="2400" b="1" i="1" dirty="0">
              <a:solidFill>
                <a:schemeClr val="bg1">
                  <a:lumMod val="10000"/>
                </a:schemeClr>
              </a:solidFill>
              <a:latin typeface="Times New Roman"/>
              <a:ea typeface="Times New Roman"/>
              <a:cs typeface="Times New Roman"/>
              <a:sym typeface="Times New Roman"/>
            </a:endParaRPr>
          </a:p>
        </p:txBody>
      </p:sp>
      <p:sp>
        <p:nvSpPr>
          <p:cNvPr id="106" name="Rectangle 105"/>
          <p:cNvSpPr/>
          <p:nvPr/>
        </p:nvSpPr>
        <p:spPr>
          <a:xfrm>
            <a:off x="6597718" y="4993190"/>
            <a:ext cx="4893086" cy="941796"/>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a:t>
            </a:r>
            <a:r>
              <a:rPr lang="vi-VN" sz="2400" b="1" i="1" dirty="0" smtClean="0">
                <a:solidFill>
                  <a:schemeClr val="bg1">
                    <a:lumMod val="10000"/>
                  </a:schemeClr>
                </a:solidFill>
                <a:latin typeface="Times New Roman"/>
                <a:ea typeface="Times New Roman"/>
                <a:cs typeface="Times New Roman"/>
                <a:sym typeface="Times New Roman"/>
              </a:rPr>
              <a:t>Đánh đuổi được mười tám nước chư hầu xâm lược nước ta</a:t>
            </a:r>
            <a:endParaRPr lang="vi-VN" sz="2400" b="1" i="1" dirty="0">
              <a:solidFill>
                <a:schemeClr val="bg1">
                  <a:lumMod val="10000"/>
                </a:scheme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91512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500" fill="hold"/>
                                        <p:tgtEl>
                                          <p:spTgt spid="101"/>
                                        </p:tgtEl>
                                        <p:attrNameLst>
                                          <p:attrName>ppt_w</p:attrName>
                                        </p:attrNameLst>
                                      </p:cBhvr>
                                      <p:tavLst>
                                        <p:tav tm="0">
                                          <p:val>
                                            <p:fltVal val="0"/>
                                          </p:val>
                                        </p:tav>
                                        <p:tav tm="100000">
                                          <p:val>
                                            <p:strVal val="#ppt_w"/>
                                          </p:val>
                                        </p:tav>
                                      </p:tavLst>
                                    </p:anim>
                                    <p:anim calcmode="lin" valueType="num">
                                      <p:cBhvr>
                                        <p:cTn id="13" dur="500" fill="hold"/>
                                        <p:tgtEl>
                                          <p:spTgt spid="101"/>
                                        </p:tgtEl>
                                        <p:attrNameLst>
                                          <p:attrName>ppt_h</p:attrName>
                                        </p:attrNameLst>
                                      </p:cBhvr>
                                      <p:tavLst>
                                        <p:tav tm="0">
                                          <p:val>
                                            <p:fltVal val="0"/>
                                          </p:val>
                                        </p:tav>
                                        <p:tav tm="100000">
                                          <p:val>
                                            <p:strVal val="#ppt_h"/>
                                          </p:val>
                                        </p:tav>
                                      </p:tavLst>
                                    </p:anim>
                                    <p:animEffect transition="in" filter="fade">
                                      <p:cBhvr>
                                        <p:cTn id="14" dur="500"/>
                                        <p:tgtEl>
                                          <p:spTgt spid="101"/>
                                        </p:tgtEl>
                                      </p:cBhvr>
                                    </p:animEffect>
                                  </p:childTnLst>
                                </p:cTn>
                              </p:par>
                              <p:par>
                                <p:cTn id="15" presetID="53" presetClass="entr" presetSubtype="16"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p:cTn id="17" dur="500" fill="hold"/>
                                        <p:tgtEl>
                                          <p:spTgt spid="72"/>
                                        </p:tgtEl>
                                        <p:attrNameLst>
                                          <p:attrName>ppt_w</p:attrName>
                                        </p:attrNameLst>
                                      </p:cBhvr>
                                      <p:tavLst>
                                        <p:tav tm="0">
                                          <p:val>
                                            <p:fltVal val="0"/>
                                          </p:val>
                                        </p:tav>
                                        <p:tav tm="100000">
                                          <p:val>
                                            <p:strVal val="#ppt_w"/>
                                          </p:val>
                                        </p:tav>
                                      </p:tavLst>
                                    </p:anim>
                                    <p:anim calcmode="lin" valueType="num">
                                      <p:cBhvr>
                                        <p:cTn id="18" dur="500" fill="hold"/>
                                        <p:tgtEl>
                                          <p:spTgt spid="72"/>
                                        </p:tgtEl>
                                        <p:attrNameLst>
                                          <p:attrName>ppt_h</p:attrName>
                                        </p:attrNameLst>
                                      </p:cBhvr>
                                      <p:tavLst>
                                        <p:tav tm="0">
                                          <p:val>
                                            <p:fltVal val="0"/>
                                          </p:val>
                                        </p:tav>
                                        <p:tav tm="100000">
                                          <p:val>
                                            <p:strVal val="#ppt_h"/>
                                          </p:val>
                                        </p:tav>
                                      </p:tavLst>
                                    </p:anim>
                                    <p:animEffect transition="in" filter="fade">
                                      <p:cBhvr>
                                        <p:cTn id="19" dur="500"/>
                                        <p:tgtEl>
                                          <p:spTgt spid="72"/>
                                        </p:tgtEl>
                                      </p:cBhvr>
                                    </p:animEffect>
                                  </p:childTnLst>
                                </p:cTn>
                              </p:par>
                              <p:par>
                                <p:cTn id="20" presetID="53" presetClass="entr" presetSubtype="16"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p:cTn id="22" dur="500" fill="hold"/>
                                        <p:tgtEl>
                                          <p:spTgt spid="73"/>
                                        </p:tgtEl>
                                        <p:attrNameLst>
                                          <p:attrName>ppt_w</p:attrName>
                                        </p:attrNameLst>
                                      </p:cBhvr>
                                      <p:tavLst>
                                        <p:tav tm="0">
                                          <p:val>
                                            <p:fltVal val="0"/>
                                          </p:val>
                                        </p:tav>
                                        <p:tav tm="100000">
                                          <p:val>
                                            <p:strVal val="#ppt_w"/>
                                          </p:val>
                                        </p:tav>
                                      </p:tavLst>
                                    </p:anim>
                                    <p:anim calcmode="lin" valueType="num">
                                      <p:cBhvr>
                                        <p:cTn id="23" dur="500" fill="hold"/>
                                        <p:tgtEl>
                                          <p:spTgt spid="73"/>
                                        </p:tgtEl>
                                        <p:attrNameLst>
                                          <p:attrName>ppt_h</p:attrName>
                                        </p:attrNameLst>
                                      </p:cBhvr>
                                      <p:tavLst>
                                        <p:tav tm="0">
                                          <p:val>
                                            <p:fltVal val="0"/>
                                          </p:val>
                                        </p:tav>
                                        <p:tav tm="100000">
                                          <p:val>
                                            <p:strVal val="#ppt_h"/>
                                          </p:val>
                                        </p:tav>
                                      </p:tavLst>
                                    </p:anim>
                                    <p:animEffect transition="in" filter="fade">
                                      <p:cBhvr>
                                        <p:cTn id="24" dur="500"/>
                                        <p:tgtEl>
                                          <p:spTgt spid="73"/>
                                        </p:tgtEl>
                                      </p:cBhvr>
                                    </p:animEffect>
                                  </p:childTnLst>
                                </p:cTn>
                              </p:par>
                              <p:par>
                                <p:cTn id="25" presetID="53" presetClass="entr" presetSubtype="16"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p:cTn id="27" dur="500" fill="hold"/>
                                        <p:tgtEl>
                                          <p:spTgt spid="100"/>
                                        </p:tgtEl>
                                        <p:attrNameLst>
                                          <p:attrName>ppt_w</p:attrName>
                                        </p:attrNameLst>
                                      </p:cBhvr>
                                      <p:tavLst>
                                        <p:tav tm="0">
                                          <p:val>
                                            <p:fltVal val="0"/>
                                          </p:val>
                                        </p:tav>
                                        <p:tav tm="100000">
                                          <p:val>
                                            <p:strVal val="#ppt_w"/>
                                          </p:val>
                                        </p:tav>
                                      </p:tavLst>
                                    </p:anim>
                                    <p:anim calcmode="lin" valueType="num">
                                      <p:cBhvr>
                                        <p:cTn id="28" dur="500" fill="hold"/>
                                        <p:tgtEl>
                                          <p:spTgt spid="100"/>
                                        </p:tgtEl>
                                        <p:attrNameLst>
                                          <p:attrName>ppt_h</p:attrName>
                                        </p:attrNameLst>
                                      </p:cBhvr>
                                      <p:tavLst>
                                        <p:tav tm="0">
                                          <p:val>
                                            <p:fltVal val="0"/>
                                          </p:val>
                                        </p:tav>
                                        <p:tav tm="100000">
                                          <p:val>
                                            <p:strVal val="#ppt_h"/>
                                          </p:val>
                                        </p:tav>
                                      </p:tavLst>
                                    </p:anim>
                                    <p:animEffect transition="in" filter="fade">
                                      <p:cBhvr>
                                        <p:cTn id="29" dur="500"/>
                                        <p:tgtEl>
                                          <p:spTgt spid="100"/>
                                        </p:tgtEl>
                                      </p:cBhvr>
                                    </p:animEffect>
                                  </p:childTnLst>
                                </p:cTn>
                              </p:par>
                              <p:par>
                                <p:cTn id="30" presetID="53" presetClass="entr" presetSubtype="16" fill="hold" nodeType="withEffect">
                                  <p:stCondLst>
                                    <p:cond delay="0"/>
                                  </p:stCondLst>
                                  <p:childTnLst>
                                    <p:set>
                                      <p:cBhvr>
                                        <p:cTn id="31" dur="1" fill="hold">
                                          <p:stCondLst>
                                            <p:cond delay="0"/>
                                          </p:stCondLst>
                                        </p:cTn>
                                        <p:tgtEl>
                                          <p:spTgt spid="99"/>
                                        </p:tgtEl>
                                        <p:attrNameLst>
                                          <p:attrName>style.visibility</p:attrName>
                                        </p:attrNameLst>
                                      </p:cBhvr>
                                      <p:to>
                                        <p:strVal val="visible"/>
                                      </p:to>
                                    </p:set>
                                    <p:anim calcmode="lin" valueType="num">
                                      <p:cBhvr>
                                        <p:cTn id="32" dur="500" fill="hold"/>
                                        <p:tgtEl>
                                          <p:spTgt spid="99"/>
                                        </p:tgtEl>
                                        <p:attrNameLst>
                                          <p:attrName>ppt_w</p:attrName>
                                        </p:attrNameLst>
                                      </p:cBhvr>
                                      <p:tavLst>
                                        <p:tav tm="0">
                                          <p:val>
                                            <p:fltVal val="0"/>
                                          </p:val>
                                        </p:tav>
                                        <p:tav tm="100000">
                                          <p:val>
                                            <p:strVal val="#ppt_w"/>
                                          </p:val>
                                        </p:tav>
                                      </p:tavLst>
                                    </p:anim>
                                    <p:anim calcmode="lin" valueType="num">
                                      <p:cBhvr>
                                        <p:cTn id="33" dur="500" fill="hold"/>
                                        <p:tgtEl>
                                          <p:spTgt spid="99"/>
                                        </p:tgtEl>
                                        <p:attrNameLst>
                                          <p:attrName>ppt_h</p:attrName>
                                        </p:attrNameLst>
                                      </p:cBhvr>
                                      <p:tavLst>
                                        <p:tav tm="0">
                                          <p:val>
                                            <p:fltVal val="0"/>
                                          </p:val>
                                        </p:tav>
                                        <p:tav tm="100000">
                                          <p:val>
                                            <p:strVal val="#ppt_h"/>
                                          </p:val>
                                        </p:tav>
                                      </p:tavLst>
                                    </p:anim>
                                    <p:animEffect transition="in" filter="fade">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anim calcmode="lin" valueType="num">
                                      <p:cBhvr additive="base">
                                        <p:cTn id="39" dur="500" fill="hold"/>
                                        <p:tgtEl>
                                          <p:spTgt spid="102"/>
                                        </p:tgtEl>
                                        <p:attrNameLst>
                                          <p:attrName>ppt_x</p:attrName>
                                        </p:attrNameLst>
                                      </p:cBhvr>
                                      <p:tavLst>
                                        <p:tav tm="0">
                                          <p:val>
                                            <p:strVal val="#ppt_x"/>
                                          </p:val>
                                        </p:tav>
                                        <p:tav tm="100000">
                                          <p:val>
                                            <p:strVal val="#ppt_x"/>
                                          </p:val>
                                        </p:tav>
                                      </p:tavLst>
                                    </p:anim>
                                    <p:anim calcmode="lin" valueType="num">
                                      <p:cBhvr additive="base">
                                        <p:cTn id="4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3"/>
                                        </p:tgtEl>
                                        <p:attrNameLst>
                                          <p:attrName>style.visibility</p:attrName>
                                        </p:attrNameLst>
                                      </p:cBhvr>
                                      <p:to>
                                        <p:strVal val="visible"/>
                                      </p:to>
                                    </p:set>
                                    <p:anim calcmode="lin" valueType="num">
                                      <p:cBhvr additive="base">
                                        <p:cTn id="45" dur="500" fill="hold"/>
                                        <p:tgtEl>
                                          <p:spTgt spid="103"/>
                                        </p:tgtEl>
                                        <p:attrNameLst>
                                          <p:attrName>ppt_x</p:attrName>
                                        </p:attrNameLst>
                                      </p:cBhvr>
                                      <p:tavLst>
                                        <p:tav tm="0">
                                          <p:val>
                                            <p:strVal val="#ppt_x"/>
                                          </p:val>
                                        </p:tav>
                                        <p:tav tm="100000">
                                          <p:val>
                                            <p:strVal val="#ppt_x"/>
                                          </p:val>
                                        </p:tav>
                                      </p:tavLst>
                                    </p:anim>
                                    <p:anim calcmode="lin" valueType="num">
                                      <p:cBhvr additive="base">
                                        <p:cTn id="4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4"/>
                                        </p:tgtEl>
                                        <p:attrNameLst>
                                          <p:attrName>style.visibility</p:attrName>
                                        </p:attrNameLst>
                                      </p:cBhvr>
                                      <p:to>
                                        <p:strVal val="visible"/>
                                      </p:to>
                                    </p:set>
                                    <p:anim calcmode="lin" valueType="num">
                                      <p:cBhvr additive="base">
                                        <p:cTn id="51" dur="500" fill="hold"/>
                                        <p:tgtEl>
                                          <p:spTgt spid="104"/>
                                        </p:tgtEl>
                                        <p:attrNameLst>
                                          <p:attrName>ppt_x</p:attrName>
                                        </p:attrNameLst>
                                      </p:cBhvr>
                                      <p:tavLst>
                                        <p:tav tm="0">
                                          <p:val>
                                            <p:strVal val="#ppt_x"/>
                                          </p:val>
                                        </p:tav>
                                        <p:tav tm="100000">
                                          <p:val>
                                            <p:strVal val="#ppt_x"/>
                                          </p:val>
                                        </p:tav>
                                      </p:tavLst>
                                    </p:anim>
                                    <p:anim calcmode="lin" valueType="num">
                                      <p:cBhvr additive="base">
                                        <p:cTn id="5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5"/>
                                        </p:tgtEl>
                                        <p:attrNameLst>
                                          <p:attrName>style.visibility</p:attrName>
                                        </p:attrNameLst>
                                      </p:cBhvr>
                                      <p:to>
                                        <p:strVal val="visible"/>
                                      </p:to>
                                    </p:set>
                                    <p:anim calcmode="lin" valueType="num">
                                      <p:cBhvr additive="base">
                                        <p:cTn id="57" dur="500" fill="hold"/>
                                        <p:tgtEl>
                                          <p:spTgt spid="105"/>
                                        </p:tgtEl>
                                        <p:attrNameLst>
                                          <p:attrName>ppt_x</p:attrName>
                                        </p:attrNameLst>
                                      </p:cBhvr>
                                      <p:tavLst>
                                        <p:tav tm="0">
                                          <p:val>
                                            <p:strVal val="#ppt_x"/>
                                          </p:val>
                                        </p:tav>
                                        <p:tav tm="100000">
                                          <p:val>
                                            <p:strVal val="#ppt_x"/>
                                          </p:val>
                                        </p:tav>
                                      </p:tavLst>
                                    </p:anim>
                                    <p:anim calcmode="lin" valueType="num">
                                      <p:cBhvr additive="base">
                                        <p:cTn id="5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6"/>
                                        </p:tgtEl>
                                        <p:attrNameLst>
                                          <p:attrName>style.visibility</p:attrName>
                                        </p:attrNameLst>
                                      </p:cBhvr>
                                      <p:to>
                                        <p:strVal val="visible"/>
                                      </p:to>
                                    </p:set>
                                    <p:anim calcmode="lin" valueType="num">
                                      <p:cBhvr additive="base">
                                        <p:cTn id="63" dur="500" fill="hold"/>
                                        <p:tgtEl>
                                          <p:spTgt spid="106"/>
                                        </p:tgtEl>
                                        <p:attrNameLst>
                                          <p:attrName>ppt_x</p:attrName>
                                        </p:attrNameLst>
                                      </p:cBhvr>
                                      <p:tavLst>
                                        <p:tav tm="0">
                                          <p:val>
                                            <p:strVal val="#ppt_x"/>
                                          </p:val>
                                        </p:tav>
                                        <p:tav tm="100000">
                                          <p:val>
                                            <p:strVal val="#ppt_x"/>
                                          </p:val>
                                        </p:tav>
                                      </p:tavLst>
                                    </p:anim>
                                    <p:anim calcmode="lin" valueType="num">
                                      <p:cBhvr additive="base">
                                        <p:cTn id="64"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02" grpId="0" animBg="1"/>
      <p:bldP spid="103" grpId="0" animBg="1"/>
      <p:bldP spid="104" grpId="0" animBg="1"/>
      <p:bldP spid="105" grpId="0" animBg="1"/>
      <p:bldP spid="10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65446"/>
            <a:ext cx="5602710" cy="1286367"/>
          </a:xfrm>
          <a:prstGeom prst="rect">
            <a:avLst/>
          </a:prstGeom>
        </p:spPr>
      </p:pic>
      <p:sp>
        <p:nvSpPr>
          <p:cNvPr id="76" name="Rectangle 75"/>
          <p:cNvSpPr/>
          <p:nvPr/>
        </p:nvSpPr>
        <p:spPr>
          <a:xfrm>
            <a:off x="640334" y="1252217"/>
            <a:ext cx="9431317" cy="548099"/>
          </a:xfrm>
          <a:prstGeom prst="rect">
            <a:avLst/>
          </a:prstGeom>
        </p:spPr>
        <p:txBody>
          <a:bodyPr wrap="square">
            <a:spAutoFit/>
          </a:bodyPr>
          <a:lstStyle/>
          <a:p>
            <a:pPr marR="30480">
              <a:lnSpc>
                <a:spcPct val="115000"/>
              </a:lnSpc>
              <a:buClr>
                <a:srgbClr val="000000"/>
              </a:buClr>
              <a:defRPr/>
            </a:pPr>
            <a:r>
              <a:rPr lang="vi-VN" sz="2800" b="1" kern="0" dirty="0" smtClean="0">
                <a:solidFill>
                  <a:schemeClr val="bg1">
                    <a:lumMod val="10000"/>
                  </a:schemeClr>
                </a:solidFill>
                <a:latin typeface="Times New Roman"/>
                <a:ea typeface="Times New Roman"/>
                <a:cs typeface="Times New Roman"/>
                <a:sym typeface="Times New Roman"/>
              </a:rPr>
              <a:t>b. Những thử thách và chiến công của Thạch Sanh</a:t>
            </a:r>
            <a:endParaRPr lang="en-US" sz="2800" kern="0" dirty="0">
              <a:solidFill>
                <a:schemeClr val="bg1">
                  <a:lumMod val="10000"/>
                </a:schemeClr>
              </a:solidFill>
              <a:latin typeface="Times New Roman"/>
              <a:ea typeface="Times New Roman"/>
              <a:cs typeface="Times New Roman"/>
              <a:sym typeface="Times New Roman"/>
            </a:endParaRPr>
          </a:p>
        </p:txBody>
      </p:sp>
      <p:graphicFrame>
        <p:nvGraphicFramePr>
          <p:cNvPr id="94" name="Table 93"/>
          <p:cNvGraphicFramePr>
            <a:graphicFrameLocks noGrp="1"/>
          </p:cNvGraphicFramePr>
          <p:nvPr>
            <p:extLst>
              <p:ext uri="{D42A27DB-BD31-4B8C-83A1-F6EECF244321}">
                <p14:modId xmlns:p14="http://schemas.microsoft.com/office/powerpoint/2010/main" val="4033316092"/>
              </p:ext>
            </p:extLst>
          </p:nvPr>
        </p:nvGraphicFramePr>
        <p:xfrm>
          <a:off x="944193" y="2340387"/>
          <a:ext cx="10100604" cy="3278644"/>
        </p:xfrm>
        <a:graphic>
          <a:graphicData uri="http://schemas.openxmlformats.org/drawingml/2006/table">
            <a:tbl>
              <a:tblPr firstRow="1" bandRow="1">
                <a:tableStyleId>{8A107856-5554-42FB-B03E-39F5DBC370BA}</a:tableStyleId>
              </a:tblPr>
              <a:tblGrid>
                <a:gridCol w="3366868">
                  <a:extLst>
                    <a:ext uri="{9D8B030D-6E8A-4147-A177-3AD203B41FA5}">
                      <a16:colId xmlns="" xmlns:a16="http://schemas.microsoft.com/office/drawing/2014/main" val="20000"/>
                    </a:ext>
                  </a:extLst>
                </a:gridCol>
                <a:gridCol w="3712241">
                  <a:extLst>
                    <a:ext uri="{9D8B030D-6E8A-4147-A177-3AD203B41FA5}">
                      <a16:colId xmlns="" xmlns:a16="http://schemas.microsoft.com/office/drawing/2014/main" val="20001"/>
                    </a:ext>
                  </a:extLst>
                </a:gridCol>
                <a:gridCol w="3021495">
                  <a:extLst>
                    <a:ext uri="{9D8B030D-6E8A-4147-A177-3AD203B41FA5}">
                      <a16:colId xmlns="" xmlns:a16="http://schemas.microsoft.com/office/drawing/2014/main" val="20002"/>
                    </a:ext>
                  </a:extLst>
                </a:gridCol>
              </a:tblGrid>
              <a:tr h="535517">
                <a:tc>
                  <a:txBody>
                    <a:bodyPr/>
                    <a:lstStyle/>
                    <a:p>
                      <a:pPr algn="ctr"/>
                      <a:r>
                        <a:rPr lang="vi-VN" sz="2800" dirty="0" smtClean="0">
                          <a:solidFill>
                            <a:schemeClr val="tx1"/>
                          </a:solidFill>
                          <a:latin typeface="+mj-lt"/>
                        </a:rPr>
                        <a:t>Những</a:t>
                      </a:r>
                      <a:r>
                        <a:rPr lang="vi-VN" sz="2800" baseline="0" dirty="0" smtClean="0">
                          <a:solidFill>
                            <a:schemeClr val="tx1"/>
                          </a:solidFill>
                          <a:latin typeface="+mj-lt"/>
                        </a:rPr>
                        <a:t> chiến công</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tc>
                  <a:txBody>
                    <a:bodyPr/>
                    <a:lstStyle/>
                    <a:p>
                      <a:pPr algn="ctr"/>
                      <a:r>
                        <a:rPr lang="vi-VN" sz="2800" dirty="0" smtClean="0">
                          <a:solidFill>
                            <a:schemeClr val="tx1"/>
                          </a:solidFill>
                          <a:latin typeface="+mj-lt"/>
                        </a:rPr>
                        <a:t>Những</a:t>
                      </a:r>
                      <a:r>
                        <a:rPr lang="vi-VN" sz="2800" baseline="0" dirty="0" smtClean="0">
                          <a:solidFill>
                            <a:schemeClr val="tx1"/>
                          </a:solidFill>
                          <a:latin typeface="+mj-lt"/>
                        </a:rPr>
                        <a:t> thử thách</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tc>
                  <a:txBody>
                    <a:bodyPr/>
                    <a:lstStyle/>
                    <a:p>
                      <a:pPr algn="ctr"/>
                      <a:r>
                        <a:rPr lang="vi-VN" sz="2800" dirty="0" smtClean="0">
                          <a:solidFill>
                            <a:schemeClr val="tx1"/>
                          </a:solidFill>
                          <a:latin typeface="+mj-lt"/>
                        </a:rPr>
                        <a:t>Nhận</a:t>
                      </a:r>
                      <a:r>
                        <a:rPr lang="vi-VN" sz="2800" baseline="0" dirty="0" smtClean="0">
                          <a:solidFill>
                            <a:schemeClr val="tx1"/>
                          </a:solidFill>
                          <a:latin typeface="+mj-lt"/>
                        </a:rPr>
                        <a:t> xét</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extLst>
                  <a:ext uri="{0D108BD9-81ED-4DB2-BD59-A6C34878D82A}">
                    <a16:rowId xmlns="" xmlns:a16="http://schemas.microsoft.com/office/drawing/2014/main" val="10000"/>
                  </a:ext>
                </a:extLst>
              </a:tr>
              <a:tr h="1576936">
                <a:tc>
                  <a:txBody>
                    <a:bodyPr/>
                    <a:lstStyle/>
                    <a:p>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endParaRPr lang="en-US" sz="2800">
                        <a:solidFill>
                          <a:schemeClr val="bg1">
                            <a:lumMod val="10000"/>
                          </a:schemeClr>
                        </a:solidFill>
                        <a:latin typeface="+mj-lt"/>
                        <a:cs typeface="Times New Roman" panose="02020603050405020304" pitchFamily="18" charset="0"/>
                      </a:endParaRPr>
                    </a:p>
                  </a:txBody>
                  <a:tcPr>
                    <a:solidFill>
                      <a:schemeClr val="tx1"/>
                    </a:solidFill>
                  </a:tcPr>
                </a:tc>
                <a:tc rowSpan="3">
                  <a:txBody>
                    <a:bodyPr/>
                    <a:lstStyle/>
                    <a:p>
                      <a:r>
                        <a:rPr lang="vi-VN" sz="2800" dirty="0" smtClean="0">
                          <a:solidFill>
                            <a:schemeClr val="bg1">
                              <a:lumMod val="10000"/>
                            </a:schemeClr>
                          </a:solidFill>
                          <a:latin typeface="+mj-lt"/>
                        </a:rPr>
                        <a:t>.......................................................................................................................................</a:t>
                      </a:r>
                      <a:r>
                        <a:rPr lang="en-US" sz="2800" dirty="0" smtClean="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extLst>
                  <a:ext uri="{0D108BD9-81ED-4DB2-BD59-A6C34878D82A}">
                    <a16:rowId xmlns="" xmlns:a16="http://schemas.microsoft.com/office/drawing/2014/main" val="10001"/>
                  </a:ext>
                </a:extLst>
              </a:tr>
              <a:tr h="530087">
                <a:tc>
                  <a:txBody>
                    <a:bodyPr/>
                    <a:lstStyle/>
                    <a:p>
                      <a:r>
                        <a:rPr lang="vi-VN" sz="2800" dirty="0" smtClean="0">
                          <a:solidFill>
                            <a:schemeClr val="bg1">
                              <a:lumMod val="10000"/>
                            </a:schemeClr>
                          </a:solidFill>
                          <a:latin typeface="+mj-lt"/>
                        </a:rPr>
                        <a:t>...............................</a:t>
                      </a:r>
                      <a:r>
                        <a:rPr lang="en-US" sz="2800" dirty="0" smtClean="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r>
                        <a:rPr lang="vi-VN" sz="2800" dirty="0" smtClean="0">
                          <a:solidFill>
                            <a:schemeClr val="bg1">
                              <a:lumMod val="10000"/>
                            </a:schemeClr>
                          </a:solidFill>
                          <a:latin typeface="+mj-lt"/>
                        </a:rPr>
                        <a:t>..................................</a:t>
                      </a:r>
                      <a:r>
                        <a:rPr lang="en-US" sz="2800" dirty="0" smtClean="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vMerge="1">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636104">
                <a:tc>
                  <a:txBody>
                    <a:bodyPr/>
                    <a:lstStyle/>
                    <a:p>
                      <a:r>
                        <a:rPr lang="vi-VN" sz="2800" dirty="0" smtClean="0">
                          <a:solidFill>
                            <a:schemeClr val="bg1">
                              <a:lumMod val="10000"/>
                            </a:schemeClr>
                          </a:solidFill>
                          <a:latin typeface="+mj-lt"/>
                        </a:rPr>
                        <a:t>...............................</a:t>
                      </a:r>
                      <a:r>
                        <a:rPr lang="en-US" sz="2800" dirty="0" smtClean="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r>
                        <a:rPr lang="vi-VN" sz="2800" dirty="0" smtClean="0">
                          <a:solidFill>
                            <a:schemeClr val="bg1">
                              <a:lumMod val="10000"/>
                            </a:schemeClr>
                          </a:solidFill>
                          <a:latin typeface="+mj-lt"/>
                        </a:rPr>
                        <a:t>..................................</a:t>
                      </a:r>
                      <a:r>
                        <a:rPr lang="en-US" sz="2800" dirty="0" smtClean="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vMerge="1">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bl>
          </a:graphicData>
        </a:graphic>
      </p:graphicFrame>
      <p:sp>
        <p:nvSpPr>
          <p:cNvPr id="95" name="Rectangle 94"/>
          <p:cNvSpPr/>
          <p:nvPr/>
        </p:nvSpPr>
        <p:spPr>
          <a:xfrm>
            <a:off x="1020856" y="3009750"/>
            <a:ext cx="3146063" cy="1384995"/>
          </a:xfrm>
          <a:prstGeom prst="rect">
            <a:avLst/>
          </a:prstGeom>
        </p:spPr>
        <p:txBody>
          <a:bodyPr wrap="square">
            <a:spAutoFit/>
          </a:bodyPr>
          <a:lstStyle/>
          <a:p>
            <a:r>
              <a:rPr lang="vi-VN" sz="2800" dirty="0">
                <a:solidFill>
                  <a:schemeClr val="accent2">
                    <a:lumMod val="50000"/>
                  </a:schemeClr>
                </a:solidFill>
                <a:latin typeface="Times New Roman" panose="02020603050405020304" pitchFamily="18" charset="0"/>
                <a:cs typeface="Times New Roman" panose="02020603050405020304" pitchFamily="18" charset="0"/>
              </a:rPr>
              <a:t>Bị mẹ con Lý Thông lừa đi canh miếu thế mạng </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6" name="Rectangle 95"/>
          <p:cNvSpPr/>
          <p:nvPr/>
        </p:nvSpPr>
        <p:spPr>
          <a:xfrm>
            <a:off x="4392206" y="3009750"/>
            <a:ext cx="3657600" cy="1384995"/>
          </a:xfrm>
          <a:prstGeom prst="rect">
            <a:avLst/>
          </a:prstGeom>
        </p:spPr>
        <p:txBody>
          <a:bodyPr wrap="square">
            <a:spAutoFit/>
          </a:bodyPr>
          <a:lstStyle/>
          <a:p>
            <a:pPr lvl="0" algn="just" defTabSz="914377">
              <a:defRPr/>
            </a:pPr>
            <a:r>
              <a:rPr lang="vi-VN" sz="2800" dirty="0">
                <a:solidFill>
                  <a:schemeClr val="accent2">
                    <a:lumMod val="50000"/>
                  </a:schemeClr>
                </a:solidFill>
                <a:latin typeface="Times New Roman" panose="02020603050405020304" pitchFamily="18" charset="0"/>
                <a:cs typeface="Times New Roman" panose="02020603050405020304" pitchFamily="18" charset="0"/>
                <a:sym typeface="Wingdings" pitchFamily="2" charset="2"/>
              </a:rPr>
              <a:t></a:t>
            </a:r>
            <a:r>
              <a:rPr lang="vi-VN" sz="2800" dirty="0">
                <a:solidFill>
                  <a:schemeClr val="accent2">
                    <a:lumMod val="50000"/>
                  </a:schemeClr>
                </a:solidFill>
                <a:latin typeface="Times New Roman" panose="02020603050405020304" pitchFamily="18" charset="0"/>
                <a:cs typeface="Times New Roman" panose="02020603050405020304" pitchFamily="18" charset="0"/>
              </a:rPr>
              <a:t> Chém chăn tinh</a:t>
            </a:r>
            <a:r>
              <a:rPr lang="en-US" sz="2800" dirty="0">
                <a:solidFill>
                  <a:schemeClr val="accent2">
                    <a:lumMod val="50000"/>
                  </a:schemeClr>
                </a:solidFill>
                <a:latin typeface="Times New Roman" panose="02020603050405020304" pitchFamily="18" charset="0"/>
                <a:cs typeface="Times New Roman" panose="02020603050405020304" pitchFamily="18" charset="0"/>
              </a:rPr>
              <a:t>, t</a:t>
            </a:r>
            <a:r>
              <a:rPr lang="vi-VN" sz="2800" dirty="0">
                <a:solidFill>
                  <a:schemeClr val="accent2">
                    <a:lumMod val="50000"/>
                  </a:schemeClr>
                </a:solidFill>
                <a:latin typeface="Times New Roman" panose="02020603050405020304" pitchFamily="18" charset="0"/>
                <a:cs typeface="Times New Roman" panose="02020603050405020304" pitchFamily="18" charset="0"/>
              </a:rPr>
              <a:t>rừ hại cho dân, thu được bộ cung tên </a:t>
            </a:r>
            <a:r>
              <a:rPr lang="vi-VN" sz="2800" dirty="0" smtClean="0">
                <a:solidFill>
                  <a:schemeClr val="accent2">
                    <a:lumMod val="50000"/>
                  </a:schemeClr>
                </a:solidFill>
                <a:latin typeface="Times New Roman" panose="02020603050405020304" pitchFamily="18" charset="0"/>
                <a:cs typeface="Times New Roman" panose="02020603050405020304" pitchFamily="18" charset="0"/>
              </a:rPr>
              <a:t>vàng.</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97" name="Picture 96"/>
          <p:cNvPicPr>
            <a:picLocks noChangeAspect="1"/>
          </p:cNvPicPr>
          <p:nvPr/>
        </p:nvPicPr>
        <p:blipFill>
          <a:blip r:embed="rId4"/>
          <a:stretch>
            <a:fillRect/>
          </a:stretch>
        </p:blipFill>
        <p:spPr>
          <a:xfrm>
            <a:off x="8758999" y="717783"/>
            <a:ext cx="1501359" cy="1468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8" name="Picture 97"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9065" y="165446"/>
            <a:ext cx="1501279" cy="14333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619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1000"/>
                                        <p:tgtEl>
                                          <p:spTgt spid="95"/>
                                        </p:tgtEl>
                                      </p:cBhvr>
                                    </p:animEffect>
                                    <p:anim calcmode="lin" valueType="num">
                                      <p:cBhvr>
                                        <p:cTn id="15" dur="1000" fill="hold"/>
                                        <p:tgtEl>
                                          <p:spTgt spid="95"/>
                                        </p:tgtEl>
                                        <p:attrNameLst>
                                          <p:attrName>ppt_x</p:attrName>
                                        </p:attrNameLst>
                                      </p:cBhvr>
                                      <p:tavLst>
                                        <p:tav tm="0">
                                          <p:val>
                                            <p:strVal val="#ppt_x"/>
                                          </p:val>
                                        </p:tav>
                                        <p:tav tm="100000">
                                          <p:val>
                                            <p:strVal val="#ppt_x"/>
                                          </p:val>
                                        </p:tav>
                                      </p:tavLst>
                                    </p:anim>
                                    <p:anim calcmode="lin" valueType="num">
                                      <p:cBhvr>
                                        <p:cTn id="16" dur="1000" fill="hold"/>
                                        <p:tgtEl>
                                          <p:spTgt spid="9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1000"/>
                                        <p:tgtEl>
                                          <p:spTgt spid="96"/>
                                        </p:tgtEl>
                                      </p:cBhvr>
                                    </p:animEffect>
                                    <p:anim calcmode="lin" valueType="num">
                                      <p:cBhvr>
                                        <p:cTn id="20" dur="1000" fill="hold"/>
                                        <p:tgtEl>
                                          <p:spTgt spid="96"/>
                                        </p:tgtEl>
                                        <p:attrNameLst>
                                          <p:attrName>ppt_x</p:attrName>
                                        </p:attrNameLst>
                                      </p:cBhvr>
                                      <p:tavLst>
                                        <p:tav tm="0">
                                          <p:val>
                                            <p:strVal val="#ppt_x"/>
                                          </p:val>
                                        </p:tav>
                                        <p:tav tm="100000">
                                          <p:val>
                                            <p:strVal val="#ppt_x"/>
                                          </p:val>
                                        </p:tav>
                                      </p:tavLst>
                                    </p:anim>
                                    <p:anim calcmode="lin" valueType="num">
                                      <p:cBhvr>
                                        <p:cTn id="21" dur="1000" fill="hold"/>
                                        <p:tgtEl>
                                          <p:spTgt spid="9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1000"/>
                                        <p:tgtEl>
                                          <p:spTgt spid="94"/>
                                        </p:tgtEl>
                                      </p:cBhvr>
                                    </p:animEffect>
                                    <p:anim calcmode="lin" valueType="num">
                                      <p:cBhvr>
                                        <p:cTn id="25" dur="1000" fill="hold"/>
                                        <p:tgtEl>
                                          <p:spTgt spid="94"/>
                                        </p:tgtEl>
                                        <p:attrNameLst>
                                          <p:attrName>ppt_x</p:attrName>
                                        </p:attrNameLst>
                                      </p:cBhvr>
                                      <p:tavLst>
                                        <p:tav tm="0">
                                          <p:val>
                                            <p:strVal val="#ppt_x"/>
                                          </p:val>
                                        </p:tav>
                                        <p:tav tm="100000">
                                          <p:val>
                                            <p:strVal val="#ppt_x"/>
                                          </p:val>
                                        </p:tav>
                                      </p:tavLst>
                                    </p:anim>
                                    <p:anim calcmode="lin" valueType="num">
                                      <p:cBhvr>
                                        <p:cTn id="26"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95" grpId="0"/>
      <p:bldP spid="9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4115014609"/>
              </p:ext>
            </p:extLst>
          </p:nvPr>
        </p:nvGraphicFramePr>
        <p:xfrm>
          <a:off x="233518" y="615716"/>
          <a:ext cx="11679372" cy="5724939"/>
        </p:xfrm>
        <a:graphic>
          <a:graphicData uri="http://schemas.openxmlformats.org/drawingml/2006/table">
            <a:tbl>
              <a:tblPr firstRow="1" bandRow="1">
                <a:tableStyleId>{5940675A-B579-460E-94D1-54222C63F5DA}</a:tableStyleId>
              </a:tblPr>
              <a:tblGrid>
                <a:gridCol w="3893124">
                  <a:extLst>
                    <a:ext uri="{9D8B030D-6E8A-4147-A177-3AD203B41FA5}">
                      <a16:colId xmlns="" xmlns:a16="http://schemas.microsoft.com/office/drawing/2014/main" val="20000"/>
                    </a:ext>
                  </a:extLst>
                </a:gridCol>
                <a:gridCol w="4662694">
                  <a:extLst>
                    <a:ext uri="{9D8B030D-6E8A-4147-A177-3AD203B41FA5}">
                      <a16:colId xmlns="" xmlns:a16="http://schemas.microsoft.com/office/drawing/2014/main" val="20001"/>
                    </a:ext>
                  </a:extLst>
                </a:gridCol>
                <a:gridCol w="3123554">
                  <a:extLst>
                    <a:ext uri="{9D8B030D-6E8A-4147-A177-3AD203B41FA5}">
                      <a16:colId xmlns="" xmlns:a16="http://schemas.microsoft.com/office/drawing/2014/main" val="20002"/>
                    </a:ext>
                  </a:extLst>
                </a:gridCol>
              </a:tblGrid>
              <a:tr h="551801">
                <a:tc>
                  <a:txBody>
                    <a:bodyPr/>
                    <a:lstStyle/>
                    <a:p>
                      <a:pPr algn="ctr">
                        <a:spcAft>
                          <a:spcPts val="0"/>
                        </a:spcAft>
                      </a:pPr>
                      <a:r>
                        <a:rPr lang="vi-VN" sz="3200" b="1" dirty="0">
                          <a:solidFill>
                            <a:schemeClr val="bg1"/>
                          </a:solidFill>
                          <a:latin typeface="Times New Roman" panose="02020603050405020304" pitchFamily="18" charset="0"/>
                          <a:cs typeface="Times New Roman" panose="02020603050405020304" pitchFamily="18" charset="0"/>
                        </a:rPr>
                        <a:t>Những thử thách</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tc>
                  <a:txBody>
                    <a:bodyPr/>
                    <a:lstStyle/>
                    <a:p>
                      <a:pPr algn="ctr">
                        <a:spcAft>
                          <a:spcPts val="0"/>
                        </a:spcAft>
                      </a:pPr>
                      <a:r>
                        <a:rPr lang="vi-VN" sz="3200" b="1" dirty="0">
                          <a:solidFill>
                            <a:schemeClr val="bg1"/>
                          </a:solidFill>
                          <a:latin typeface="Times New Roman" panose="02020603050405020304" pitchFamily="18" charset="0"/>
                          <a:cs typeface="Times New Roman" panose="02020603050405020304" pitchFamily="18" charset="0"/>
                        </a:rPr>
                        <a:t>Chiến công </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tc>
                  <a:txBody>
                    <a:bodyPr/>
                    <a:lstStyle/>
                    <a:p>
                      <a:pPr algn="ctr">
                        <a:spcAft>
                          <a:spcPts val="0"/>
                        </a:spcAft>
                      </a:pPr>
                      <a:r>
                        <a:rPr lang="en-US" sz="3200" b="1" dirty="0" err="1" smtClean="0">
                          <a:solidFill>
                            <a:schemeClr val="bg1"/>
                          </a:solidFill>
                          <a:latin typeface="Times New Roman" panose="02020603050405020304" pitchFamily="18" charset="0"/>
                          <a:cs typeface="Times New Roman" panose="02020603050405020304" pitchFamily="18" charset="0"/>
                        </a:rPr>
                        <a:t>Nhận</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xét</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extLst>
                  <a:ext uri="{0D108BD9-81ED-4DB2-BD59-A6C34878D82A}">
                    <a16:rowId xmlns="" xmlns:a16="http://schemas.microsoft.com/office/drawing/2014/main" val="10000"/>
                  </a:ext>
                </a:extLst>
              </a:tr>
              <a:tr h="931165">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rowSpan="4">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r h="1965792">
                <a:tc>
                  <a:txBody>
                    <a:bodyPr/>
                    <a:lstStyle/>
                    <a:p>
                      <a:pPr marL="0" marR="0" lvl="0" indent="0" algn="just" defTabSz="914377"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1345016">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r h="931165">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4"/>
                  </a:ext>
                </a:extLst>
              </a:tr>
            </a:tbl>
          </a:graphicData>
        </a:graphic>
      </p:graphicFrame>
      <p:sp>
        <p:nvSpPr>
          <p:cNvPr id="14" name="Rectangle 13"/>
          <p:cNvSpPr/>
          <p:nvPr/>
        </p:nvSpPr>
        <p:spPr>
          <a:xfrm>
            <a:off x="300311" y="1249373"/>
            <a:ext cx="3701030" cy="830997"/>
          </a:xfrm>
          <a:prstGeom prst="rect">
            <a:avLst/>
          </a:prstGeom>
        </p:spPr>
        <p:txBody>
          <a:bodyPr wrap="square">
            <a:spAutoFit/>
          </a:bodyPr>
          <a:lstStyle/>
          <a:p>
            <a:r>
              <a:rPr lang="vi-VN" sz="2400" b="1" i="1" dirty="0" smtClean="0">
                <a:solidFill>
                  <a:prstClr val="black"/>
                </a:solidFill>
                <a:latin typeface="Times New Roman" panose="02020603050405020304" pitchFamily="18" charset="0"/>
                <a:cs typeface="Times New Roman" panose="02020603050405020304" pitchFamily="18" charset="0"/>
              </a:rPr>
              <a:t>- Bị </a:t>
            </a:r>
            <a:r>
              <a:rPr lang="vi-VN" sz="2400" b="1" i="1" dirty="0">
                <a:solidFill>
                  <a:prstClr val="black"/>
                </a:solidFill>
                <a:latin typeface="Times New Roman" panose="02020603050405020304" pitchFamily="18" charset="0"/>
                <a:cs typeface="Times New Roman" panose="02020603050405020304" pitchFamily="18" charset="0"/>
              </a:rPr>
              <a:t>mẹ con Lý Thông lừa đi canh miếu thế mạng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135319" y="1249373"/>
            <a:ext cx="4464525" cy="830997"/>
          </a:xfrm>
          <a:prstGeom prst="rect">
            <a:avLst/>
          </a:prstGeom>
        </p:spPr>
        <p:txBody>
          <a:bodyPr wrap="square">
            <a:spAutoFit/>
          </a:bodyPr>
          <a:lstStyle/>
          <a:p>
            <a:pPr defTabSz="914377">
              <a:defRPr/>
            </a:pPr>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 Chém chăn tinh</a:t>
            </a:r>
            <a:r>
              <a:rPr lang="en-US" sz="2400" dirty="0">
                <a:solidFill>
                  <a:prstClr val="black"/>
                </a:solidFill>
                <a:latin typeface="Times New Roman" panose="02020603050405020304" pitchFamily="18" charset="0"/>
                <a:cs typeface="Times New Roman" panose="02020603050405020304" pitchFamily="18" charset="0"/>
              </a:rPr>
              <a:t>, t</a:t>
            </a:r>
            <a:r>
              <a:rPr lang="vi-VN" sz="2400" dirty="0">
                <a:solidFill>
                  <a:prstClr val="black"/>
                </a:solidFill>
                <a:latin typeface="Times New Roman" panose="02020603050405020304" pitchFamily="18" charset="0"/>
                <a:cs typeface="Times New Roman" panose="02020603050405020304" pitchFamily="18" charset="0"/>
              </a:rPr>
              <a:t>rừ hại cho dân, thu được bộ cung tên vàng.</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71581" y="2292405"/>
            <a:ext cx="3729760" cy="1569660"/>
          </a:xfrm>
          <a:prstGeom prst="rect">
            <a:avLst/>
          </a:prstGeom>
        </p:spPr>
        <p:txBody>
          <a:bodyPr wrap="square">
            <a:spAutoFit/>
          </a:bodyPr>
          <a:lstStyle/>
          <a:p>
            <a:pPr algn="just" defTabSz="914377">
              <a:defRPr/>
            </a:pP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Thạch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Sanh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xuống</a:t>
            </a:r>
            <a:r>
              <a:rPr lang="en-US" sz="2400" b="1" i="1" dirty="0">
                <a:solidFill>
                  <a:prstClr val="black"/>
                </a:solidFill>
                <a:latin typeface="Times New Roman" panose="02020603050405020304" pitchFamily="18" charset="0"/>
                <a:cs typeface="Times New Roman" panose="02020603050405020304" pitchFamily="18" charset="0"/>
              </a:rPr>
              <a:t> hang </a:t>
            </a:r>
            <a:r>
              <a:rPr lang="en-US" sz="2400" b="1" i="1" dirty="0" err="1">
                <a:solidFill>
                  <a:prstClr val="black"/>
                </a:solidFill>
                <a:latin typeface="Times New Roman" panose="02020603050405020304" pitchFamily="18" charset="0"/>
                <a:cs typeface="Times New Roman" panose="02020603050405020304" pitchFamily="18" charset="0"/>
              </a:rPr>
              <a:t>diệt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đại</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bàng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cứu</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công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chúa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bị</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Lý</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Thông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lừa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lấp</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cửa</a:t>
            </a:r>
            <a:r>
              <a:rPr lang="en-US" sz="2400" b="1" i="1" dirty="0">
                <a:solidFill>
                  <a:prstClr val="black"/>
                </a:solidFill>
                <a:latin typeface="Times New Roman" panose="02020603050405020304" pitchFamily="18" charset="0"/>
                <a:cs typeface="Times New Roman" panose="02020603050405020304" pitchFamily="18" charset="0"/>
              </a:rPr>
              <a:t> hang</a:t>
            </a:r>
            <a:endPar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4135319" y="2107739"/>
            <a:ext cx="4742823" cy="1938992"/>
          </a:xfrm>
          <a:prstGeom prst="rect">
            <a:avLst/>
          </a:prstGeom>
        </p:spPr>
        <p:txBody>
          <a:bodyPr wrap="square">
            <a:spAutoFit/>
          </a:bodyPr>
          <a:lstStyle/>
          <a:p>
            <a:pPr defTabSz="914377">
              <a:defRPr/>
            </a:pPr>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Xuống hang diệt đại </a:t>
            </a:r>
            <a:r>
              <a:rPr lang="vi-VN" sz="2400" dirty="0" smtClean="0">
                <a:solidFill>
                  <a:prstClr val="black"/>
                </a:solidFill>
                <a:latin typeface="Times New Roman" panose="02020603050405020304" pitchFamily="18" charset="0"/>
                <a:cs typeface="Times New Roman" panose="02020603050405020304" pitchFamily="18" charset="0"/>
              </a:rPr>
              <a:t>bàng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c</a:t>
            </a:r>
            <a:r>
              <a:rPr lang="vi-VN" sz="2400" dirty="0">
                <a:solidFill>
                  <a:prstClr val="black"/>
                </a:solidFill>
                <a:latin typeface="Times New Roman" panose="02020603050405020304" pitchFamily="18" charset="0"/>
                <a:cs typeface="Times New Roman" panose="02020603050405020304" pitchFamily="18" charset="0"/>
              </a:rPr>
              <a:t>ứu công </a:t>
            </a:r>
            <a:r>
              <a:rPr lang="vi-VN" sz="2400" dirty="0" smtClean="0">
                <a:solidFill>
                  <a:prstClr val="black"/>
                </a:solidFill>
                <a:latin typeface="Times New Roman" panose="02020603050405020304" pitchFamily="18" charset="0"/>
                <a:cs typeface="Times New Roman" panose="02020603050405020304" pitchFamily="18" charset="0"/>
              </a:rPr>
              <a:t>chúa</a:t>
            </a:r>
            <a:r>
              <a:rPr lang="vi-VN" sz="2400" dirty="0">
                <a:solidFill>
                  <a:prstClr val="black"/>
                </a:solidFill>
                <a:latin typeface="Times New Roman" panose="02020603050405020304" pitchFamily="18" charset="0"/>
                <a:cs typeface="Times New Roman" panose="02020603050405020304" pitchFamily="18" charset="0"/>
              </a:rPr>
              <a:t> </a:t>
            </a:r>
            <a:r>
              <a:rPr lang="vi-VN" sz="2400" dirty="0" smtClean="0">
                <a:solidFill>
                  <a:prstClr val="black"/>
                </a:solidFill>
                <a:latin typeface="Times New Roman" panose="02020603050405020304" pitchFamily="18" charset="0"/>
                <a:cs typeface="Times New Roman" panose="02020603050405020304" pitchFamily="18" charset="0"/>
              </a:rPr>
              <a:t>thì bị hãm hại, khi ở trong hang vô tình cứu </a:t>
            </a:r>
            <a:r>
              <a:rPr lang="vi-VN" sz="2400" dirty="0">
                <a:solidFill>
                  <a:prstClr val="black"/>
                </a:solidFill>
                <a:latin typeface="Times New Roman" panose="02020603050405020304" pitchFamily="18" charset="0"/>
                <a:cs typeface="Times New Roman" panose="02020603050405020304" pitchFamily="18" charset="0"/>
              </a:rPr>
              <a:t>thái tử con vua Thủy Tề, được nhà vua tặng cây đàn thần.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94409" y="4074100"/>
            <a:ext cx="3840910" cy="1200329"/>
          </a:xfrm>
          <a:prstGeom prst="rect">
            <a:avLst/>
          </a:prstGeom>
        </p:spPr>
        <p:txBody>
          <a:bodyPr wrap="square">
            <a:spAutoFit/>
          </a:bodyPr>
          <a:lstStyle/>
          <a:p>
            <a:r>
              <a:rPr lang="vi-VN" sz="2400" b="1" i="1" dirty="0" smtClean="0">
                <a:solidFill>
                  <a:prstClr val="black"/>
                </a:solidFill>
                <a:latin typeface="Times New Roman" panose="02020603050405020304" pitchFamily="18" charset="0"/>
                <a:cs typeface="Times New Roman" panose="02020603050405020304" pitchFamily="18" charset="0"/>
              </a:rPr>
              <a:t>- Hồn </a:t>
            </a:r>
            <a:r>
              <a:rPr lang="vi-VN" sz="2400" b="1" i="1" dirty="0">
                <a:solidFill>
                  <a:prstClr val="black"/>
                </a:solidFill>
                <a:latin typeface="Times New Roman" panose="02020603050405020304" pitchFamily="18" charset="0"/>
                <a:cs typeface="Times New Roman" panose="02020603050405020304" pitchFamily="18" charset="0"/>
              </a:rPr>
              <a:t>chằn tinh và đại bàng trả thù, vu vạ khiến Thạch Sanh bị bắt nhốt trong ngục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135319" y="4074100"/>
            <a:ext cx="4650057" cy="1200329"/>
          </a:xfrm>
          <a:prstGeom prst="rect">
            <a:avLst/>
          </a:prstGeom>
        </p:spPr>
        <p:txBody>
          <a:bodyPr wrap="square">
            <a:spAutoFit/>
          </a:bodyPr>
          <a:lstStyle/>
          <a:p>
            <a:r>
              <a:rPr lang="vi-VN" sz="2400" dirty="0" smtClean="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smtClean="0">
                <a:solidFill>
                  <a:prstClr val="black"/>
                </a:solidFill>
                <a:latin typeface="Times New Roman" panose="02020603050405020304" pitchFamily="18" charset="0"/>
                <a:cs typeface="Times New Roman" panose="02020603050405020304" pitchFamily="18" charset="0"/>
              </a:rPr>
              <a:t> Khi bị nhốt, Thạch Sanh gẩy đàn </a:t>
            </a:r>
            <a:r>
              <a:rPr lang="vi-VN"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Chữa được bệnh cho công chúa  giải oan  Cưới công chúa</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229182" y="5440296"/>
            <a:ext cx="3971363" cy="830997"/>
          </a:xfrm>
          <a:prstGeom prst="rect">
            <a:avLst/>
          </a:prstGeom>
        </p:spPr>
        <p:txBody>
          <a:bodyPr wrap="square">
            <a:spAutoFit/>
          </a:bodyPr>
          <a:lstStyle/>
          <a:p>
            <a:r>
              <a:rPr lang="vi-VN" sz="2400" b="1" i="1" dirty="0" smtClean="0">
                <a:solidFill>
                  <a:prstClr val="black"/>
                </a:solidFill>
                <a:latin typeface="Times New Roman" panose="02020603050405020304" pitchFamily="18" charset="0"/>
                <a:cs typeface="Times New Roman" panose="02020603050405020304" pitchFamily="18" charset="0"/>
              </a:rPr>
              <a:t>- Quân </a:t>
            </a:r>
            <a:r>
              <a:rPr lang="vi-VN" sz="2400" b="1" i="1" dirty="0">
                <a:solidFill>
                  <a:prstClr val="black"/>
                </a:solidFill>
                <a:latin typeface="Times New Roman" panose="02020603050405020304" pitchFamily="18" charset="0"/>
                <a:cs typeface="Times New Roman" panose="02020603050405020304" pitchFamily="18" charset="0"/>
              </a:rPr>
              <a:t>mười tám nước chư hầu xâm lược nước ta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173619" y="5440295"/>
            <a:ext cx="4611757" cy="830997"/>
          </a:xfrm>
          <a:prstGeom prst="rect">
            <a:avLst/>
          </a:prstGeom>
        </p:spPr>
        <p:txBody>
          <a:bodyPr wrap="square">
            <a:spAutoFit/>
          </a:bodyPr>
          <a:lstStyle/>
          <a:p>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Đuổi chúng nhờ tiếng đàn và niêu cơm kì diệu; được nối ngôi.</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8878140" y="1157764"/>
            <a:ext cx="2928730" cy="1569660"/>
          </a:xfrm>
          <a:prstGeom prst="rect">
            <a:avLst/>
          </a:prstGeom>
        </p:spPr>
        <p:txBody>
          <a:bodyPr wrap="square">
            <a:spAutoFit/>
          </a:bodyPr>
          <a:lstStyle/>
          <a:p>
            <a:pPr algn="just"/>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thử</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thách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ngày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càng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khó</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khăn</a:t>
            </a:r>
            <a:r>
              <a:rPr lang="en-US" sz="2400" b="1" i="1" dirty="0">
                <a:solidFill>
                  <a:srgbClr val="FF0000"/>
                </a:solidFill>
                <a:latin typeface="Times New Roman" panose="02020603050405020304" pitchFamily="18" charset="0"/>
                <a:cs typeface="Times New Roman" panose="02020603050405020304" pitchFamily="18" charset="0"/>
              </a:rPr>
              <a:t> ở </a:t>
            </a:r>
            <a:r>
              <a:rPr lang="en-US" sz="2400" b="1" i="1" dirty="0" err="1">
                <a:solidFill>
                  <a:srgbClr val="FF0000"/>
                </a:solidFill>
                <a:latin typeface="Times New Roman" panose="02020603050405020304" pitchFamily="18" charset="0"/>
                <a:cs typeface="Times New Roman" panose="02020603050405020304" pitchFamily="18" charset="0"/>
              </a:rPr>
              <a:t>nhiều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diện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nhau</a:t>
            </a:r>
            <a:r>
              <a:rPr lang="en-US" sz="2400" b="1" i="1" dirty="0">
                <a:solidFill>
                  <a:srgbClr val="FF0000"/>
                </a:solidFill>
                <a:latin typeface="Times New Roman" panose="02020603050405020304" pitchFamily="18" charset="0"/>
                <a:cs typeface="Times New Roman" panose="02020603050405020304" pitchFamily="18" charset="0"/>
              </a:rPr>
              <a:t>:</a:t>
            </a:r>
          </a:p>
        </p:txBody>
      </p:sp>
      <p:sp>
        <p:nvSpPr>
          <p:cNvPr id="25" name="Rectangle 17"/>
          <p:cNvSpPr>
            <a:spLocks noChangeArrowheads="1"/>
          </p:cNvSpPr>
          <p:nvPr/>
        </p:nvSpPr>
        <p:spPr bwMode="auto">
          <a:xfrm>
            <a:off x="8774004" y="5190624"/>
            <a:ext cx="31370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defRPr/>
            </a:pPr>
            <a:r>
              <a:rPr lang="en-US" altLang="en-US" sz="2400" b="1" i="1" dirty="0">
                <a:solidFill>
                  <a:prstClr val="black"/>
                </a:solidFill>
              </a:rPr>
              <a:t> </a:t>
            </a:r>
            <a:r>
              <a:rPr lang="vi-VN" sz="2400" b="1" i="1" dirty="0">
                <a:solidFill>
                  <a:prstClr val="black"/>
                </a:solidFill>
              </a:rPr>
              <a:t>Sự xâm lược của kẻ thù</a:t>
            </a:r>
            <a:r>
              <a:rPr lang="en-US" sz="2400" b="1" i="1" dirty="0">
                <a:solidFill>
                  <a:prstClr val="black"/>
                </a:solidFill>
              </a:rPr>
              <a:t> </a:t>
            </a:r>
            <a:r>
              <a:rPr lang="en-US" sz="2400" b="1" i="1" dirty="0">
                <a:solidFill>
                  <a:prstClr val="black"/>
                </a:solidFill>
                <a:cs typeface="Times New Roman" pitchFamily="18" charset="0"/>
              </a:rPr>
              <a:t>(</a:t>
            </a:r>
            <a:r>
              <a:rPr lang="en-US" sz="2400" b="1" i="1" dirty="0" err="1">
                <a:solidFill>
                  <a:prstClr val="black"/>
                </a:solidFill>
                <a:cs typeface="Times New Roman" pitchFamily="18" charset="0"/>
              </a:rPr>
              <a:t>Quân</a:t>
            </a:r>
            <a:r>
              <a:rPr lang="en-US" sz="2400" b="1" i="1" dirty="0">
                <a:solidFill>
                  <a:prstClr val="black"/>
                </a:solidFill>
                <a:cs typeface="Times New Roman" pitchFamily="18" charset="0"/>
              </a:rPr>
              <a:t> 18 </a:t>
            </a:r>
            <a:r>
              <a:rPr lang="en-US" sz="2400" b="1" i="1" dirty="0" err="1">
                <a:solidFill>
                  <a:prstClr val="black"/>
                </a:solidFill>
                <a:cs typeface="Times New Roman" pitchFamily="18" charset="0"/>
              </a:rPr>
              <a:t>nước</a:t>
            </a:r>
            <a:r>
              <a:rPr lang="en-US" sz="2400" b="1" i="1" dirty="0">
                <a:solidFill>
                  <a:prstClr val="black"/>
                </a:solidFill>
                <a:cs typeface="Times New Roman" pitchFamily="18" charset="0"/>
              </a:rPr>
              <a:t> </a:t>
            </a:r>
            <a:r>
              <a:rPr lang="en-US" sz="2400" b="1" i="1" dirty="0" err="1">
                <a:solidFill>
                  <a:prstClr val="black"/>
                </a:solidFill>
                <a:cs typeface="Times New Roman" pitchFamily="18" charset="0"/>
              </a:rPr>
              <a:t>chư</a:t>
            </a:r>
            <a:r>
              <a:rPr lang="en-US" sz="2400" b="1" i="1" dirty="0">
                <a:solidFill>
                  <a:prstClr val="black"/>
                </a:solidFill>
                <a:cs typeface="Times New Roman" pitchFamily="18" charset="0"/>
              </a:rPr>
              <a:t> </a:t>
            </a:r>
            <a:r>
              <a:rPr lang="en-US" sz="2400" b="1" i="1" dirty="0" err="1">
                <a:solidFill>
                  <a:prstClr val="black"/>
                </a:solidFill>
                <a:cs typeface="Times New Roman" pitchFamily="18" charset="0"/>
              </a:rPr>
              <a:t>hầu</a:t>
            </a:r>
            <a:r>
              <a:rPr lang="en-US" sz="2400" b="1" i="1" dirty="0">
                <a:solidFill>
                  <a:prstClr val="black"/>
                </a:solidFill>
                <a:cs typeface="Times New Roman" pitchFamily="18" charset="0"/>
              </a:rPr>
              <a:t>)</a:t>
            </a:r>
            <a:endParaRPr lang="vi-VN" sz="2400" b="1" i="1" dirty="0">
              <a:solidFill>
                <a:prstClr val="black"/>
              </a:solidFill>
              <a:cs typeface="Times New Roman" pitchFamily="18" charset="0"/>
            </a:endParaRPr>
          </a:p>
        </p:txBody>
      </p:sp>
      <p:sp>
        <p:nvSpPr>
          <p:cNvPr id="26" name="Rectangle 20"/>
          <p:cNvSpPr>
            <a:spLocks noChangeArrowheads="1"/>
          </p:cNvSpPr>
          <p:nvPr/>
        </p:nvSpPr>
        <p:spPr bwMode="auto">
          <a:xfrm>
            <a:off x="8805828" y="4132345"/>
            <a:ext cx="31180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r>
              <a:rPr lang="vi-VN" sz="2400" b="1" i="1" dirty="0">
                <a:solidFill>
                  <a:prstClr val="black"/>
                </a:solidFill>
                <a:cs typeface="Times New Roman" panose="02020603050405020304" pitchFamily="18" charset="0"/>
              </a:rPr>
              <a:t>Sự thâm độc của kẻ xấu</a:t>
            </a:r>
            <a:r>
              <a:rPr lang="en-US" sz="2400" b="1" i="1" dirty="0">
                <a:solidFill>
                  <a:prstClr val="black"/>
                </a:solidFill>
                <a:cs typeface="Times New Roman" panose="02020603050405020304" pitchFamily="18" charset="0"/>
              </a:rPr>
              <a:t> (</a:t>
            </a:r>
            <a:r>
              <a:rPr lang="en-US" sz="2400" b="1" i="1" dirty="0" err="1">
                <a:solidFill>
                  <a:prstClr val="black"/>
                </a:solidFill>
                <a:cs typeface="Times New Roman" panose="02020603050405020304" pitchFamily="18" charset="0"/>
              </a:rPr>
              <a:t>Lý</a:t>
            </a:r>
            <a:r>
              <a:rPr lang="en-US" sz="2400" b="1" i="1" dirty="0">
                <a:solidFill>
                  <a:prstClr val="black"/>
                </a:solidFill>
                <a:cs typeface="Times New Roman" panose="02020603050405020304" pitchFamily="18" charset="0"/>
              </a:rPr>
              <a:t> </a:t>
            </a:r>
            <a:r>
              <a:rPr lang="en-US" sz="2400" b="1" i="1" dirty="0" err="1">
                <a:solidFill>
                  <a:prstClr val="black"/>
                </a:solidFill>
                <a:cs typeface="Times New Roman" panose="02020603050405020304" pitchFamily="18" charset="0"/>
              </a:rPr>
              <a:t>Thông</a:t>
            </a:r>
            <a:r>
              <a:rPr lang="en-US" sz="2400" b="1" i="1" dirty="0">
                <a:solidFill>
                  <a:prstClr val="black"/>
                </a:solidFill>
                <a:cs typeface="Times New Roman" panose="02020603050405020304" pitchFamily="18" charset="0"/>
              </a:rPr>
              <a:t>)</a:t>
            </a:r>
            <a:endParaRPr lang="vi-VN" sz="2400" b="1" i="1" dirty="0">
              <a:solidFill>
                <a:prstClr val="black"/>
              </a:solidFill>
              <a:cs typeface="Times New Roman" panose="02020603050405020304" pitchFamily="18" charset="0"/>
            </a:endParaRPr>
          </a:p>
        </p:txBody>
      </p:sp>
      <p:sp>
        <p:nvSpPr>
          <p:cNvPr id="27" name="Rectangle 22"/>
          <p:cNvSpPr>
            <a:spLocks noChangeArrowheads="1"/>
          </p:cNvSpPr>
          <p:nvPr/>
        </p:nvSpPr>
        <p:spPr bwMode="auto">
          <a:xfrm>
            <a:off x="8761133" y="3067835"/>
            <a:ext cx="31627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r>
              <a:rPr lang="vi-VN" b="1" i="1" dirty="0">
                <a:solidFill>
                  <a:prstClr val="black"/>
                </a:solidFill>
                <a:cs typeface="Times New Roman" panose="02020603050405020304" pitchFamily="18" charset="0"/>
              </a:rPr>
              <a:t>Sự hung bạo của thiên nhiên (chằn tinh, đại bàng)</a:t>
            </a:r>
          </a:p>
        </p:txBody>
      </p:sp>
      <p:sp>
        <p:nvSpPr>
          <p:cNvPr id="28" name="Down Arrow 27"/>
          <p:cNvSpPr/>
          <p:nvPr/>
        </p:nvSpPr>
        <p:spPr>
          <a:xfrm>
            <a:off x="10163602" y="2686513"/>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Down Arrow 28"/>
          <p:cNvSpPr/>
          <p:nvPr/>
        </p:nvSpPr>
        <p:spPr>
          <a:xfrm>
            <a:off x="10163602" y="3860896"/>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Down Arrow 29"/>
          <p:cNvSpPr/>
          <p:nvPr/>
        </p:nvSpPr>
        <p:spPr>
          <a:xfrm>
            <a:off x="10163602" y="4968181"/>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8878140" y="1239145"/>
            <a:ext cx="2928730" cy="5078313"/>
          </a:xfrm>
          <a:prstGeom prst="rect">
            <a:avLst/>
          </a:prstGeom>
          <a:solidFill>
            <a:schemeClr val="bg1"/>
          </a:solidFill>
        </p:spPr>
        <p:txBody>
          <a:bodyPr wrap="square">
            <a:spAutoFit/>
          </a:bodyPr>
          <a:lstStyle/>
          <a:p>
            <a:pPr algn="ctr">
              <a:lnSpc>
                <a:spcPct val="150000"/>
              </a:lnSpc>
              <a:defRPr/>
            </a:pPr>
            <a:r>
              <a:rPr lang="en-US" sz="2800" b="1" i="1" dirty="0" err="1">
                <a:solidFill>
                  <a:srgbClr val="FF0000"/>
                </a:solidFill>
                <a:latin typeface="Times New Roman" pitchFamily="18" charset="0"/>
                <a:cs typeface="Times New Roman" pitchFamily="18" charset="0"/>
              </a:rPr>
              <a:t>Kẻ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thù</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nguy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hiểm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thử</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thách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to </a:t>
            </a:r>
            <a:r>
              <a:rPr lang="en-US" sz="2800" b="1" i="1" dirty="0" err="1">
                <a:solidFill>
                  <a:srgbClr val="FF0000"/>
                </a:solidFill>
                <a:latin typeface="Times New Roman" pitchFamily="18" charset="0"/>
                <a:cs typeface="Times New Roman" pitchFamily="18" charset="0"/>
              </a:rPr>
              <a:t>lớn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chiến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vang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anose="02020603050405020304" pitchFamily="18" charset="0"/>
                <a:ea typeface=".VnTime" panose="020B7200000000000000" pitchFamily="34" charset="0"/>
              </a:rPr>
              <a:t>phẩm</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chất</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và</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tài</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năng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ngày</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càng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rực</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smtClean="0">
                <a:solidFill>
                  <a:srgbClr val="FF0000"/>
                </a:solidFill>
                <a:latin typeface="Times New Roman" panose="02020603050405020304" pitchFamily="18" charset="0"/>
                <a:ea typeface=".VnTime" panose="020B7200000000000000" pitchFamily="34" charset="0"/>
              </a:rPr>
              <a:t>rỡ</a:t>
            </a:r>
            <a:endParaRPr lang="vi-VN" sz="2800" b="1" i="1" dirty="0" smtClean="0">
              <a:solidFill>
                <a:srgbClr val="FF0000"/>
              </a:solidFill>
              <a:latin typeface="Times New Roman" panose="02020603050405020304" pitchFamily="18" charset="0"/>
              <a:ea typeface=".VnTime" panose="020B7200000000000000" pitchFamily="34" charset="0"/>
            </a:endParaRPr>
          </a:p>
          <a:p>
            <a:pPr algn="ctr">
              <a:lnSpc>
                <a:spcPct val="150000"/>
              </a:lnSpc>
              <a:defRPr/>
            </a:pPr>
            <a:endParaRPr lang="en-US"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6695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2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ppt_x"/>
                                          </p:val>
                                        </p:tav>
                                        <p:tav tm="100000">
                                          <p:val>
                                            <p:strVal val="#ppt_x"/>
                                          </p:val>
                                        </p:tav>
                                      </p:tavLst>
                                    </p:anim>
                                    <p:anim calcmode="lin" valueType="num">
                                      <p:cBhvr additive="base">
                                        <p:cTn id="73" dur="500" fill="hold"/>
                                        <p:tgtEl>
                                          <p:spTgt spid="30"/>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ppt_x"/>
                                          </p:val>
                                        </p:tav>
                                        <p:tav tm="100000">
                                          <p:val>
                                            <p:strVal val="#ppt_x"/>
                                          </p:val>
                                        </p:tav>
                                      </p:tavLst>
                                    </p:anim>
                                    <p:anim calcmode="lin" valueType="num">
                                      <p:cBhvr additive="base">
                                        <p:cTn id="7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circle(in)">
                                      <p:cBhvr>
                                        <p:cTn id="8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P spid="23" grpId="0"/>
      <p:bldP spid="24" grpId="0"/>
      <p:bldP spid="25" grpId="0"/>
      <p:bldP spid="26" grpId="0"/>
      <p:bldP spid="27" grpId="0"/>
      <p:bldP spid="28"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grpSp>
        <p:nvGrpSpPr>
          <p:cNvPr id="6" name="Group 5"/>
          <p:cNvGrpSpPr/>
          <p:nvPr/>
        </p:nvGrpSpPr>
        <p:grpSpPr>
          <a:xfrm>
            <a:off x="3059788" y="1837176"/>
            <a:ext cx="6015394" cy="728230"/>
            <a:chOff x="383166" y="1481172"/>
            <a:chExt cx="5364330" cy="944640"/>
          </a:xfrm>
          <a:noFill/>
        </p:grpSpPr>
        <p:sp>
          <p:nvSpPr>
            <p:cNvPr id="7" name="Rounded Rectangle 6"/>
            <p:cNvSpPr/>
            <p:nvPr/>
          </p:nvSpPr>
          <p:spPr>
            <a:xfrm>
              <a:off x="383166" y="1481172"/>
              <a:ext cx="5364330" cy="944640"/>
            </a:xfrm>
            <a:prstGeom prst="roundRect">
              <a:avLst/>
            </a:prstGeom>
            <a:grpFill/>
            <a:ln>
              <a:noFill/>
            </a:ln>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8" name="Rounded Rectangle 8"/>
            <p:cNvSpPr txBox="1"/>
            <p:nvPr/>
          </p:nvSpPr>
          <p:spPr>
            <a:xfrm>
              <a:off x="429280" y="1527286"/>
              <a:ext cx="5272102" cy="85241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600" b="1" dirty="0" smtClean="0">
                  <a:solidFill>
                    <a:srgbClr val="FF0000"/>
                  </a:solidFill>
                  <a:latin typeface="Times New Roman" panose="02020603050405020304" pitchFamily="18" charset="0"/>
                  <a:cs typeface="Times New Roman" panose="02020603050405020304" pitchFamily="18" charset="0"/>
                </a:rPr>
                <a:t>PHẨM CHẤT</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1061030" y="2731304"/>
            <a:ext cx="2960878" cy="1210945"/>
            <a:chOff x="383166" y="1481172"/>
            <a:chExt cx="5364330" cy="944640"/>
          </a:xfrm>
          <a:solidFill>
            <a:schemeClr val="accent3">
              <a:lumMod val="75000"/>
            </a:schemeClr>
          </a:solidFill>
        </p:grpSpPr>
        <p:sp>
          <p:nvSpPr>
            <p:cNvPr id="10" name="Rounded Rectangle 9"/>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1"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smtClean="0">
                  <a:solidFill>
                    <a:schemeClr val="tx1"/>
                  </a:solidFill>
                  <a:latin typeface="Times New Roman" panose="02020603050405020304" pitchFamily="18" charset="0"/>
                  <a:cs typeface="Times New Roman" panose="02020603050405020304" pitchFamily="18" charset="0"/>
                </a:rPr>
                <a:t>Sự dũng cảm và tài năng</a:t>
              </a:r>
              <a:endParaRPr lang="en-US" sz="32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4364052" y="2762211"/>
            <a:ext cx="2968612" cy="1166063"/>
            <a:chOff x="383166" y="1481172"/>
            <a:chExt cx="5364330" cy="944640"/>
          </a:xfrm>
          <a:solidFill>
            <a:srgbClr val="C3D69B"/>
          </a:solidFill>
        </p:grpSpPr>
        <p:sp>
          <p:nvSpPr>
            <p:cNvPr id="13" name="Rounded Rectangle 1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4"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smtClean="0">
                  <a:solidFill>
                    <a:schemeClr val="bg1">
                      <a:lumMod val="10000"/>
                    </a:schemeClr>
                  </a:solidFill>
                  <a:latin typeface="Times New Roman" panose="02020603050405020304" pitchFamily="18" charset="0"/>
                  <a:cs typeface="Times New Roman" panose="02020603050405020304" pitchFamily="18" charset="0"/>
                </a:rPr>
                <a:t>Sự thật thà, chất phác</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7674808" y="2788428"/>
            <a:ext cx="3073496" cy="1166063"/>
            <a:chOff x="383166" y="1481172"/>
            <a:chExt cx="5364330" cy="944640"/>
          </a:xfrm>
          <a:solidFill>
            <a:srgbClr val="008080"/>
          </a:solidFill>
        </p:grpSpPr>
        <p:sp>
          <p:nvSpPr>
            <p:cNvPr id="16" name="Rounded Rectangle 15"/>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smtClean="0">
                  <a:solidFill>
                    <a:schemeClr val="tx1"/>
                  </a:solidFill>
                  <a:latin typeface="Times New Roman" panose="02020603050405020304" pitchFamily="18" charset="0"/>
                  <a:cs typeface="Times New Roman" panose="02020603050405020304" pitchFamily="18" charset="0"/>
                </a:rPr>
                <a:t>Lương thiện, yêu hòa bình</a:t>
              </a:r>
              <a:endParaRPr lang="en-US" sz="32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5917801" y="4080192"/>
            <a:ext cx="2960878" cy="1210945"/>
            <a:chOff x="383166" y="1481172"/>
            <a:chExt cx="5364330" cy="944640"/>
          </a:xfrm>
          <a:solidFill>
            <a:schemeClr val="accent5">
              <a:lumMod val="40000"/>
              <a:lumOff val="60000"/>
            </a:schemeClr>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smtClean="0">
                  <a:solidFill>
                    <a:schemeClr val="bg1">
                      <a:lumMod val="10000"/>
                    </a:schemeClr>
                  </a:solidFill>
                  <a:latin typeface="Times New Roman" panose="02020603050405020304" pitchFamily="18" charset="0"/>
                  <a:cs typeface="Times New Roman" panose="02020603050405020304" pitchFamily="18" charset="0"/>
                </a:rPr>
                <a:t>Nhân hậu, cao thượng</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2637936" y="4080192"/>
            <a:ext cx="2968612" cy="1166063"/>
            <a:chOff x="383166" y="1481172"/>
            <a:chExt cx="5364330" cy="944640"/>
          </a:xfrm>
          <a:solidFill>
            <a:schemeClr val="accent2">
              <a:lumMod val="40000"/>
              <a:lumOff val="60000"/>
            </a:schemeClr>
          </a:solidFill>
        </p:grpSpPr>
        <p:sp>
          <p:nvSpPr>
            <p:cNvPr id="22" name="Rounded Rectangle 2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3"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smtClean="0">
                  <a:solidFill>
                    <a:schemeClr val="bg1">
                      <a:lumMod val="10000"/>
                    </a:schemeClr>
                  </a:solidFill>
                  <a:latin typeface="Times New Roman" panose="02020603050405020304" pitchFamily="18" charset="0"/>
                  <a:cs typeface="Times New Roman" panose="02020603050405020304" pitchFamily="18" charset="0"/>
                </a:rPr>
                <a:t>Bình tĩnh, dám đương đầu</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574952" y="5510867"/>
            <a:ext cx="10985066" cy="822437"/>
          </a:xfrm>
          <a:prstGeom prst="roundRect">
            <a:avLst/>
          </a:prstGeom>
          <a:noFill/>
          <a:ln>
            <a:noFill/>
          </a:ln>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pic>
        <p:nvPicPr>
          <p:cNvPr id="27" name="Picture 26"/>
          <p:cNvPicPr>
            <a:picLocks noChangeAspect="1"/>
          </p:cNvPicPr>
          <p:nvPr/>
        </p:nvPicPr>
        <p:blipFill>
          <a:blip r:embed="rId3"/>
          <a:stretch>
            <a:fillRect/>
          </a:stretch>
        </p:blipFill>
        <p:spPr>
          <a:xfrm>
            <a:off x="0" y="165446"/>
            <a:ext cx="5602710" cy="1286367"/>
          </a:xfrm>
          <a:prstGeom prst="rect">
            <a:avLst/>
          </a:prstGeom>
        </p:spPr>
      </p:pic>
      <p:sp>
        <p:nvSpPr>
          <p:cNvPr id="28" name="Rectangle 27"/>
          <p:cNvSpPr/>
          <p:nvPr/>
        </p:nvSpPr>
        <p:spPr>
          <a:xfrm>
            <a:off x="640334" y="1252217"/>
            <a:ext cx="9431317" cy="548099"/>
          </a:xfrm>
          <a:prstGeom prst="rect">
            <a:avLst/>
          </a:prstGeom>
        </p:spPr>
        <p:txBody>
          <a:bodyPr wrap="square">
            <a:spAutoFit/>
          </a:bodyPr>
          <a:lstStyle/>
          <a:p>
            <a:pPr marR="30480">
              <a:lnSpc>
                <a:spcPct val="115000"/>
              </a:lnSpc>
              <a:buClr>
                <a:srgbClr val="000000"/>
              </a:buClr>
              <a:defRPr/>
            </a:pPr>
            <a:r>
              <a:rPr lang="vi-VN" sz="2800" b="1" kern="0" dirty="0" smtClean="0">
                <a:solidFill>
                  <a:schemeClr val="bg1">
                    <a:lumMod val="10000"/>
                  </a:schemeClr>
                </a:solidFill>
                <a:latin typeface="Times New Roman"/>
                <a:ea typeface="Times New Roman"/>
                <a:cs typeface="Times New Roman"/>
                <a:sym typeface="Times New Roman"/>
              </a:rPr>
              <a:t>b. Những thử thách và chiến công của Thạch Sanh</a:t>
            </a:r>
            <a:endParaRPr lang="en-US" sz="2800" kern="0" dirty="0">
              <a:solidFill>
                <a:schemeClr val="bg1">
                  <a:lumMod val="10000"/>
                </a:schemeClr>
              </a:solidFill>
              <a:latin typeface="Times New Roman"/>
              <a:ea typeface="Times New Roman"/>
              <a:cs typeface="Times New Roman"/>
              <a:sym typeface="Times New Roman"/>
            </a:endParaRPr>
          </a:p>
        </p:txBody>
      </p:sp>
      <p:pic>
        <p:nvPicPr>
          <p:cNvPr id="29" name="Picture 28"/>
          <p:cNvPicPr>
            <a:picLocks noChangeAspect="1"/>
          </p:cNvPicPr>
          <p:nvPr/>
        </p:nvPicPr>
        <p:blipFill>
          <a:blip r:embed="rId4"/>
          <a:stretch>
            <a:fillRect/>
          </a:stretch>
        </p:blipFill>
        <p:spPr>
          <a:xfrm>
            <a:off x="9599838" y="144571"/>
            <a:ext cx="2224294" cy="21749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Rounded Rectangle 8"/>
          <p:cNvSpPr txBox="1"/>
          <p:nvPr/>
        </p:nvSpPr>
        <p:spPr>
          <a:xfrm>
            <a:off x="1378129" y="5537084"/>
            <a:ext cx="8405798" cy="74213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tiêu</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ta</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477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39" y="-6096"/>
            <a:ext cx="12192000" cy="6864096"/>
          </a:xfrm>
          <a:prstGeom prst="rect">
            <a:avLst/>
          </a:prstGeom>
        </p:spPr>
      </p:pic>
      <p:sp>
        <p:nvSpPr>
          <p:cNvPr id="13" name="Rectangle 12"/>
          <p:cNvSpPr/>
          <p:nvPr/>
        </p:nvSpPr>
        <p:spPr>
          <a:xfrm>
            <a:off x="759692" y="1536101"/>
            <a:ext cx="5018256" cy="3416320"/>
          </a:xfrm>
          <a:prstGeom prst="rect">
            <a:avLst/>
          </a:prstGeom>
          <a:solidFill>
            <a:schemeClr val="bg1"/>
          </a:solidFill>
        </p:spPr>
        <p:txBody>
          <a:bodyPr wrap="square">
            <a:spAutoFit/>
          </a:bodyPr>
          <a:lstStyle/>
          <a:p>
            <a:pPr algn="ctr"/>
            <a:r>
              <a:rPr lang="vi-VN" sz="3600" dirty="0">
                <a:solidFill>
                  <a:prstClr val="black"/>
                </a:solidFill>
                <a:latin typeface="Times New Roman" panose="02020603050405020304" pitchFamily="18" charset="0"/>
                <a:cs typeface="Times New Roman" panose="02020603050405020304" pitchFamily="18" charset="0"/>
              </a:rPr>
              <a:t>Có ý kiến cho rằng </a:t>
            </a:r>
            <a:r>
              <a:rPr lang="vi-VN" sz="3600" i="1" dirty="0">
                <a:solidFill>
                  <a:srgbClr val="FF0000"/>
                </a:solidFill>
                <a:latin typeface="Times New Roman" panose="02020603050405020304" pitchFamily="18" charset="0"/>
                <a:cs typeface="Times New Roman" panose="02020603050405020304" pitchFamily="18" charset="0"/>
              </a:rPr>
              <a:t>“Thạch Sanh là người dũng sĩ dân gian bách chiến, bách thắng”</a:t>
            </a:r>
            <a:r>
              <a:rPr lang="vi-VN" sz="3600" dirty="0">
                <a:solidFill>
                  <a:prstClr val="black"/>
                </a:solidFill>
                <a:latin typeface="Times New Roman" panose="02020603050405020304" pitchFamily="18" charset="0"/>
                <a:cs typeface="Times New Roman" panose="02020603050405020304" pitchFamily="18" charset="0"/>
              </a:rPr>
              <a:t>. Em có </a:t>
            </a:r>
            <a:r>
              <a:rPr lang="en-US" sz="3600" dirty="0" err="1">
                <a:solidFill>
                  <a:prstClr val="black"/>
                </a:solidFill>
                <a:latin typeface="Times New Roman" pitchFamily="18" charset="0"/>
                <a:cs typeface="Times New Roman" pitchFamily="18" charset="0"/>
              </a:rPr>
              <a:t>đồng</a:t>
            </a:r>
            <a:r>
              <a:rPr lang="en-US" sz="3600" dirty="0">
                <a:solidFill>
                  <a:prstClr val="black"/>
                </a:solidFill>
                <a:latin typeface="Times New Roman" pitchFamily="18" charset="0"/>
                <a:cs typeface="Times New Roman" pitchFamily="18" charset="0"/>
              </a:rPr>
              <a:t> ý </a:t>
            </a:r>
            <a:r>
              <a:rPr lang="en-US" sz="3600" dirty="0" err="1">
                <a:solidFill>
                  <a:prstClr val="black"/>
                </a:solidFill>
                <a:latin typeface="Times New Roman" pitchFamily="18" charset="0"/>
                <a:cs typeface="Times New Roman" pitchFamily="18" charset="0"/>
              </a:rPr>
              <a:t>với</a:t>
            </a:r>
            <a:r>
              <a:rPr lang="vi-VN" sz="3600" dirty="0">
                <a:solidFill>
                  <a:prstClr val="black"/>
                </a:solidFill>
                <a:latin typeface="Times New Roman" pitchFamily="18" charset="0"/>
                <a:cs typeface="Times New Roman" pitchFamily="18" charset="0"/>
              </a:rPr>
              <a:t> ý kiến đó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itchFamily="18" charset="0"/>
                <a:cs typeface="Times New Roman" pitchFamily="18" charset="0"/>
              </a:rPr>
              <a:t>không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Vì</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sao</a:t>
            </a:r>
            <a:r>
              <a:rPr lang="en-US" sz="3600" dirty="0">
                <a:solidFill>
                  <a:prstClr val="black"/>
                </a:solidFill>
                <a:latin typeface="Times New Roman" pitchFamily="18" charset="0"/>
                <a:cs typeface="Times New Roman" pitchFamily="18" charset="0"/>
              </a:rPr>
              <a:t>?</a:t>
            </a:r>
          </a:p>
        </p:txBody>
      </p:sp>
      <p:grpSp>
        <p:nvGrpSpPr>
          <p:cNvPr id="14" name="Group 13"/>
          <p:cNvGrpSpPr/>
          <p:nvPr/>
        </p:nvGrpSpPr>
        <p:grpSpPr>
          <a:xfrm>
            <a:off x="759692" y="356832"/>
            <a:ext cx="10985066" cy="822437"/>
            <a:chOff x="383166" y="1481172"/>
            <a:chExt cx="5364330" cy="944640"/>
          </a:xfrm>
          <a:solidFill>
            <a:schemeClr val="accent6">
              <a:lumMod val="20000"/>
              <a:lumOff val="80000"/>
            </a:schemeClr>
          </a:solidFill>
        </p:grpSpPr>
        <p:sp>
          <p:nvSpPr>
            <p:cNvPr id="15" name="Rounded Rectangle 1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defTabSz="1422400">
                <a:lnSpc>
                  <a:spcPct val="90000"/>
                </a:lnSpc>
                <a:spcBef>
                  <a:spcPct val="0"/>
                </a:spcBef>
                <a:spcAft>
                  <a:spcPct val="35000"/>
                </a:spcAft>
              </a:pPr>
              <a:r>
                <a:rPr lang="vi-VN"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 GIẢI CÙNG CHUYÊN GIA</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17" name="TextBox 16"/>
          <p:cNvSpPr txBox="1"/>
          <p:nvPr/>
        </p:nvSpPr>
        <p:spPr>
          <a:xfrm>
            <a:off x="6369739" y="1536101"/>
            <a:ext cx="5280587" cy="4555089"/>
          </a:xfrm>
          <a:prstGeom prst="rect">
            <a:avLst/>
          </a:prstGeom>
          <a:solidFill>
            <a:schemeClr val="bg1"/>
          </a:solidFill>
          <a:ln>
            <a:noFill/>
          </a:ln>
        </p:spPr>
        <p:txBody>
          <a:bodyPr wrap="square" lIns="121917" tIns="60958" rIns="121917" bIns="60958" rtlCol="0">
            <a:spAutoFit/>
          </a:bodyPr>
          <a:lstStyle/>
          <a:p>
            <a:pPr algn="just"/>
            <a:r>
              <a:rPr lang="vi-VN" sz="3200" i="1" dirty="0" smtClean="0">
                <a:solidFill>
                  <a:srgbClr val="FF0000"/>
                </a:solidFill>
                <a:latin typeface="Times New Roman" panose="02020603050405020304" pitchFamily="18" charset="0"/>
                <a:sym typeface="Wingdings" panose="05000000000000000000" pitchFamily="2" charset="2"/>
              </a:rPr>
              <a:t> ĐÓ LÀ Ý KIẾN HOÀN TOÀN PHÙ HỢP, CÓ CƠ SỞ</a:t>
            </a:r>
            <a:endParaRPr lang="vi-VN" sz="3200" i="1" dirty="0" smtClean="0">
              <a:solidFill>
                <a:srgbClr val="FF0000"/>
              </a:solidFill>
              <a:latin typeface="Times New Roman" panose="02020603050405020304" pitchFamily="18" charset="0"/>
            </a:endParaRPr>
          </a:p>
          <a:p>
            <a:pPr algn="just">
              <a:buFontTx/>
              <a:buChar char="-"/>
            </a:pPr>
            <a:r>
              <a:rPr lang="vi-VN" sz="3200" dirty="0" smtClean="0">
                <a:solidFill>
                  <a:prstClr val="black"/>
                </a:solidFill>
                <a:latin typeface="Times New Roman" panose="02020603050405020304" pitchFamily="18" charset="0"/>
              </a:rPr>
              <a:t> Mục đích chiến đấu của chàng là luôn sáng ngời chính nghĩa: cứu người bị hại, cứu dân, bảo vệ đất nước.  </a:t>
            </a:r>
            <a:r>
              <a:rPr lang="en-US" sz="3200" dirty="0" smtClean="0">
                <a:solidFill>
                  <a:prstClr val="black"/>
                </a:solidFill>
                <a:latin typeface="Calibri Light"/>
              </a:rPr>
              <a:t/>
            </a:r>
            <a:br>
              <a:rPr lang="en-US" sz="3200" dirty="0" smtClean="0">
                <a:solidFill>
                  <a:prstClr val="black"/>
                </a:solidFill>
                <a:latin typeface="Calibri Light"/>
              </a:rPr>
            </a:br>
            <a:r>
              <a:rPr lang="vi-VN" sz="3200" dirty="0" smtClean="0">
                <a:solidFill>
                  <a:prstClr val="black"/>
                </a:solidFill>
                <a:latin typeface="Times New Roman" panose="02020603050405020304" pitchFamily="18" charset="0"/>
              </a:rPr>
              <a:t>- Có sức khỏe tài năng vô địch</a:t>
            </a:r>
            <a:endParaRPr lang="en-US" sz="3200" dirty="0" smtClean="0">
              <a:solidFill>
                <a:prstClr val="black"/>
              </a:solidFill>
              <a:latin typeface="Calibri Light"/>
            </a:endParaRPr>
          </a:p>
          <a:p>
            <a:pPr algn="just"/>
            <a:r>
              <a:rPr lang="vi-VN" sz="3200" dirty="0" smtClean="0">
                <a:solidFill>
                  <a:prstClr val="black"/>
                </a:solidFill>
                <a:latin typeface="Times New Roman" panose="02020603050405020304" pitchFamily="18" charset="0"/>
              </a:rPr>
              <a:t>- Có trong tay những vũ khí, phương tiện chiến đấu kì</a:t>
            </a:r>
            <a:r>
              <a:rPr lang="en-US" sz="3200" dirty="0" smtClean="0">
                <a:solidFill>
                  <a:prstClr val="black"/>
                </a:solidFill>
                <a:latin typeface="Calibri Light"/>
              </a:rPr>
              <a:t> </a:t>
            </a:r>
            <a:r>
              <a:rPr lang="en-US" sz="3200" dirty="0" err="1" smtClean="0">
                <a:solidFill>
                  <a:prstClr val="black"/>
                </a:solidFill>
                <a:latin typeface="Times New Roman" pitchFamily="18" charset="0"/>
                <a:cs typeface="Times New Roman" pitchFamily="18" charset="0"/>
              </a:rPr>
              <a:t>diệu</a:t>
            </a:r>
            <a:r>
              <a:rPr lang="en-US" sz="3200" dirty="0" smtClean="0">
                <a:solidFill>
                  <a:prstClr val="black"/>
                </a:solidFill>
                <a:latin typeface="Times New Roman" pitchFamily="18" charset="0"/>
                <a:cs typeface="Times New Roman" pitchFamily="18" charset="0"/>
              </a:rPr>
              <a:t>.</a:t>
            </a:r>
            <a:endParaRPr lang="en-US" altLang="zh-CN" sz="2700" dirty="0">
              <a:solidFill>
                <a:prstClr val="black"/>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4879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a:stretch>
            <a:fillRect/>
          </a:stretch>
        </p:blipFill>
        <p:spPr>
          <a:xfrm>
            <a:off x="204716" y="245660"/>
            <a:ext cx="8789158" cy="6400800"/>
          </a:xfrm>
          <a:prstGeom prst="rect">
            <a:avLst/>
          </a:prstGeom>
        </p:spPr>
      </p:pic>
      <p:sp>
        <p:nvSpPr>
          <p:cNvPr id="47" name="Cloud Callout 46"/>
          <p:cNvSpPr/>
          <p:nvPr/>
        </p:nvSpPr>
        <p:spPr>
          <a:xfrm rot="16200000">
            <a:off x="5519191" y="2426639"/>
            <a:ext cx="6949366" cy="2096088"/>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4"/>
          <a:stretch>
            <a:fillRect/>
          </a:stretch>
        </p:blipFill>
        <p:spPr>
          <a:xfrm>
            <a:off x="7746816" y="494022"/>
            <a:ext cx="5291398" cy="6363978"/>
          </a:xfrm>
          <a:prstGeom prst="rect">
            <a:avLst/>
          </a:prstGeom>
        </p:spPr>
      </p:pic>
    </p:spTree>
    <p:extLst>
      <p:ext uri="{BB962C8B-B14F-4D97-AF65-F5344CB8AC3E}">
        <p14:creationId xmlns:p14="http://schemas.microsoft.com/office/powerpoint/2010/main" val="2615560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rot="5400000">
            <a:off x="-3152844" y="1850613"/>
            <a:ext cx="8794853" cy="2489167"/>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8" name="Picture 7"/>
          <p:cNvPicPr>
            <a:picLocks noChangeAspect="1"/>
          </p:cNvPicPr>
          <p:nvPr/>
        </p:nvPicPr>
        <p:blipFill>
          <a:blip r:embed="rId3"/>
          <a:stretch>
            <a:fillRect/>
          </a:stretch>
        </p:blipFill>
        <p:spPr>
          <a:xfrm>
            <a:off x="214719" y="196952"/>
            <a:ext cx="4907705" cy="1182727"/>
          </a:xfrm>
          <a:prstGeom prst="rect">
            <a:avLst/>
          </a:prstGeom>
        </p:spPr>
      </p:pic>
      <p:graphicFrame>
        <p:nvGraphicFramePr>
          <p:cNvPr id="66" name="Google Shape;937;p29"/>
          <p:cNvGraphicFramePr/>
          <p:nvPr>
            <p:extLst>
              <p:ext uri="{D42A27DB-BD31-4B8C-83A1-F6EECF244321}">
                <p14:modId xmlns:p14="http://schemas.microsoft.com/office/powerpoint/2010/main" val="788135789"/>
              </p:ext>
            </p:extLst>
          </p:nvPr>
        </p:nvGraphicFramePr>
        <p:xfrm>
          <a:off x="476215" y="1391478"/>
          <a:ext cx="11304967" cy="5257800"/>
        </p:xfrm>
        <a:graphic>
          <a:graphicData uri="http://schemas.openxmlformats.org/drawingml/2006/table">
            <a:tbl>
              <a:tblPr>
                <a:noFill/>
              </a:tblPr>
              <a:tblGrid>
                <a:gridCol w="5202391">
                  <a:extLst>
                    <a:ext uri="{9D8B030D-6E8A-4147-A177-3AD203B41FA5}">
                      <a16:colId xmlns="" xmlns:a16="http://schemas.microsoft.com/office/drawing/2014/main" val="20000"/>
                    </a:ext>
                  </a:extLst>
                </a:gridCol>
                <a:gridCol w="3821786">
                  <a:extLst>
                    <a:ext uri="{9D8B030D-6E8A-4147-A177-3AD203B41FA5}">
                      <a16:colId xmlns="" xmlns:a16="http://schemas.microsoft.com/office/drawing/2014/main" val="20001"/>
                    </a:ext>
                  </a:extLst>
                </a:gridCol>
                <a:gridCol w="2280790">
                  <a:extLst>
                    <a:ext uri="{9D8B030D-6E8A-4147-A177-3AD203B41FA5}">
                      <a16:colId xmlns="" xmlns:a16="http://schemas.microsoft.com/office/drawing/2014/main" val="20002"/>
                    </a:ext>
                  </a:extLst>
                </a:gridCol>
              </a:tblGrid>
              <a:tr h="462126">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Sự</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a:solidFill>
                            <a:schemeClr val="tx1"/>
                          </a:solidFill>
                          <a:latin typeface="Times New Roman"/>
                          <a:ea typeface="Times New Roman"/>
                          <a:cs typeface="Times New Roman"/>
                          <a:sym typeface="Times New Roman"/>
                        </a:rPr>
                        <a:t>việc</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Mục</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smtClean="0">
                          <a:solidFill>
                            <a:schemeClr val="tx1"/>
                          </a:solidFill>
                          <a:latin typeface="Times New Roman"/>
                          <a:ea typeface="Times New Roman"/>
                          <a:cs typeface="Times New Roman"/>
                          <a:sym typeface="Times New Roman"/>
                        </a:rPr>
                        <a:t>đích</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Bản</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a:solidFill>
                            <a:schemeClr val="tx1"/>
                          </a:solidFill>
                          <a:latin typeface="Times New Roman"/>
                          <a:ea typeface="Times New Roman"/>
                          <a:cs typeface="Times New Roman"/>
                          <a:sym typeface="Times New Roman"/>
                        </a:rPr>
                        <a:t>chất</a:t>
                      </a:r>
                      <a:r>
                        <a:rPr lang="en-US" sz="3600" b="1" u="none" strike="noStrike" cap="none" dirty="0">
                          <a:solidFill>
                            <a:schemeClr val="tx1"/>
                          </a:solidFill>
                          <a:latin typeface="Times New Roman"/>
                          <a:ea typeface="Times New Roman"/>
                          <a:cs typeface="Times New Roman"/>
                          <a:sym typeface="Times New Roman"/>
                        </a:rPr>
                        <a:t> </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extLst>
                  <a:ext uri="{0D108BD9-81ED-4DB2-BD59-A6C34878D82A}">
                    <a16:rowId xmlns="" xmlns:a16="http://schemas.microsoft.com/office/drawing/2014/main" val="10000"/>
                  </a:ext>
                </a:extLst>
              </a:tr>
              <a:tr h="584200">
                <a:tc>
                  <a:txBody>
                    <a:bodyPr/>
                    <a:lstStyle/>
                    <a:p>
                      <a:pPr marL="0" marR="30480" lvl="0" indent="0" algn="just"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hôm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có</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người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hàng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rượu</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tên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a:t>
                      </a:r>
                      <a:r>
                        <a:rPr lang="en-US" sz="2400" i="1" u="none" strike="noStrike" cap="none" dirty="0" err="1">
                          <a:solidFill>
                            <a:schemeClr val="bg1">
                              <a:lumMod val="10000"/>
                            </a:schemeClr>
                          </a:solidFill>
                          <a:latin typeface="Times New Roman"/>
                          <a:ea typeface="Times New Roman"/>
                          <a:cs typeface="Times New Roman"/>
                          <a:sym typeface="Times New Roman"/>
                        </a:rPr>
                        <a:t>Thấy</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gánh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gánh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củi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lớn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về</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hắn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nghĩ</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bụng</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rowSpan="4">
                  <a:txBody>
                    <a:bodyPr/>
                    <a:lstStyle/>
                    <a:p>
                      <a:pPr marL="0" marR="30480" lvl="0" indent="0" algn="just" rtl="0">
                        <a:lnSpc>
                          <a:spcPct val="115000"/>
                        </a:lnSpc>
                        <a:spcBef>
                          <a:spcPts val="1200"/>
                        </a:spcBef>
                        <a:spcAft>
                          <a:spcPts val="0"/>
                        </a:spcAft>
                        <a:buNone/>
                      </a:pPr>
                      <a:r>
                        <a:rPr lang="en-US" sz="2400" b="1" u="none" strike="noStrike" cap="none" dirty="0">
                          <a:solidFill>
                            <a:srgbClr val="000000"/>
                          </a:solidFill>
                          <a:latin typeface="Times New Roman"/>
                          <a:ea typeface="Times New Roman"/>
                          <a:cs typeface="Times New Roman"/>
                          <a:sym typeface="Times New Roman"/>
                        </a:rPr>
                        <a:t> </a:t>
                      </a: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 xmlns:a16="http://schemas.microsoft.com/office/drawing/2014/main" val="10001"/>
                  </a:ext>
                </a:extLst>
              </a:tr>
              <a:tr h="254000">
                <a:tc>
                  <a:txBody>
                    <a:bodyPr/>
                    <a:lstStyle/>
                    <a:p>
                      <a:pPr marL="0" marR="30480" lvl="0" indent="0" algn="just"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Chiều</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hôm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đó</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chờ</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kiếm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củi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dọn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mâm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thịt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rượu</a:t>
                      </a:r>
                      <a:r>
                        <a:rPr lang="en-US" sz="2400" i="1" u="none" strike="noStrike" cap="none" dirty="0">
                          <a:solidFill>
                            <a:schemeClr val="bg1">
                              <a:lumMod val="10000"/>
                            </a:schemeClr>
                          </a:solidFill>
                          <a:latin typeface="Times New Roman"/>
                          <a:ea typeface="Times New Roman"/>
                          <a:cs typeface="Times New Roman"/>
                          <a:sym typeface="Times New Roman"/>
                        </a:rPr>
                        <a:t> ê </a:t>
                      </a:r>
                      <a:r>
                        <a:rPr lang="en-US" sz="2400" i="1" u="none" strike="noStrike" cap="none" dirty="0" err="1">
                          <a:solidFill>
                            <a:schemeClr val="bg1">
                              <a:lumMod val="10000"/>
                            </a:schemeClr>
                          </a:solidFill>
                          <a:latin typeface="Times New Roman"/>
                          <a:ea typeface="Times New Roman"/>
                          <a:cs typeface="Times New Roman"/>
                          <a:sym typeface="Times New Roman"/>
                        </a:rPr>
                        <a:t>hề</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mời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ăn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rồi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bảo</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 xmlns:a16="http://schemas.microsoft.com/office/drawing/2014/main" val="10002"/>
                  </a:ext>
                </a:extLst>
              </a:tr>
              <a:tr h="158750">
                <a:tc>
                  <a:txBody>
                    <a:bodyPr/>
                    <a:lstStyle/>
                    <a:p>
                      <a:pPr marL="0" marR="0" lvl="0" indent="0" algn="l"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vào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nhà</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kể</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nghe</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chuyện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giết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trăn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tinh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chúng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mới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hoàn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hồn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Nhưng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nói</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 xmlns:a16="http://schemas.microsoft.com/office/drawing/2014/main" val="10003"/>
                  </a:ext>
                </a:extLst>
              </a:tr>
              <a:tr h="677550">
                <a:tc>
                  <a:txBody>
                    <a:bodyPr/>
                    <a:lstStyle/>
                    <a:p>
                      <a:pPr marL="0" marR="0" lvl="0" indent="0" algn="l"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lệnh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quân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sĩ</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vần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những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tảng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đá</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lớn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lấp</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kín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cửa</a:t>
                      </a:r>
                      <a:r>
                        <a:rPr lang="en-US" sz="2400" i="1" u="none" strike="noStrike" cap="none" dirty="0">
                          <a:solidFill>
                            <a:schemeClr val="bg1">
                              <a:lumMod val="10000"/>
                            </a:schemeClr>
                          </a:solidFill>
                          <a:latin typeface="Times New Roman"/>
                          <a:ea typeface="Times New Roman"/>
                          <a:cs typeface="Times New Roman"/>
                          <a:sym typeface="Times New Roman"/>
                        </a:rPr>
                        <a:t> hang...</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 xmlns:a16="http://schemas.microsoft.com/office/drawing/2014/main" val="10004"/>
                  </a:ext>
                </a:extLst>
              </a:tr>
            </a:tbl>
          </a:graphicData>
        </a:graphic>
      </p:graphicFrame>
      <p:sp>
        <p:nvSpPr>
          <p:cNvPr id="70" name="Rectangle 69"/>
          <p:cNvSpPr/>
          <p:nvPr/>
        </p:nvSpPr>
        <p:spPr>
          <a:xfrm>
            <a:off x="5724963" y="1924846"/>
            <a:ext cx="3714872" cy="1366528"/>
          </a:xfrm>
          <a:prstGeom prst="rect">
            <a:avLst/>
          </a:prstGeom>
        </p:spPr>
        <p:txBody>
          <a:bodyPr wrap="squar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Kết nghĩa anh em anh em với Thạch Sanh là để mưu lợi.</a:t>
            </a:r>
          </a:p>
        </p:txBody>
      </p:sp>
      <p:sp>
        <p:nvSpPr>
          <p:cNvPr id="71" name="Rectangle 70"/>
          <p:cNvSpPr/>
          <p:nvPr/>
        </p:nvSpPr>
        <p:spPr>
          <a:xfrm>
            <a:off x="5776674" y="3291374"/>
            <a:ext cx="3395973" cy="941796"/>
          </a:xfrm>
          <a:prstGeom prst="rect">
            <a:avLst/>
          </a:prstGeom>
        </p:spPr>
        <p:txBody>
          <a:bodyPr wrap="square">
            <a:spAutoFit/>
          </a:bodyPr>
          <a:lstStyle/>
          <a:p>
            <a:pPr marR="30480" lvl="0" algn="just">
              <a:lnSpc>
                <a:spcPct val="115000"/>
              </a:lnSpc>
            </a:pP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Lừa</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Thạch</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Sanh</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đi</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nộp</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mạng</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thay</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cho</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mình</a:t>
            </a:r>
            <a:r>
              <a:rPr lang="en-US" sz="2400" dirty="0">
                <a:solidFill>
                  <a:schemeClr val="bg1">
                    <a:lumMod val="10000"/>
                  </a:schemeClr>
                </a:solidFill>
                <a:latin typeface="Times New Roman"/>
                <a:ea typeface="Times New Roman"/>
                <a:cs typeface="Times New Roman"/>
                <a:sym typeface="Times New Roman"/>
              </a:rPr>
              <a:t>.</a:t>
            </a:r>
          </a:p>
        </p:txBody>
      </p:sp>
      <p:sp>
        <p:nvSpPr>
          <p:cNvPr id="103" name="Rectangle 102"/>
          <p:cNvSpPr/>
          <p:nvPr/>
        </p:nvSpPr>
        <p:spPr>
          <a:xfrm>
            <a:off x="5776674" y="4656557"/>
            <a:ext cx="3508012" cy="483017"/>
          </a:xfrm>
          <a:prstGeom prst="rect">
            <a:avLst/>
          </a:prstGeom>
        </p:spPr>
        <p:txBody>
          <a:bodyPr wrap="non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Cướp công giết </a:t>
            </a:r>
            <a:r>
              <a:rPr lang="vi-VN" sz="2400" dirty="0" smtClean="0">
                <a:solidFill>
                  <a:schemeClr val="bg1">
                    <a:lumMod val="10000"/>
                  </a:schemeClr>
                </a:solidFill>
                <a:latin typeface="Times New Roman"/>
                <a:ea typeface="Times New Roman"/>
                <a:cs typeface="Times New Roman"/>
                <a:sym typeface="Times New Roman"/>
              </a:rPr>
              <a:t>chăn </a:t>
            </a:r>
            <a:r>
              <a:rPr lang="vi-VN" sz="2400" dirty="0">
                <a:solidFill>
                  <a:schemeClr val="bg1">
                    <a:lumMod val="10000"/>
                  </a:schemeClr>
                </a:solidFill>
                <a:latin typeface="Times New Roman"/>
                <a:ea typeface="Times New Roman"/>
                <a:cs typeface="Times New Roman"/>
                <a:sym typeface="Times New Roman"/>
              </a:rPr>
              <a:t>tinh</a:t>
            </a:r>
          </a:p>
        </p:txBody>
      </p:sp>
      <p:sp>
        <p:nvSpPr>
          <p:cNvPr id="104" name="Rectangle 103"/>
          <p:cNvSpPr/>
          <p:nvPr/>
        </p:nvSpPr>
        <p:spPr>
          <a:xfrm>
            <a:off x="5724964" y="5701717"/>
            <a:ext cx="3714872" cy="941796"/>
          </a:xfrm>
          <a:prstGeom prst="rect">
            <a:avLst/>
          </a:prstGeom>
        </p:spPr>
        <p:txBody>
          <a:bodyPr wrap="squar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Cướp công cứu công chúa và hãm hại Thạch Sạnh</a:t>
            </a:r>
          </a:p>
        </p:txBody>
      </p:sp>
      <p:sp>
        <p:nvSpPr>
          <p:cNvPr id="105" name="Rectangle 104"/>
          <p:cNvSpPr/>
          <p:nvPr/>
        </p:nvSpPr>
        <p:spPr>
          <a:xfrm>
            <a:off x="9594373" y="2091498"/>
            <a:ext cx="2145984" cy="3560975"/>
          </a:xfrm>
          <a:prstGeom prst="rect">
            <a:avLst/>
          </a:prstGeom>
        </p:spPr>
        <p:txBody>
          <a:bodyPr wrap="square">
            <a:spAutoFit/>
          </a:bodyPr>
          <a:lstStyle/>
          <a:p>
            <a:pPr marR="30480" lvl="0" algn="ctr">
              <a:lnSpc>
                <a:spcPct val="115000"/>
              </a:lnSpc>
            </a:pPr>
            <a:r>
              <a:rPr lang="vi-VN" sz="2800" i="1" dirty="0" smtClean="0">
                <a:solidFill>
                  <a:srgbClr val="FF0000"/>
                </a:solidFill>
                <a:latin typeface="Times New Roman"/>
                <a:ea typeface="Times New Roman"/>
                <a:cs typeface="Times New Roman"/>
                <a:sym typeface="Times New Roman"/>
              </a:rPr>
              <a:t>Là </a:t>
            </a:r>
            <a:r>
              <a:rPr lang="vi-VN" sz="2800" i="1" dirty="0">
                <a:solidFill>
                  <a:srgbClr val="FF0000"/>
                </a:solidFill>
                <a:latin typeface="Times New Roman"/>
                <a:ea typeface="Times New Roman"/>
                <a:cs typeface="Times New Roman"/>
                <a:sym typeface="Times New Roman"/>
              </a:rPr>
              <a:t>kẻ lừa lọc, kẻ phản phúc, nham hiểm, xảo quyệt, bất nhân, bất nghĩa...</a:t>
            </a:r>
          </a:p>
        </p:txBody>
      </p:sp>
    </p:spTree>
    <p:extLst>
      <p:ext uri="{BB962C8B-B14F-4D97-AF65-F5344CB8AC3E}">
        <p14:creationId xmlns:p14="http://schemas.microsoft.com/office/powerpoint/2010/main" val="819897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
                                            <p:txEl>
                                              <p:pRg st="0" end="0"/>
                                            </p:txEl>
                                          </p:spTgt>
                                        </p:tgtEl>
                                        <p:attrNameLst>
                                          <p:attrName>style.visibility</p:attrName>
                                        </p:attrNameLst>
                                      </p:cBhvr>
                                      <p:to>
                                        <p:strVal val="visible"/>
                                      </p:to>
                                    </p:set>
                                    <p:animEffect transition="in" filter="fade">
                                      <p:cBhvr>
                                        <p:cTn id="19" dur="1000"/>
                                        <p:tgtEl>
                                          <p:spTgt spid="71">
                                            <p:txEl>
                                              <p:pRg st="0" end="0"/>
                                            </p:txEl>
                                          </p:spTgt>
                                        </p:tgtEl>
                                      </p:cBhvr>
                                    </p:animEffect>
                                    <p:anim calcmode="lin" valueType="num">
                                      <p:cBhvr>
                                        <p:cTn id="20" dur="10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3"/>
                                        </p:tgtEl>
                                        <p:attrNameLst>
                                          <p:attrName>style.visibility</p:attrName>
                                        </p:attrNameLst>
                                      </p:cBhvr>
                                      <p:to>
                                        <p:strVal val="visible"/>
                                      </p:to>
                                    </p:set>
                                    <p:anim calcmode="lin" valueType="num">
                                      <p:cBhvr additive="base">
                                        <p:cTn id="26" dur="500" fill="hold"/>
                                        <p:tgtEl>
                                          <p:spTgt spid="103"/>
                                        </p:tgtEl>
                                        <p:attrNameLst>
                                          <p:attrName>ppt_x</p:attrName>
                                        </p:attrNameLst>
                                      </p:cBhvr>
                                      <p:tavLst>
                                        <p:tav tm="0">
                                          <p:val>
                                            <p:strVal val="#ppt_x"/>
                                          </p:val>
                                        </p:tav>
                                        <p:tav tm="100000">
                                          <p:val>
                                            <p:strVal val="#ppt_x"/>
                                          </p:val>
                                        </p:tav>
                                      </p:tavLst>
                                    </p:anim>
                                    <p:anim calcmode="lin" valueType="num">
                                      <p:cBhvr additive="base">
                                        <p:cTn id="27"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 calcmode="lin" valueType="num">
                                      <p:cBhvr additive="base">
                                        <p:cTn id="32" dur="500" fill="hold"/>
                                        <p:tgtEl>
                                          <p:spTgt spid="104"/>
                                        </p:tgtEl>
                                        <p:attrNameLst>
                                          <p:attrName>ppt_x</p:attrName>
                                        </p:attrNameLst>
                                      </p:cBhvr>
                                      <p:tavLst>
                                        <p:tav tm="0">
                                          <p:val>
                                            <p:strVal val="#ppt_x"/>
                                          </p:val>
                                        </p:tav>
                                        <p:tav tm="100000">
                                          <p:val>
                                            <p:strVal val="#ppt_x"/>
                                          </p:val>
                                        </p:tav>
                                      </p:tavLst>
                                    </p:anim>
                                    <p:anim calcmode="lin" valueType="num">
                                      <p:cBhvr additive="base">
                                        <p:cTn id="33"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5"/>
                                        </p:tgtEl>
                                        <p:attrNameLst>
                                          <p:attrName>style.visibility</p:attrName>
                                        </p:attrNameLst>
                                      </p:cBhvr>
                                      <p:to>
                                        <p:strVal val="visible"/>
                                      </p:to>
                                    </p:set>
                                    <p:animEffect transition="in" filter="wipe(down)">
                                      <p:cBhvr>
                                        <p:cTn id="3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03" grpId="0"/>
      <p:bldP spid="104" grpId="0"/>
      <p:bldP spid="1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23" y="-2"/>
          <a:ext cx="12191977" cy="4831436"/>
        </p:xfrm>
        <a:graphic>
          <a:graphicData uri="http://schemas.openxmlformats.org/drawingml/2006/table">
            <a:tbl>
              <a:tblPr>
                <a:tableStyleId>{5940675A-B579-460E-94D1-54222C63F5DA}</a:tableStyleId>
              </a:tblPr>
              <a:tblGrid>
                <a:gridCol w="1664674">
                  <a:extLst>
                    <a:ext uri="{9D8B030D-6E8A-4147-A177-3AD203B41FA5}">
                      <a16:colId xmlns="" xmlns:a16="http://schemas.microsoft.com/office/drawing/2014/main" val="20000"/>
                    </a:ext>
                  </a:extLst>
                </a:gridCol>
                <a:gridCol w="5522922">
                  <a:extLst>
                    <a:ext uri="{9D8B030D-6E8A-4147-A177-3AD203B41FA5}">
                      <a16:colId xmlns="" xmlns:a16="http://schemas.microsoft.com/office/drawing/2014/main" val="20001"/>
                    </a:ext>
                  </a:extLst>
                </a:gridCol>
                <a:gridCol w="5004381">
                  <a:extLst>
                    <a:ext uri="{9D8B030D-6E8A-4147-A177-3AD203B41FA5}">
                      <a16:colId xmlns="" xmlns:a16="http://schemas.microsoft.com/office/drawing/2014/main" val="20002"/>
                    </a:ext>
                  </a:extLst>
                </a:gridCol>
              </a:tblGrid>
              <a:tr h="468197">
                <a:tc>
                  <a:txBody>
                    <a:bodyPr/>
                    <a:lstStyle/>
                    <a:p>
                      <a:pPr>
                        <a:lnSpc>
                          <a:spcPct val="115000"/>
                        </a:lnSpc>
                        <a:spcAft>
                          <a:spcPts val="0"/>
                        </a:spcAft>
                      </a:pPr>
                      <a:endParaRPr lang="en-US" sz="24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algn="ctr">
                        <a:lnSpc>
                          <a:spcPct val="115000"/>
                        </a:lnSpc>
                        <a:spcAft>
                          <a:spcPts val="0"/>
                        </a:spcAft>
                      </a:pPr>
                      <a:r>
                        <a:rPr lang="en-US" sz="2200" b="1" dirty="0" err="1">
                          <a:solidFill>
                            <a:schemeClr val="bg1"/>
                          </a:solidFill>
                          <a:latin typeface="Times New Roman" panose="02020603050405020304" pitchFamily="18" charset="0"/>
                          <a:cs typeface="Times New Roman" panose="02020603050405020304" pitchFamily="18" charset="0"/>
                        </a:rPr>
                        <a:t>Thạch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Sanh</a:t>
                      </a:r>
                      <a:endParaRPr lang="en-US" sz="22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algn="ctr">
                        <a:lnSpc>
                          <a:spcPct val="115000"/>
                        </a:lnSpc>
                        <a:spcAft>
                          <a:spcPts val="0"/>
                        </a:spcAft>
                      </a:pPr>
                      <a:r>
                        <a:rPr lang="en-US" sz="2200" b="1" dirty="0" err="1">
                          <a:solidFill>
                            <a:schemeClr val="bg1"/>
                          </a:solidFill>
                          <a:latin typeface="Times New Roman" panose="02020603050405020304" pitchFamily="18" charset="0"/>
                          <a:cs typeface="Times New Roman" panose="02020603050405020304" pitchFamily="18" charset="0"/>
                        </a:rPr>
                        <a:t>Lý</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Thông</a:t>
                      </a:r>
                      <a:endParaRPr lang="en-US" sz="2200" b="1" dirty="0">
                        <a:solidFill>
                          <a:schemeClr val="bg1"/>
                        </a:solidFill>
                        <a:latin typeface="Times New Roman" pitchFamily="18" charset="0"/>
                        <a:ea typeface="Calibri"/>
                        <a:cs typeface="Times New Roman" pitchFamily="18" charset="0"/>
                      </a:endParaRPr>
                    </a:p>
                  </a:txBody>
                  <a:tcPr marT="0" marB="0">
                    <a:solidFill>
                      <a:srgbClr val="009999"/>
                    </a:solidFill>
                  </a:tcPr>
                </a:tc>
                <a:extLst>
                  <a:ext uri="{0D108BD9-81ED-4DB2-BD59-A6C34878D82A}">
                    <a16:rowId xmlns="" xmlns:a16="http://schemas.microsoft.com/office/drawing/2014/main" val="10000"/>
                  </a:ext>
                </a:extLst>
              </a:tr>
              <a:tr h="468197">
                <a:tc>
                  <a:txBody>
                    <a:bodyPr/>
                    <a:lstStyle/>
                    <a:p>
                      <a:pPr algn="ctr">
                        <a:lnSpc>
                          <a:spcPct val="115000"/>
                        </a:lnSpc>
                        <a:spcAft>
                          <a:spcPts val="0"/>
                        </a:spcAft>
                      </a:pPr>
                      <a:r>
                        <a:rPr lang="en-US" sz="2400" dirty="0" err="1" smtClean="0">
                          <a:solidFill>
                            <a:schemeClr val="bg1"/>
                          </a:solidFill>
                          <a:latin typeface="Times New Roman" panose="02020603050405020304" pitchFamily="18" charset="0"/>
                          <a:cs typeface="Times New Roman" panose="02020603050405020304" pitchFamily="18" charset="0"/>
                        </a:rPr>
                        <a:t>Bản</a:t>
                      </a:r>
                      <a:r>
                        <a:rPr lang="en-US" sz="2400" baseline="0" dirty="0" smtClean="0">
                          <a:solidFill>
                            <a:schemeClr val="bg1"/>
                          </a:solidFill>
                          <a:latin typeface="Times New Roman" panose="02020603050405020304" pitchFamily="18" charset="0"/>
                          <a:cs typeface="Times New Roman" panose="02020603050405020304" pitchFamily="18" charset="0"/>
                        </a:rPr>
                        <a:t> </a:t>
                      </a:r>
                      <a:r>
                        <a:rPr lang="en-US" sz="2400" baseline="0" dirty="0" err="1" smtClean="0">
                          <a:solidFill>
                            <a:schemeClr val="bg1"/>
                          </a:solidFill>
                          <a:latin typeface="Times New Roman" panose="02020603050405020304" pitchFamily="18" charset="0"/>
                          <a:cs typeface="Times New Roman" panose="02020603050405020304" pitchFamily="18" charset="0"/>
                        </a:rPr>
                        <a:t>chất</a:t>
                      </a:r>
                      <a:endParaRPr lang="en-US" sz="2400" b="1" i="1" dirty="0" smtClean="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en-US" sz="2200" dirty="0" smtClean="0">
                        <a:solidFill>
                          <a:srgbClr val="002060"/>
                        </a:solidFill>
                        <a:latin typeface="Times New Roman" pitchFamily="18" charset="0"/>
                        <a:ea typeface="Calibri"/>
                        <a:cs typeface="Times New Roman" pitchFamily="18" charset="0"/>
                      </a:endParaRPr>
                    </a:p>
                  </a:txBody>
                  <a:tcPr marT="0" marB="0"/>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en-US" sz="2200" dirty="0" smtClean="0">
                        <a:solidFill>
                          <a:srgbClr val="002060"/>
                        </a:solidFill>
                        <a:effectLst/>
                        <a:latin typeface="Times New Roman" pitchFamily="18" charset="0"/>
                        <a:ea typeface="Calibri"/>
                        <a:cs typeface="Times New Roman" pitchFamily="18" charset="0"/>
                      </a:endParaRPr>
                    </a:p>
                  </a:txBody>
                  <a:tcPr marT="0" marB="0"/>
                </a:tc>
                <a:extLst>
                  <a:ext uri="{0D108BD9-81ED-4DB2-BD59-A6C34878D82A}">
                    <a16:rowId xmlns="" xmlns:a16="http://schemas.microsoft.com/office/drawing/2014/main" val="10001"/>
                  </a:ext>
                </a:extLst>
              </a:tr>
              <a:tr h="2040244">
                <a:tc rowSpan="3">
                  <a:txBody>
                    <a:bodyPr/>
                    <a:lstStyle/>
                    <a:p>
                      <a:pPr>
                        <a:lnSpc>
                          <a:spcPct val="115000"/>
                        </a:lnSpc>
                        <a:spcAft>
                          <a:spcPts val="0"/>
                        </a:spcAft>
                      </a:pPr>
                      <a:endParaRPr lang="en-US" sz="2400" dirty="0" smtClean="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smtClean="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smtClean="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smtClean="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gn="ctr">
                        <a:lnSpc>
                          <a:spcPct val="115000"/>
                        </a:lnSpc>
                        <a:spcAft>
                          <a:spcPts val="0"/>
                        </a:spcAft>
                      </a:pPr>
                      <a:r>
                        <a:rPr lang="en-US" sz="2400" dirty="0" err="1">
                          <a:solidFill>
                            <a:schemeClr val="bg1"/>
                          </a:solidFill>
                          <a:latin typeface="Times New Roman" panose="02020603050405020304" pitchFamily="18" charset="0"/>
                          <a:cs typeface="Times New Roman" panose="02020603050405020304" pitchFamily="18" charset="0"/>
                        </a:rPr>
                        <a:t>Phẩm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endParaRPr lang="en-US" sz="24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marL="0" marR="0" lvl="0" indent="0">
                        <a:lnSpc>
                          <a:spcPct val="70000"/>
                        </a:lnSpc>
                        <a:spcBef>
                          <a:spcPts val="0"/>
                        </a:spcBef>
                        <a:spcAft>
                          <a:spcPts val="1000"/>
                        </a:spcAft>
                        <a:buFontTx/>
                        <a:buNone/>
                      </a:pPr>
                      <a:endParaRPr lang="vi-VN" sz="2200" dirty="0" smtClean="0">
                        <a:effectLst/>
                        <a:latin typeface="Times New Roman" panose="02020603050405020304" pitchFamily="18" charset="0"/>
                        <a:cs typeface="Times New Roman" panose="02020603050405020304" pitchFamily="18" charset="0"/>
                      </a:endParaRPr>
                    </a:p>
                    <a:p>
                      <a:pPr marL="0" marR="0" lvl="0" indent="0">
                        <a:lnSpc>
                          <a:spcPct val="70000"/>
                        </a:lnSpc>
                        <a:spcBef>
                          <a:spcPts val="0"/>
                        </a:spcBef>
                        <a:spcAft>
                          <a:spcPts val="1000"/>
                        </a:spcAft>
                        <a:buFontTx/>
                        <a:buNone/>
                      </a:pPr>
                      <a:endParaRPr lang="en-US" sz="2200" dirty="0" smtClean="0">
                        <a:solidFill>
                          <a:schemeClr val="tx1">
                            <a:lumMod val="50000"/>
                          </a:schemeClr>
                        </a:solidFill>
                        <a:effectLst/>
                        <a:latin typeface="Times New Roman" pitchFamily="18" charset="0"/>
                        <a:cs typeface="Times New Roman" pitchFamily="18" charset="0"/>
                      </a:endParaRPr>
                    </a:p>
                  </a:txBody>
                  <a:tcPr marT="0" marB="0"/>
                </a:tc>
                <a:tc>
                  <a:txBody>
                    <a:bodyPr/>
                    <a:lstStyle/>
                    <a:p>
                      <a:pPr marL="342900" marR="0" lvl="0" indent="-342900">
                        <a:lnSpc>
                          <a:spcPct val="115000"/>
                        </a:lnSpc>
                        <a:spcBef>
                          <a:spcPts val="0"/>
                        </a:spcBef>
                        <a:spcAft>
                          <a:spcPts val="0"/>
                        </a:spcAft>
                        <a:buFont typeface="Calibri"/>
                        <a:buChar char="-"/>
                      </a:pPr>
                      <a:endParaRPr lang="en-US" sz="2200" dirty="0" smtClean="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 xmlns:a16="http://schemas.microsoft.com/office/drawing/2014/main" val="10002"/>
                  </a:ext>
                </a:extLst>
              </a:tr>
              <a:tr h="1360521">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0"/>
                        </a:spcAft>
                        <a:buFont typeface="Calibri"/>
                        <a:buNone/>
                      </a:pPr>
                      <a:endParaRPr lang="en-US" sz="2200" dirty="0" smtClean="0">
                        <a:solidFill>
                          <a:schemeClr val="tx1">
                            <a:lumMod val="50000"/>
                          </a:schemeClr>
                        </a:solidFill>
                        <a:effectLst/>
                        <a:latin typeface="Times New Roman" pitchFamily="18" charset="0"/>
                        <a:cs typeface="Times New Roman" pitchFamily="18" charset="0"/>
                      </a:endParaRPr>
                    </a:p>
                  </a:txBody>
                  <a:tcPr marT="0" marB="0"/>
                </a:tc>
                <a:tc>
                  <a:txBody>
                    <a:bodyPr/>
                    <a:lstStyle/>
                    <a:p>
                      <a:pPr marL="0" marR="0" lvl="0" indent="0">
                        <a:lnSpc>
                          <a:spcPct val="115000"/>
                        </a:lnSpc>
                        <a:spcBef>
                          <a:spcPts val="0"/>
                        </a:spcBef>
                        <a:spcAft>
                          <a:spcPts val="0"/>
                        </a:spcAft>
                        <a:buFont typeface="Calibri"/>
                        <a:buNone/>
                      </a:pPr>
                      <a:endParaRPr lang="en-US" sz="2200" dirty="0" smtClean="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 xmlns:a16="http://schemas.microsoft.com/office/drawing/2014/main" val="10003"/>
                  </a:ext>
                </a:extLst>
              </a:tr>
              <a:tr h="494277">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685800" rtl="0" eaLnBrk="1" fontAlgn="auto" latinLnBrk="0" hangingPunct="1">
                        <a:lnSpc>
                          <a:spcPct val="115000"/>
                        </a:lnSpc>
                        <a:spcBef>
                          <a:spcPts val="0"/>
                        </a:spcBef>
                        <a:spcAft>
                          <a:spcPts val="0"/>
                        </a:spcAft>
                        <a:buClrTx/>
                        <a:buSzTx/>
                        <a:buFontTx/>
                        <a:buNone/>
                        <a:tabLst/>
                        <a:defRPr/>
                      </a:pPr>
                      <a:endParaRPr lang="en-US" sz="2200" dirty="0" smtClean="0">
                        <a:solidFill>
                          <a:schemeClr val="tx1">
                            <a:lumMod val="50000"/>
                          </a:schemeClr>
                        </a:solidFill>
                        <a:effectLst/>
                        <a:latin typeface="Times New Roman" pitchFamily="18" charset="0"/>
                        <a:ea typeface="Calibri"/>
                        <a:cs typeface="Times New Roman" pitchFamily="18" charset="0"/>
                      </a:endParaRPr>
                    </a:p>
                  </a:txBody>
                  <a:tcPr marT="0" marB="0"/>
                </a:tc>
                <a:tc>
                  <a:txBody>
                    <a:bodyPr/>
                    <a:lstStyle/>
                    <a:p>
                      <a:pPr marL="0" marR="0" lvl="0" indent="0">
                        <a:lnSpc>
                          <a:spcPct val="115000"/>
                        </a:lnSpc>
                        <a:spcBef>
                          <a:spcPts val="0"/>
                        </a:spcBef>
                        <a:spcAft>
                          <a:spcPts val="0"/>
                        </a:spcAft>
                        <a:buFont typeface="Calibri"/>
                        <a:buNone/>
                      </a:pPr>
                      <a:endParaRPr lang="en-US" sz="2200" dirty="0" smtClean="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 xmlns:a16="http://schemas.microsoft.com/office/drawing/2014/main" val="10004"/>
                  </a:ext>
                </a:extLst>
              </a:tr>
            </a:tbl>
          </a:graphicData>
        </a:graphic>
      </p:graphicFrame>
      <p:sp>
        <p:nvSpPr>
          <p:cNvPr id="12" name="Rectangle 11"/>
          <p:cNvSpPr/>
          <p:nvPr/>
        </p:nvSpPr>
        <p:spPr>
          <a:xfrm>
            <a:off x="3735544" y="467107"/>
            <a:ext cx="1354859" cy="483017"/>
          </a:xfrm>
          <a:prstGeom prst="rect">
            <a:avLst/>
          </a:prstGeom>
        </p:spPr>
        <p:txBody>
          <a:bodyPr wrap="none">
            <a:spAutoFit/>
          </a:bodyPr>
          <a:lstStyle/>
          <a:p>
            <a:pPr algn="ctr" defTabSz="685800">
              <a:lnSpc>
                <a:spcPct val="115000"/>
              </a:lnSpc>
              <a:defRPr/>
            </a:pPr>
            <a:r>
              <a:rPr lang="en-US" sz="2400" dirty="0">
                <a:solidFill>
                  <a:prstClr val="black"/>
                </a:solidFill>
                <a:latin typeface="Times New Roman" panose="02020603050405020304" pitchFamily="18" charset="0"/>
                <a:cs typeface="Times New Roman" panose="02020603050405020304" pitchFamily="18" charset="0"/>
              </a:rPr>
              <a:t>Lao </a:t>
            </a:r>
            <a:r>
              <a:rPr lang="en-US" sz="2400" dirty="0" err="1">
                <a:solidFill>
                  <a:prstClr val="black"/>
                </a:solidFill>
                <a:latin typeface="Times New Roman" panose="02020603050405020304" pitchFamily="18" charset="0"/>
                <a:cs typeface="Times New Roman" panose="02020603050405020304" pitchFamily="18" charset="0"/>
              </a:rPr>
              <a:t>động</a:t>
            </a:r>
            <a:endParaRPr lang="en-US" sz="2400" dirty="0">
              <a:solidFill>
                <a:srgbClr val="002060"/>
              </a:solidFill>
              <a:latin typeface="Times New Roman" pitchFamily="18" charset="0"/>
              <a:ea typeface="Calibri"/>
              <a:cs typeface="Times New Roman" pitchFamily="18" charset="0"/>
            </a:endParaRPr>
          </a:p>
        </p:txBody>
      </p:sp>
      <p:sp>
        <p:nvSpPr>
          <p:cNvPr id="13" name="Rectangle 12"/>
          <p:cNvSpPr/>
          <p:nvPr/>
        </p:nvSpPr>
        <p:spPr>
          <a:xfrm>
            <a:off x="9087335" y="467106"/>
            <a:ext cx="1080745" cy="483017"/>
          </a:xfrm>
          <a:prstGeom prst="rect">
            <a:avLst/>
          </a:prstGeom>
        </p:spPr>
        <p:txBody>
          <a:bodyPr wrap="none">
            <a:spAutoFit/>
          </a:bodyPr>
          <a:lstStyle/>
          <a:p>
            <a:pPr algn="ctr" defTabSz="685800">
              <a:lnSpc>
                <a:spcPct val="115000"/>
              </a:lnSpc>
              <a:defRPr/>
            </a:pPr>
            <a:r>
              <a:rPr lang="vi-VN" sz="2400" dirty="0" smtClean="0">
                <a:solidFill>
                  <a:prstClr val="black"/>
                </a:solidFill>
                <a:latin typeface="Times New Roman" panose="02020603050405020304" pitchFamily="18" charset="0"/>
                <a:cs typeface="Times New Roman" panose="02020603050405020304" pitchFamily="18" charset="0"/>
              </a:rPr>
              <a:t>Bóc lột</a:t>
            </a:r>
            <a:endParaRPr lang="en-US" sz="2400" dirty="0">
              <a:solidFill>
                <a:srgbClr val="002060"/>
              </a:solidFill>
              <a:latin typeface="Times New Roman" pitchFamily="18" charset="0"/>
              <a:ea typeface="Calibri"/>
              <a:cs typeface="Times New Roman" pitchFamily="18" charset="0"/>
            </a:endParaRPr>
          </a:p>
        </p:txBody>
      </p:sp>
      <p:sp>
        <p:nvSpPr>
          <p:cNvPr id="14" name="Rectangle 13"/>
          <p:cNvSpPr/>
          <p:nvPr/>
        </p:nvSpPr>
        <p:spPr>
          <a:xfrm>
            <a:off x="1909881" y="1079893"/>
            <a:ext cx="6096000" cy="1518685"/>
          </a:xfrm>
          <a:prstGeom prst="rect">
            <a:avLst/>
          </a:prstGeom>
        </p:spPr>
        <p:txBody>
          <a:bodyPr>
            <a:spAutoFit/>
          </a:bodyPr>
          <a:lstStyle/>
          <a:p>
            <a:pPr>
              <a:lnSpc>
                <a:spcPct val="70000"/>
              </a:lnSpc>
              <a:spcAft>
                <a:spcPts val="1000"/>
              </a:spcAft>
            </a:pPr>
            <a:r>
              <a:rPr lang="vi-VN"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Cả</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a:solidFill>
                  <a:prstClr val="black"/>
                </a:solidFill>
                <a:latin typeface="Times New Roman" panose="02020603050405020304" pitchFamily="18" charset="0"/>
                <a:cs typeface="Times New Roman" panose="02020603050405020304" pitchFamily="18" charset="0"/>
              </a:rPr>
              <a:t>tin, </a:t>
            </a:r>
            <a:r>
              <a:rPr lang="en-US" sz="2400" b="1" i="1" dirty="0" err="1">
                <a:solidFill>
                  <a:prstClr val="black"/>
                </a:solidFill>
                <a:latin typeface="Times New Roman" panose="02020603050405020304" pitchFamily="18" charset="0"/>
                <a:cs typeface="Times New Roman" panose="02020603050405020304" pitchFamily="18" charset="0"/>
              </a:rPr>
              <a:t>thật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thà</a:t>
            </a:r>
            <a:r>
              <a:rPr lang="en-US" sz="2400" b="1" i="1" dirty="0">
                <a:solidFill>
                  <a:prstClr val="black"/>
                </a:solidFill>
                <a:latin typeface="Times New Roman" panose="02020603050405020304" pitchFamily="18" charset="0"/>
                <a:cs typeface="Times New Roman" panose="02020603050405020304" pitchFamily="18" charset="0"/>
              </a:rPr>
              <a:t>:</a:t>
            </a:r>
          </a:p>
          <a:p>
            <a:pPr marL="342900" indent="-342900">
              <a:lnSpc>
                <a:spcPct val="70000"/>
              </a:lnSpc>
              <a:spcAft>
                <a:spcPts val="1000"/>
              </a:spcAft>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thay</a:t>
            </a:r>
            <a:r>
              <a:rPr lang="en-US" sz="2400" dirty="0">
                <a:solidFill>
                  <a:prstClr val="black"/>
                </a:solidFill>
                <a:latin typeface="Times New Roman" panose="02020603050405020304" pitchFamily="18" charset="0"/>
                <a:cs typeface="Times New Roman" panose="02020603050405020304" pitchFamily="18" charset="0"/>
              </a:rPr>
              <a:t>.</a:t>
            </a:r>
          </a:p>
          <a:p>
            <a:pPr marL="342900" indent="-342900">
              <a:lnSpc>
                <a:spcPct val="70000"/>
              </a:lnSpc>
              <a:spcAft>
                <a:spcPts val="1000"/>
              </a:spcAft>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chằn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nuôi</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70000"/>
              </a:lnSpc>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hang </a:t>
            </a:r>
            <a:r>
              <a:rPr lang="en-US" sz="2400" dirty="0" err="1">
                <a:solidFill>
                  <a:prstClr val="black"/>
                </a:solidFill>
                <a:latin typeface="Times New Roman" panose="02020603050405020304" pitchFamily="18" charset="0"/>
                <a:cs typeface="Times New Roman" panose="02020603050405020304" pitchFamily="18" charset="0"/>
              </a:rPr>
              <a:t>cứu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cs typeface="Times New Roman" pitchFamily="18" charset="0"/>
            </a:endParaRPr>
          </a:p>
        </p:txBody>
      </p:sp>
      <p:sp>
        <p:nvSpPr>
          <p:cNvPr id="15" name="Rectangle 14"/>
          <p:cNvSpPr/>
          <p:nvPr/>
        </p:nvSpPr>
        <p:spPr>
          <a:xfrm>
            <a:off x="7262191" y="943605"/>
            <a:ext cx="6096000" cy="1791260"/>
          </a:xfrm>
          <a:prstGeom prst="rect">
            <a:avLst/>
          </a:prstGeom>
        </p:spPr>
        <p:txBody>
          <a:bodyPr>
            <a:spAutoFit/>
          </a:bodyPr>
          <a:lstStyle/>
          <a:p>
            <a:pPr>
              <a:lnSpc>
                <a:spcPct val="115000"/>
              </a:lnSpc>
            </a:pPr>
            <a:r>
              <a:rPr lang="vi-VN"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Lừa</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lọc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xảo</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quyệt</a:t>
            </a:r>
            <a:r>
              <a:rPr lang="en-US" sz="2400" b="1" i="1"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mình</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Cướp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ea typeface="Calibri"/>
              <a:cs typeface="Times New Roman" pitchFamily="18" charset="0"/>
            </a:endParaRPr>
          </a:p>
        </p:txBody>
      </p:sp>
      <p:sp>
        <p:nvSpPr>
          <p:cNvPr id="16" name="Rectangle 15"/>
          <p:cNvSpPr/>
          <p:nvPr/>
        </p:nvSpPr>
        <p:spPr>
          <a:xfrm>
            <a:off x="1762539" y="2984772"/>
            <a:ext cx="5234609" cy="1332481"/>
          </a:xfrm>
          <a:prstGeom prst="rect">
            <a:avLst/>
          </a:prstGeom>
        </p:spPr>
        <p:txBody>
          <a:bodyPr wrap="square">
            <a:spAutoFit/>
          </a:bodyPr>
          <a:lstStyle/>
          <a:p>
            <a:pPr algn="just">
              <a:lnSpc>
                <a:spcPct val="115000"/>
              </a:lnSpc>
              <a:buFont typeface="Calibri"/>
              <a:buChar cha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thù</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ăn</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cs typeface="Times New Roman" pitchFamily="18" charset="0"/>
            </a:endParaRPr>
          </a:p>
        </p:txBody>
      </p:sp>
      <p:sp>
        <p:nvSpPr>
          <p:cNvPr id="17" name="Rectangle 16"/>
          <p:cNvSpPr/>
          <p:nvPr/>
        </p:nvSpPr>
        <p:spPr>
          <a:xfrm>
            <a:off x="7262191" y="2950725"/>
            <a:ext cx="4585252" cy="1366528"/>
          </a:xfrm>
          <a:prstGeom prst="rect">
            <a:avLst/>
          </a:prstGeom>
        </p:spPr>
        <p:txBody>
          <a:bodyPr wrap="square">
            <a:spAutoFit/>
          </a:bodyPr>
          <a:lstStyle/>
          <a:p>
            <a:pPr>
              <a:lnSpc>
                <a:spcPct val="115000"/>
              </a:lnSpc>
              <a:buFont typeface="Calibri"/>
              <a:buChar cha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bóc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Sanh</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ea typeface="Calibri"/>
              <a:cs typeface="Times New Roman" pitchFamily="18" charset="0"/>
            </a:endParaRPr>
          </a:p>
        </p:txBody>
      </p:sp>
      <p:sp>
        <p:nvSpPr>
          <p:cNvPr id="18" name="Rectangle 17"/>
          <p:cNvSpPr/>
          <p:nvPr/>
        </p:nvSpPr>
        <p:spPr>
          <a:xfrm>
            <a:off x="1762539" y="4317253"/>
            <a:ext cx="4120039" cy="517065"/>
          </a:xfrm>
          <a:prstGeom prst="rect">
            <a:avLst/>
          </a:prstGeom>
        </p:spPr>
        <p:txBody>
          <a:bodyPr wrap="none">
            <a:spAutoFit/>
          </a:bodyPr>
          <a:lstStyle/>
          <a:p>
            <a:pPr defTabSz="685800">
              <a:lnSpc>
                <a:spcPct val="115000"/>
              </a:lnSpc>
              <a:defRPr/>
            </a:pPr>
            <a:r>
              <a:rPr lang="vi-VN"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rPr>
              <a:t>Là</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người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anh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hùng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tài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giỏi</a:t>
            </a:r>
            <a:endParaRPr lang="en-US" sz="2400" b="1" i="1" dirty="0">
              <a:solidFill>
                <a:srgbClr val="FF0000"/>
              </a:solidFill>
              <a:latin typeface="Times New Roman" pitchFamily="18" charset="0"/>
              <a:ea typeface="Calibri"/>
              <a:cs typeface="Times New Roman" pitchFamily="18" charset="0"/>
            </a:endParaRPr>
          </a:p>
        </p:txBody>
      </p:sp>
      <p:sp>
        <p:nvSpPr>
          <p:cNvPr id="19" name="Rectangle 18"/>
          <p:cNvSpPr/>
          <p:nvPr/>
        </p:nvSpPr>
        <p:spPr>
          <a:xfrm>
            <a:off x="7214240" y="4317253"/>
            <a:ext cx="4681153" cy="517065"/>
          </a:xfrm>
          <a:prstGeom prst="rect">
            <a:avLst/>
          </a:prstGeom>
        </p:spPr>
        <p:txBody>
          <a:bodyPr wrap="none">
            <a:spAutoFit/>
          </a:bodyPr>
          <a:lstStyle/>
          <a:p>
            <a:pPr>
              <a:lnSpc>
                <a:spcPct val="115000"/>
              </a:lnSpc>
            </a:pPr>
            <a:r>
              <a:rPr lang="vi-VN"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rPr>
              <a:t>Tiểu</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nhân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nhược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thấp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hèn</a:t>
            </a:r>
            <a:endParaRPr lang="en-US" sz="2400" b="1" i="1" dirty="0">
              <a:solidFill>
                <a:srgbClr val="FF0000"/>
              </a:solidFill>
              <a:latin typeface="Times New Roman" pitchFamily="18" charset="0"/>
              <a:ea typeface="Calibri"/>
              <a:cs typeface="Times New Roman" pitchFamily="18" charset="0"/>
            </a:endParaRPr>
          </a:p>
        </p:txBody>
      </p:sp>
      <p:sp>
        <p:nvSpPr>
          <p:cNvPr id="20" name="Rectangle 19"/>
          <p:cNvSpPr/>
          <p:nvPr/>
        </p:nvSpPr>
        <p:spPr>
          <a:xfrm>
            <a:off x="2383043" y="4960132"/>
            <a:ext cx="3779218" cy="517065"/>
          </a:xfrm>
          <a:prstGeom prst="rect">
            <a:avLst/>
          </a:prstGeom>
          <a:solidFill>
            <a:srgbClr val="009999"/>
          </a:solidFill>
        </p:spPr>
        <p:txBody>
          <a:bodyPr wrap="square">
            <a:spAutoFit/>
          </a:bodyPr>
          <a:lstStyle/>
          <a:p>
            <a:pPr marL="0" lvl="1">
              <a:lnSpc>
                <a:spcPct val="115000"/>
              </a:lnSpc>
              <a:buFont typeface="Wingdings"/>
              <a:buNone/>
            </a:pPr>
            <a:r>
              <a:rPr lang="en-US" sz="2400" b="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smtClean="0">
                <a:solidFill>
                  <a:prstClr val="white"/>
                </a:solidFill>
                <a:latin typeface="Times New Roman" panose="02020603050405020304" pitchFamily="18" charset="0"/>
                <a:cs typeface="Times New Roman" panose="02020603050405020304" pitchFamily="18" charset="0"/>
              </a:rPr>
              <a:t>THIỆN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7825849" y="4960132"/>
            <a:ext cx="3199960" cy="517065"/>
          </a:xfrm>
          <a:prstGeom prst="rect">
            <a:avLst/>
          </a:prstGeom>
          <a:solidFill>
            <a:srgbClr val="009999"/>
          </a:solidFill>
        </p:spPr>
        <p:txBody>
          <a:bodyPr wrap="square">
            <a:spAutoFit/>
          </a:bodyPr>
          <a:lstStyle/>
          <a:p>
            <a:pPr marL="0" lvl="1" algn="ctr">
              <a:lnSpc>
                <a:spcPct val="115000"/>
              </a:lnSpc>
              <a:buFont typeface="Wingdings"/>
              <a:buNone/>
            </a:pPr>
            <a:r>
              <a:rPr lang="en-US" sz="2400" b="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smtClean="0">
                <a:solidFill>
                  <a:prstClr val="white"/>
                </a:solidFill>
                <a:latin typeface="Times New Roman" panose="02020603050405020304" pitchFamily="18" charset="0"/>
                <a:cs typeface="Times New Roman" panose="02020603050405020304" pitchFamily="18" charset="0"/>
              </a:rPr>
              <a:t>ÁC</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04800" y="5625112"/>
            <a:ext cx="11714922" cy="1083374"/>
          </a:xfrm>
          <a:prstGeom prst="rect">
            <a:avLst/>
          </a:prstGeom>
        </p:spPr>
        <p:txBody>
          <a:bodyPr wrap="square">
            <a:spAutoFit/>
          </a:bodyPr>
          <a:lstStyle/>
          <a:p>
            <a:pPr marL="0" lvl="1" defTabSz="685800">
              <a:lnSpc>
                <a:spcPct val="115000"/>
              </a:lnSpc>
              <a:defRPr/>
            </a:pPr>
            <a:r>
              <a:rPr lang="en-US" sz="2800" dirty="0" err="1">
                <a:solidFill>
                  <a:srgbClr val="FF0000"/>
                </a:solidFill>
                <a:latin typeface="Times New Roman" panose="02020603050405020304" pitchFamily="18" charset="0"/>
                <a:cs typeface="Times New Roman" panose="02020603050405020304" pitchFamily="18" charset="0"/>
              </a:rPr>
              <a:t>Nghệ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lập:Sự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xấu</a:t>
            </a:r>
            <a:r>
              <a:rPr lang="en-US" sz="2800" dirty="0">
                <a:solidFill>
                  <a:srgbClr val="FF0000"/>
                </a:solidFill>
                <a:latin typeface="Times New Roman" panose="02020603050405020304" pitchFamily="18" charset="0"/>
                <a:cs typeface="Times New Roman" panose="02020603050405020304" pitchFamily="18" charset="0"/>
              </a:rPr>
              <a:t>.</a:t>
            </a:r>
            <a:endParaRPr lang="en-US" sz="2800" i="1" dirty="0">
              <a:solidFill>
                <a:srgbClr val="FF0000"/>
              </a:solidFill>
              <a:latin typeface="Times New Roman" pitchFamily="18" charset="0"/>
              <a:cs typeface="Times New Roman" pitchFamily="18" charset="0"/>
            </a:endParaRPr>
          </a:p>
        </p:txBody>
      </p:sp>
      <p:sp>
        <p:nvSpPr>
          <p:cNvPr id="23" name="Rectangle 22"/>
          <p:cNvSpPr/>
          <p:nvPr/>
        </p:nvSpPr>
        <p:spPr>
          <a:xfrm>
            <a:off x="6484941" y="4776631"/>
            <a:ext cx="1350154" cy="941796"/>
          </a:xfrm>
          <a:prstGeom prst="rect">
            <a:avLst/>
          </a:prstGeom>
        </p:spPr>
        <p:txBody>
          <a:bodyPr wrap="square">
            <a:spAutoFit/>
          </a:bodyPr>
          <a:lstStyle/>
          <a:p>
            <a:pPr marL="0" lvl="1" defTabSz="685800">
              <a:lnSpc>
                <a:spcPct val="115000"/>
              </a:lnSpc>
              <a:defRPr/>
            </a:pPr>
            <a:r>
              <a:rPr lang="vi-VN" sz="4800" b="1" dirty="0" smtClean="0">
                <a:solidFill>
                  <a:srgbClr val="FF0000"/>
                </a:solidFill>
                <a:latin typeface="Times New Roman" panose="02020603050405020304" pitchFamily="18" charset="0"/>
                <a:cs typeface="Times New Roman" panose="02020603050405020304" pitchFamily="18" charset="0"/>
              </a:rPr>
              <a:t>&gt; &lt;</a:t>
            </a:r>
            <a:endParaRPr lang="en-US" sz="4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890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ircle(in)">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2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fltVal val="0"/>
                                          </p:val>
                                        </p:tav>
                                        <p:tav tm="100000">
                                          <p:val>
                                            <p:strVal val="#ppt_h"/>
                                          </p:val>
                                        </p:tav>
                                      </p:tavLst>
                                    </p:anim>
                                    <p:anim calcmode="lin" valueType="num">
                                      <p:cBhvr>
                                        <p:cTn id="66" dur="1000" fill="hold"/>
                                        <p:tgtEl>
                                          <p:spTgt spid="23"/>
                                        </p:tgtEl>
                                        <p:attrNameLst>
                                          <p:attrName>style.rotation</p:attrName>
                                        </p:attrNameLst>
                                      </p:cBhvr>
                                      <p:tavLst>
                                        <p:tav tm="0">
                                          <p:val>
                                            <p:fltVal val="90"/>
                                          </p:val>
                                        </p:tav>
                                        <p:tav tm="100000">
                                          <p:val>
                                            <p:fltVal val="0"/>
                                          </p:val>
                                        </p:tav>
                                      </p:tavLst>
                                    </p:anim>
                                    <p:animEffect transition="in" filter="fade">
                                      <p:cBhvr>
                                        <p:cTn id="67" dur="1000"/>
                                        <p:tgtEl>
                                          <p:spTgt spid="23"/>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1000" fill="hold"/>
                                        <p:tgtEl>
                                          <p:spTgt spid="22"/>
                                        </p:tgtEl>
                                        <p:attrNameLst>
                                          <p:attrName>ppt_w</p:attrName>
                                        </p:attrNameLst>
                                      </p:cBhvr>
                                      <p:tavLst>
                                        <p:tav tm="0">
                                          <p:val>
                                            <p:fltVal val="0"/>
                                          </p:val>
                                        </p:tav>
                                        <p:tav tm="100000">
                                          <p:val>
                                            <p:strVal val="#ppt_w"/>
                                          </p:val>
                                        </p:tav>
                                      </p:tavLst>
                                    </p:anim>
                                    <p:anim calcmode="lin" valueType="num">
                                      <p:cBhvr>
                                        <p:cTn id="71" dur="1000" fill="hold"/>
                                        <p:tgtEl>
                                          <p:spTgt spid="22"/>
                                        </p:tgtEl>
                                        <p:attrNameLst>
                                          <p:attrName>ppt_h</p:attrName>
                                        </p:attrNameLst>
                                      </p:cBhvr>
                                      <p:tavLst>
                                        <p:tav tm="0">
                                          <p:val>
                                            <p:fltVal val="0"/>
                                          </p:val>
                                        </p:tav>
                                        <p:tav tm="100000">
                                          <p:val>
                                            <p:strVal val="#ppt_h"/>
                                          </p:val>
                                        </p:tav>
                                      </p:tavLst>
                                    </p:anim>
                                    <p:anim calcmode="lin" valueType="num">
                                      <p:cBhvr>
                                        <p:cTn id="72" dur="1000" fill="hold"/>
                                        <p:tgtEl>
                                          <p:spTgt spid="22"/>
                                        </p:tgtEl>
                                        <p:attrNameLst>
                                          <p:attrName>style.rotation</p:attrName>
                                        </p:attrNameLst>
                                      </p:cBhvr>
                                      <p:tavLst>
                                        <p:tav tm="0">
                                          <p:val>
                                            <p:fltVal val="90"/>
                                          </p:val>
                                        </p:tav>
                                        <p:tav tm="100000">
                                          <p:val>
                                            <p:fltVal val="0"/>
                                          </p:val>
                                        </p:tav>
                                      </p:tavLst>
                                    </p:anim>
                                    <p:animEffect transition="in" filter="fade">
                                      <p:cBhvr>
                                        <p:cTn id="7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animBg="1"/>
      <p:bldP spid="21" grpId="0" animBg="1"/>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4177" y="179650"/>
            <a:ext cx="7226897" cy="1198774"/>
          </a:xfrm>
          <a:prstGeom prst="rect">
            <a:avLst/>
          </a:prstGeom>
        </p:spPr>
      </p:pic>
      <p:cxnSp>
        <p:nvCxnSpPr>
          <p:cNvPr id="32" name="Straight Connector 31"/>
          <p:cNvCxnSpPr/>
          <p:nvPr/>
        </p:nvCxnSpPr>
        <p:spPr>
          <a:xfrm>
            <a:off x="5808153" y="1789255"/>
            <a:ext cx="0" cy="38696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3" name="Text Box 13"/>
          <p:cNvSpPr txBox="1">
            <a:spLocks noChangeArrowheads="1"/>
          </p:cNvSpPr>
          <p:nvPr/>
        </p:nvSpPr>
        <p:spPr bwMode="auto">
          <a:xfrm>
            <a:off x="1539070" y="1390107"/>
            <a:ext cx="2403475" cy="523220"/>
          </a:xfrm>
          <a:prstGeom prst="rect">
            <a:avLst/>
          </a:prstGeom>
          <a:solidFill>
            <a:schemeClr val="tx2">
              <a:lumMod val="50000"/>
            </a:schemeClr>
          </a:solidFill>
          <a:ln w="9525">
            <a:solidFill>
              <a:schemeClr val="bg1"/>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fontAlgn="base">
              <a:spcBef>
                <a:spcPct val="50000"/>
              </a:spcBef>
              <a:spcAft>
                <a:spcPct val="0"/>
              </a:spcAft>
              <a:buClrTx/>
              <a:buFontTx/>
              <a:buNone/>
              <a:defRPr/>
            </a:pPr>
            <a:r>
              <a:rPr lang="vi-VN" altLang="en-US" sz="2800" b="1" dirty="0" smtClean="0">
                <a:solidFill>
                  <a:schemeClr val="bg1"/>
                </a:solidFill>
                <a:latin typeface="Times New Roman" panose="02020603050405020304" pitchFamily="18" charset="0"/>
                <a:cs typeface="Times New Roman" panose="02020603050405020304" pitchFamily="18" charset="0"/>
              </a:rPr>
              <a:t>Con vật kì ảo</a:t>
            </a:r>
            <a:endParaRPr lang="en-US" altLang="en-US" sz="2800" b="1" dirty="0" smtClean="0">
              <a:solidFill>
                <a:schemeClr val="bg1"/>
              </a:solidFill>
              <a:latin typeface="Times New Roman" panose="02020603050405020304" pitchFamily="18" charset="0"/>
              <a:cs typeface="Times New Roman" panose="02020603050405020304" pitchFamily="18" charset="0"/>
            </a:endParaRPr>
          </a:p>
        </p:txBody>
      </p:sp>
      <p:sp>
        <p:nvSpPr>
          <p:cNvPr id="34" name="Text Box 15"/>
          <p:cNvSpPr txBox="1">
            <a:spLocks noChangeArrowheads="1"/>
          </p:cNvSpPr>
          <p:nvPr/>
        </p:nvSpPr>
        <p:spPr bwMode="auto">
          <a:xfrm>
            <a:off x="7580268" y="1390107"/>
            <a:ext cx="2968625" cy="523220"/>
          </a:xfrm>
          <a:prstGeom prst="rect">
            <a:avLst/>
          </a:prstGeom>
          <a:solidFill>
            <a:schemeClr val="tx2">
              <a:lumMod val="50000"/>
            </a:schemeClr>
          </a:solidFill>
          <a:ln w="9525">
            <a:solidFill>
              <a:schemeClr val="bg1"/>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fontAlgn="base">
              <a:spcBef>
                <a:spcPct val="50000"/>
              </a:spcBef>
              <a:spcAft>
                <a:spcPct val="0"/>
              </a:spcAft>
              <a:buClrTx/>
              <a:buFontTx/>
              <a:buNone/>
              <a:defRPr/>
            </a:pPr>
            <a:r>
              <a:rPr lang="vi-VN" altLang="en-US" sz="2800" b="1" dirty="0" smtClean="0">
                <a:solidFill>
                  <a:schemeClr val="bg1"/>
                </a:solidFill>
                <a:latin typeface="Times New Roman" panose="02020603050405020304" pitchFamily="18" charset="0"/>
                <a:cs typeface="Times New Roman" panose="02020603050405020304" pitchFamily="18" charset="0"/>
              </a:rPr>
              <a:t>Đồ vật kì ảo</a:t>
            </a:r>
            <a:endParaRPr lang="en-US" altLang="en-US" sz="2800" b="1" dirty="0" smtClean="0">
              <a:solidFill>
                <a:schemeClr val="bg1"/>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15" y="2192328"/>
            <a:ext cx="2481083" cy="1584418"/>
          </a:xfrm>
          <a:prstGeom prst="rect">
            <a:avLst/>
          </a:prstGeom>
        </p:spPr>
      </p:pic>
      <p:pic>
        <p:nvPicPr>
          <p:cNvPr id="36" name="Picture 35"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3096002" y="2192328"/>
            <a:ext cx="2470989" cy="1584418"/>
          </a:xfrm>
          <a:prstGeom prst="rect">
            <a:avLst/>
          </a:prstGeom>
          <a:solidFill>
            <a:srgbClr val="FF0000"/>
          </a:solidFill>
          <a:ln>
            <a:solidFill>
              <a:schemeClr val="bg1"/>
            </a:solidFill>
          </a:ln>
        </p:spPr>
      </p:pic>
      <p:sp>
        <p:nvSpPr>
          <p:cNvPr id="37" name="Rectangle 36"/>
          <p:cNvSpPr/>
          <p:nvPr/>
        </p:nvSpPr>
        <p:spPr>
          <a:xfrm>
            <a:off x="867669" y="3243941"/>
            <a:ext cx="1734770" cy="480131"/>
          </a:xfrm>
          <a:prstGeom prst="rect">
            <a:avLst/>
          </a:prstGeom>
          <a:solidFill>
            <a:schemeClr val="bg1"/>
          </a:solidFill>
        </p:spPr>
        <p:txBody>
          <a:bodyPr wrap="none">
            <a:spAutoFit/>
          </a:bodyPr>
          <a:lstStyle/>
          <a:p>
            <a:pPr algn="ctr">
              <a:lnSpc>
                <a:spcPct val="90000"/>
              </a:lnSpc>
              <a:buClr>
                <a:srgbClr val="000000"/>
              </a:buClr>
              <a:buFont typeface="Arial"/>
              <a:buNone/>
            </a:pPr>
            <a:r>
              <a:rPr lang="en-US" sz="2800" b="1" kern="0" dirty="0" err="1" smtClean="0">
                <a:solidFill>
                  <a:srgbClr val="000000"/>
                </a:solidFill>
                <a:latin typeface="Times New Roman"/>
                <a:ea typeface="Times New Roman"/>
                <a:cs typeface="Times New Roman"/>
                <a:sym typeface="Times New Roman"/>
              </a:rPr>
              <a:t>Ch</a:t>
            </a:r>
            <a:r>
              <a:rPr lang="vi-VN" sz="2800" b="1" kern="0" dirty="0">
                <a:solidFill>
                  <a:srgbClr val="000000"/>
                </a:solidFill>
                <a:latin typeface="Times New Roman"/>
                <a:ea typeface="Times New Roman"/>
                <a:cs typeface="Times New Roman"/>
                <a:sym typeface="Times New Roman"/>
              </a:rPr>
              <a:t>ă</a:t>
            </a:r>
            <a:r>
              <a:rPr lang="en-US" sz="2800" b="1" kern="0" dirty="0" smtClean="0">
                <a:solidFill>
                  <a:srgbClr val="000000"/>
                </a:solidFill>
                <a:latin typeface="Times New Roman"/>
                <a:ea typeface="Times New Roman"/>
                <a:cs typeface="Times New Roman"/>
                <a:sym typeface="Times New Roman"/>
              </a:rPr>
              <a:t>n </a:t>
            </a:r>
            <a:r>
              <a:rPr lang="en-US" sz="2800" b="1" kern="0" dirty="0" err="1">
                <a:solidFill>
                  <a:srgbClr val="000000"/>
                </a:solidFill>
                <a:latin typeface="Times New Roman"/>
                <a:ea typeface="Times New Roman"/>
                <a:cs typeface="Times New Roman"/>
                <a:sym typeface="Times New Roman"/>
              </a:rPr>
              <a:t>tinh</a:t>
            </a:r>
            <a:endParaRPr lang="en-US" sz="2800" kern="0" dirty="0">
              <a:solidFill>
                <a:srgbClr val="000000"/>
              </a:solidFill>
              <a:latin typeface="Times New Roman"/>
              <a:ea typeface="Times New Roman"/>
              <a:cs typeface="Times New Roman"/>
              <a:sym typeface="Times New Roman"/>
            </a:endParaRPr>
          </a:p>
        </p:txBody>
      </p:sp>
      <p:sp>
        <p:nvSpPr>
          <p:cNvPr id="38" name="Rectangle 37"/>
          <p:cNvSpPr/>
          <p:nvPr/>
        </p:nvSpPr>
        <p:spPr>
          <a:xfrm>
            <a:off x="3582967" y="3239830"/>
            <a:ext cx="1572866"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smtClean="0">
                <a:solidFill>
                  <a:srgbClr val="000000"/>
                </a:solidFill>
                <a:latin typeface="Times New Roman"/>
                <a:ea typeface="Times New Roman"/>
                <a:cs typeface="Times New Roman"/>
                <a:sym typeface="Times New Roman"/>
              </a:rPr>
              <a:t>Đại bàng</a:t>
            </a:r>
            <a:endParaRPr lang="en-US" sz="2800" kern="0" dirty="0">
              <a:solidFill>
                <a:srgbClr val="000000"/>
              </a:solidFill>
              <a:latin typeface="Times New Roman"/>
              <a:ea typeface="Times New Roman"/>
              <a:cs typeface="Times New Roman"/>
              <a:sym typeface="Times New Roman"/>
            </a:endParaRPr>
          </a:p>
        </p:txBody>
      </p:sp>
      <p:sp>
        <p:nvSpPr>
          <p:cNvPr id="39" name="Rectangle 38"/>
          <p:cNvSpPr/>
          <p:nvPr/>
        </p:nvSpPr>
        <p:spPr>
          <a:xfrm>
            <a:off x="316582" y="3916872"/>
            <a:ext cx="5250409" cy="2246769"/>
          </a:xfrm>
          <a:prstGeom prst="rect">
            <a:avLst/>
          </a:prstGeom>
        </p:spPr>
        <p:txBody>
          <a:bodyPr wrap="square">
            <a:spAutoFit/>
          </a:bodyPr>
          <a:lstStyle/>
          <a:p>
            <a:pPr algn="just">
              <a:buClr>
                <a:srgbClr val="000000"/>
              </a:buClr>
              <a:buFont typeface="Arial"/>
              <a:buNone/>
            </a:pPr>
            <a:r>
              <a:rPr lang="vi-VN" sz="2800" kern="0" dirty="0" smtClean="0">
                <a:solidFill>
                  <a:schemeClr val="bg1">
                    <a:lumMod val="10000"/>
                  </a:schemeClr>
                </a:solidFill>
                <a:latin typeface="Times New Roman"/>
                <a:ea typeface="Times New Roman"/>
                <a:cs typeface="Times New Roman"/>
                <a:sym typeface="Wingdings" panose="05000000000000000000" pitchFamily="2" charset="2"/>
              </a:rPr>
              <a:t> </a:t>
            </a:r>
            <a:r>
              <a:rPr lang="vi-VN" sz="2800" kern="0" dirty="0" smtClean="0">
                <a:solidFill>
                  <a:schemeClr val="bg1">
                    <a:lumMod val="10000"/>
                  </a:schemeClr>
                </a:solidFill>
                <a:latin typeface="Times New Roman"/>
                <a:ea typeface="Times New Roman"/>
                <a:cs typeface="Times New Roman"/>
                <a:sym typeface="Times New Roman"/>
              </a:rPr>
              <a:t>Đại </a:t>
            </a:r>
            <a:r>
              <a:rPr lang="vi-VN" sz="2800" kern="0" dirty="0">
                <a:solidFill>
                  <a:schemeClr val="bg1">
                    <a:lumMod val="10000"/>
                  </a:schemeClr>
                </a:solidFill>
                <a:latin typeface="Times New Roman"/>
                <a:ea typeface="Times New Roman"/>
                <a:cs typeface="Times New Roman"/>
                <a:sym typeface="Times New Roman"/>
              </a:rPr>
              <a:t>diện cho cái ác, gieo rắc nỗi kinh hoàng và gây tai họa cho người dân. Con vật này là thử thách để Thạch Sanh thể hiện phẩm chất của người dũng sĩ.</a:t>
            </a:r>
          </a:p>
        </p:txBody>
      </p:sp>
      <p:pic>
        <p:nvPicPr>
          <p:cNvPr id="40" name="Picture 39" descr="Káº¿t quáº£ hÃ¬nh áº£nh cho tháº¡ch sa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4754" y="2192328"/>
            <a:ext cx="2864531" cy="1584418"/>
          </a:xfrm>
          <a:prstGeom prst="rect">
            <a:avLst/>
          </a:prstGeom>
          <a:solidFill>
            <a:srgbClr val="FF0000"/>
          </a:solidFill>
          <a:ln>
            <a:noFill/>
          </a:ln>
        </p:spPr>
      </p:pic>
      <p:pic>
        <p:nvPicPr>
          <p:cNvPr id="41" name="Picture 40" descr="tải xuống.jpg"/>
          <p:cNvPicPr>
            <a:picLocks noChangeAspect="1"/>
          </p:cNvPicPr>
          <p:nvPr/>
        </p:nvPicPr>
        <p:blipFill>
          <a:blip r:embed="rId7"/>
          <a:stretch>
            <a:fillRect/>
          </a:stretch>
        </p:blipFill>
        <p:spPr>
          <a:xfrm>
            <a:off x="9011479" y="2192328"/>
            <a:ext cx="2751216" cy="1584418"/>
          </a:xfrm>
          <a:prstGeom prst="rect">
            <a:avLst/>
          </a:prstGeom>
        </p:spPr>
      </p:pic>
      <p:sp>
        <p:nvSpPr>
          <p:cNvPr id="42" name="Rectangle 41"/>
          <p:cNvSpPr/>
          <p:nvPr/>
        </p:nvSpPr>
        <p:spPr>
          <a:xfrm>
            <a:off x="6758218" y="3234393"/>
            <a:ext cx="1731564"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smtClean="0">
                <a:solidFill>
                  <a:srgbClr val="000000"/>
                </a:solidFill>
                <a:latin typeface="Times New Roman"/>
                <a:ea typeface="Times New Roman"/>
                <a:cs typeface="Times New Roman"/>
                <a:sym typeface="Times New Roman"/>
              </a:rPr>
              <a:t>Tiếng đàn</a:t>
            </a:r>
            <a:endParaRPr lang="en-US" sz="2800" kern="0" dirty="0">
              <a:solidFill>
                <a:srgbClr val="000000"/>
              </a:solidFill>
              <a:latin typeface="Times New Roman"/>
              <a:ea typeface="Times New Roman"/>
              <a:cs typeface="Times New Roman"/>
              <a:sym typeface="Times New Roman"/>
            </a:endParaRPr>
          </a:p>
        </p:txBody>
      </p:sp>
      <p:sp>
        <p:nvSpPr>
          <p:cNvPr id="43" name="Rectangle 42"/>
          <p:cNvSpPr/>
          <p:nvPr/>
        </p:nvSpPr>
        <p:spPr>
          <a:xfrm>
            <a:off x="9539459" y="3230282"/>
            <a:ext cx="1649812"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smtClean="0">
                <a:solidFill>
                  <a:srgbClr val="000000"/>
                </a:solidFill>
                <a:latin typeface="Times New Roman"/>
                <a:ea typeface="Times New Roman"/>
                <a:cs typeface="Times New Roman"/>
                <a:sym typeface="Times New Roman"/>
              </a:rPr>
              <a:t>Niêu cơm</a:t>
            </a:r>
            <a:endParaRPr lang="en-US" sz="2800" kern="0" dirty="0">
              <a:solidFill>
                <a:srgbClr val="000000"/>
              </a:solidFill>
              <a:latin typeface="Times New Roman"/>
              <a:ea typeface="Times New Roman"/>
              <a:cs typeface="Times New Roman"/>
              <a:sym typeface="Times New Roman"/>
            </a:endParaRPr>
          </a:p>
        </p:txBody>
      </p:sp>
      <p:sp>
        <p:nvSpPr>
          <p:cNvPr id="44" name="Rectangle 43"/>
          <p:cNvSpPr/>
          <p:nvPr/>
        </p:nvSpPr>
        <p:spPr>
          <a:xfrm>
            <a:off x="6227752" y="3978817"/>
            <a:ext cx="5363066" cy="1815882"/>
          </a:xfrm>
          <a:prstGeom prst="rect">
            <a:avLst/>
          </a:prstGeom>
        </p:spPr>
        <p:txBody>
          <a:bodyPr wrap="square">
            <a:spAutoFit/>
          </a:bodyPr>
          <a:lstStyle/>
          <a:p>
            <a:pPr algn="just">
              <a:buClr>
                <a:srgbClr val="000000"/>
              </a:buClr>
              <a:buFont typeface="Arial"/>
              <a:buNone/>
            </a:pPr>
            <a:r>
              <a:rPr lang="vi-VN" sz="2800" kern="0" dirty="0" smtClean="0">
                <a:solidFill>
                  <a:schemeClr val="bg1">
                    <a:lumMod val="10000"/>
                  </a:schemeClr>
                </a:solidFill>
                <a:latin typeface="Times New Roman"/>
                <a:ea typeface="Times New Roman"/>
                <a:cs typeface="Times New Roman"/>
                <a:sym typeface="Wingdings" panose="05000000000000000000" pitchFamily="2" charset="2"/>
              </a:rPr>
              <a:t> </a:t>
            </a:r>
            <a:r>
              <a:rPr lang="vi-VN" sz="2800" kern="0" dirty="0" smtClean="0">
                <a:solidFill>
                  <a:schemeClr val="bg1">
                    <a:lumMod val="10000"/>
                  </a:schemeClr>
                </a:solidFill>
                <a:latin typeface="Times New Roman"/>
                <a:ea typeface="Times New Roman"/>
                <a:cs typeface="Times New Roman"/>
                <a:sym typeface="Times New Roman"/>
              </a:rPr>
              <a:t>Đại </a:t>
            </a:r>
            <a:r>
              <a:rPr lang="vi-VN" sz="2800" kern="0" dirty="0">
                <a:solidFill>
                  <a:schemeClr val="bg1">
                    <a:lumMod val="10000"/>
                  </a:schemeClr>
                </a:solidFill>
                <a:latin typeface="Times New Roman"/>
                <a:ea typeface="Times New Roman"/>
                <a:cs typeface="Times New Roman"/>
                <a:sym typeface="Times New Roman"/>
              </a:rPr>
              <a:t>diện cho </a:t>
            </a:r>
            <a:r>
              <a:rPr lang="vi-VN" sz="2800" kern="0" dirty="0" smtClean="0">
                <a:solidFill>
                  <a:schemeClr val="bg1">
                    <a:lumMod val="10000"/>
                  </a:schemeClr>
                </a:solidFill>
                <a:latin typeface="Times New Roman"/>
                <a:ea typeface="Times New Roman"/>
                <a:cs typeface="Times New Roman"/>
                <a:sym typeface="Times New Roman"/>
              </a:rPr>
              <a:t>cái thiện, vẻ đẹp của lòng nhân ái, lương thiện, yêu chuộng hòa bình «Đánh giặc bằng tình người»</a:t>
            </a:r>
            <a:endParaRPr lang="vi-VN" sz="2800" kern="0" dirty="0">
              <a:solidFill>
                <a:schemeClr val="bg1">
                  <a:lumMod val="10000"/>
                </a:scheme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69173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par>
                                <p:cTn id="11" presetID="6"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par>
                                <p:cTn id="22" presetID="2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22" presetClass="entr" presetSubtype="4"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7" grpId="0" animBg="1"/>
      <p:bldP spid="38" grpId="0" animBg="1"/>
      <p:bldP spid="39" grpId="0"/>
      <p:bldP spid="42" grpId="0" animBg="1"/>
      <p:bldP spid="43" grpId="0" animBg="1"/>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6797" y="204718"/>
            <a:ext cx="5185760" cy="1460310"/>
          </a:xfrm>
          <a:prstGeom prst="rect">
            <a:avLst/>
          </a:prstGeom>
        </p:spPr>
      </p:pic>
      <p:sp>
        <p:nvSpPr>
          <p:cNvPr id="8" name="Rectangle 7"/>
          <p:cNvSpPr/>
          <p:nvPr/>
        </p:nvSpPr>
        <p:spPr>
          <a:xfrm>
            <a:off x="472932" y="1555845"/>
            <a:ext cx="8060495" cy="584775"/>
          </a:xfrm>
          <a:prstGeom prst="rect">
            <a:avLst/>
          </a:prstGeom>
        </p:spPr>
        <p:txBody>
          <a:bodyPr wrap="square">
            <a:spAutoFit/>
          </a:bodyPr>
          <a:lstStyle/>
          <a:p>
            <a:pPr algn="just" defTabSz="1219170" fontAlgn="base">
              <a:spcBef>
                <a:spcPct val="0"/>
              </a:spcBef>
              <a:spcAft>
                <a:spcPct val="0"/>
              </a:spcAft>
              <a:defRPr/>
            </a:pPr>
            <a:r>
              <a:rPr lang="vi-VN" sz="3200" dirty="0" smtClean="0">
                <a:solidFill>
                  <a:schemeClr val="bg1">
                    <a:lumMod val="10000"/>
                  </a:schemeClr>
                </a:solidFill>
                <a:latin typeface="Times New Roman" pitchFamily="18" charset="0"/>
                <a:ea typeface="Times New Roman" pitchFamily="18" charset="0"/>
                <a:cs typeface="Times New Roman" pitchFamily="18" charset="0"/>
              </a:rPr>
              <a:t>- </a:t>
            </a:r>
            <a:r>
              <a:rPr lang="en-US" sz="3200" dirty="0" err="1" smtClean="0">
                <a:solidFill>
                  <a:schemeClr val="bg1">
                    <a:lumMod val="10000"/>
                  </a:schemeClr>
                </a:solidFill>
                <a:latin typeface="Times New Roman" pitchFamily="18" charset="0"/>
                <a:ea typeface="Times New Roman" pitchFamily="18" charset="0"/>
                <a:cs typeface="Times New Roman" pitchFamily="18" charset="0"/>
              </a:rPr>
              <a:t>Thạch</a:t>
            </a:r>
            <a:r>
              <a:rPr lang="en-US" sz="3200" dirty="0" smtClean="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Sanh</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cưới</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công</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chúa</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lên</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làm</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vua</a:t>
            </a:r>
            <a:r>
              <a:rPr lang="en-US" sz="3200" dirty="0">
                <a:solidFill>
                  <a:schemeClr val="bg1">
                    <a:lumMod val="10000"/>
                  </a:schemeClr>
                </a:solidFill>
                <a:latin typeface="Times New Roman" pitchFamily="18" charset="0"/>
                <a:ea typeface="Times New Roman" pitchFamily="18" charset="0"/>
                <a:cs typeface="Times New Roman" pitchFamily="18" charset="0"/>
              </a:rPr>
              <a:t>.</a:t>
            </a:r>
            <a:endParaRPr lang="en-US" sz="4400" dirty="0">
              <a:solidFill>
                <a:schemeClr val="bg1">
                  <a:lumMod val="10000"/>
                </a:schemeClr>
              </a:solidFill>
              <a:latin typeface="Arial" pitchFamily="34" charset="0"/>
              <a:cs typeface="Arial" pitchFamily="34" charset="0"/>
            </a:endParaRPr>
          </a:p>
        </p:txBody>
      </p:sp>
      <p:sp>
        <p:nvSpPr>
          <p:cNvPr id="9" name="Rectangle 8"/>
          <p:cNvSpPr/>
          <p:nvPr/>
        </p:nvSpPr>
        <p:spPr>
          <a:xfrm>
            <a:off x="517452" y="2304396"/>
            <a:ext cx="7156297" cy="584775"/>
          </a:xfrm>
          <a:prstGeom prst="rect">
            <a:avLst/>
          </a:prstGeom>
        </p:spPr>
        <p:txBody>
          <a:bodyPr wrap="square">
            <a:spAutoFit/>
          </a:bodyPr>
          <a:lstStyle/>
          <a:p>
            <a:pPr algn="just" defTabSz="1219170" fontAlgn="base">
              <a:spcBef>
                <a:spcPct val="0"/>
              </a:spcBef>
              <a:spcAft>
                <a:spcPct val="0"/>
              </a:spcAft>
              <a:defRPr/>
            </a:pPr>
            <a:r>
              <a:rPr lang="vi-VN" sz="3200" dirty="0" smtClean="0">
                <a:solidFill>
                  <a:schemeClr val="bg1">
                    <a:lumMod val="10000"/>
                  </a:schemeClr>
                </a:solidFill>
                <a:latin typeface="Times New Roman" pitchFamily="18" charset="0"/>
                <a:ea typeface="Times New Roman" pitchFamily="18" charset="0"/>
                <a:cs typeface="Times New Roman" pitchFamily="18" charset="0"/>
              </a:rPr>
              <a:t>- Mẹ </a:t>
            </a:r>
            <a:r>
              <a:rPr lang="vi-VN" sz="3200" dirty="0">
                <a:solidFill>
                  <a:schemeClr val="bg1">
                    <a:lumMod val="10000"/>
                  </a:schemeClr>
                </a:solidFill>
                <a:latin typeface="Times New Roman" pitchFamily="18" charset="0"/>
                <a:ea typeface="Times New Roman" pitchFamily="18" charset="0"/>
                <a:cs typeface="Times New Roman" pitchFamily="18" charset="0"/>
              </a:rPr>
              <a:t>con Lý Thông bị sét đánh chết</a:t>
            </a:r>
            <a:endParaRPr lang="en-US" sz="4400" dirty="0">
              <a:solidFill>
                <a:schemeClr val="bg1">
                  <a:lumMod val="10000"/>
                </a:schemeClr>
              </a:solidFill>
              <a:latin typeface="Arial" pitchFamily="34" charset="0"/>
              <a:cs typeface="Arial" pitchFamily="34" charset="0"/>
            </a:endParaRPr>
          </a:p>
        </p:txBody>
      </p:sp>
      <p:sp>
        <p:nvSpPr>
          <p:cNvPr id="10" name="Rectangle 9"/>
          <p:cNvSpPr/>
          <p:nvPr/>
        </p:nvSpPr>
        <p:spPr>
          <a:xfrm>
            <a:off x="574573" y="3220873"/>
            <a:ext cx="7529015" cy="2062103"/>
          </a:xfrm>
          <a:prstGeom prst="rect">
            <a:avLst/>
          </a:prstGeom>
        </p:spPr>
        <p:txBody>
          <a:bodyPr wrap="square">
            <a:spAutoFit/>
          </a:bodyPr>
          <a:lstStyle/>
          <a:p>
            <a:pPr algn="just">
              <a:defRPr/>
            </a:pPr>
            <a:r>
              <a:rPr lang="vi-VN"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smtClean="0">
                <a:solidFill>
                  <a:srgbClr val="FF0000"/>
                </a:solidFill>
                <a:latin typeface="Times New Roman" panose="02020603050405020304" pitchFamily="18" charset="0"/>
                <a:cs typeface="Times New Roman" panose="02020603050405020304" pitchFamily="18" charset="0"/>
              </a:rPr>
              <a:t>Ư</a:t>
            </a:r>
            <a:r>
              <a:rPr lang="vi-VN" sz="3200" dirty="0">
                <a:solidFill>
                  <a:srgbClr val="FF0000"/>
                </a:solidFill>
                <a:latin typeface="Times New Roman" panose="02020603050405020304" pitchFamily="18" charset="0"/>
                <a:cs typeface="Times New Roman" panose="02020603050405020304" pitchFamily="18" charset="0"/>
              </a:rPr>
              <a:t>ớc mơ về một xã hội công bằng có công lý chính nghĩa, người lương thiện sẽ gặp lành, người ác sẽ bị quả báo; qua đó cũng thể hiện ước mơ đổi đời của nhân dân</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3427" y="2889171"/>
            <a:ext cx="3434767" cy="34493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b="14795"/>
          <a:stretch>
            <a:fillRect/>
          </a:stretch>
        </p:blipFill>
        <p:spPr bwMode="auto">
          <a:xfrm>
            <a:off x="8002079" y="495334"/>
            <a:ext cx="2395968" cy="23393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2304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17" name="Google Shape;1817;p83"/>
          <p:cNvSpPr txBox="1">
            <a:spLocks noGrp="1"/>
          </p:cNvSpPr>
          <p:nvPr>
            <p:ph type="title" idx="2"/>
          </p:nvPr>
        </p:nvSpPr>
        <p:spPr>
          <a:xfrm>
            <a:off x="2692400" y="1219200"/>
            <a:ext cx="6807200" cy="1618400"/>
          </a:xfrm>
          <a:prstGeom prst="rect">
            <a:avLst/>
          </a:prstGeom>
        </p:spPr>
        <p:txBody>
          <a:bodyPr spcFirstLastPara="1" wrap="square" lIns="121900" tIns="121900" rIns="121900" bIns="121900" anchor="b" anchorCtr="0">
            <a:noAutofit/>
          </a:bodyPr>
          <a:lstStyle/>
          <a:p>
            <a:r>
              <a:rPr lang="en" dirty="0" smtClean="0"/>
              <a:t>III.</a:t>
            </a:r>
            <a:endParaRPr dirty="0"/>
          </a:p>
        </p:txBody>
      </p:sp>
      <p:sp>
        <p:nvSpPr>
          <p:cNvPr id="1818" name="Google Shape;1818;p83"/>
          <p:cNvSpPr/>
          <p:nvPr/>
        </p:nvSpPr>
        <p:spPr>
          <a:xfrm>
            <a:off x="5175585" y="4584833"/>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1455462" y="2443139"/>
            <a:ext cx="8956801" cy="2536155"/>
          </a:xfrm>
          <a:prstGeom prst="rect">
            <a:avLst/>
          </a:prstGeom>
        </p:spPr>
      </p:pic>
    </p:spTree>
    <p:extLst>
      <p:ext uri="{BB962C8B-B14F-4D97-AF65-F5344CB8AC3E}">
        <p14:creationId xmlns:p14="http://schemas.microsoft.com/office/powerpoint/2010/main" val="424102162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2" name="Title 1"/>
          <p:cNvSpPr>
            <a:spLocks noGrp="1"/>
          </p:cNvSpPr>
          <p:nvPr>
            <p:ph type="title"/>
          </p:nvPr>
        </p:nvSpPr>
        <p:spPr>
          <a:xfrm>
            <a:off x="4147210" y="3222231"/>
            <a:ext cx="6248815" cy="722000"/>
          </a:xfrm>
        </p:spPr>
        <p:txBody>
          <a:bodyPr/>
          <a:lstStyle/>
          <a:p>
            <a:r>
              <a:rPr lang="en-US" sz="3200" dirty="0">
                <a:latin typeface="Times New Roman" panose="02020603050405020304" pitchFamily="18" charset="0"/>
                <a:cs typeface="Times New Roman" panose="02020603050405020304" pitchFamily="18" charset="0"/>
              </a:rPr>
              <a:t>2</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Nội</a:t>
            </a:r>
            <a:r>
              <a:rPr lang="en-US" sz="3200" dirty="0" smtClean="0">
                <a:latin typeface="Times New Roman" panose="02020603050405020304" pitchFamily="18" charset="0"/>
                <a:cs typeface="Times New Roman" panose="02020603050405020304" pitchFamily="18" charset="0"/>
              </a:rPr>
              <a:t> dung</a:t>
            </a:r>
            <a:endParaRPr lang="en-US" sz="3200" dirty="0">
              <a:latin typeface="Times New Roman" panose="02020603050405020304" pitchFamily="18" charset="0"/>
              <a:cs typeface="Times New Roman" panose="02020603050405020304" pitchFamily="18" charset="0"/>
            </a:endParaRPr>
          </a:p>
        </p:txBody>
      </p:sp>
      <p:sp>
        <p:nvSpPr>
          <p:cNvPr id="6" name="Google Shape;1853;p87"/>
          <p:cNvSpPr txBox="1"/>
          <p:nvPr/>
        </p:nvSpPr>
        <p:spPr>
          <a:xfrm>
            <a:off x="4147210" y="3970467"/>
            <a:ext cx="6482201" cy="2887533"/>
          </a:xfrm>
          <a:prstGeom prst="rect">
            <a:avLst/>
          </a:prstGeom>
          <a:noFill/>
          <a:ln>
            <a:noFill/>
          </a:ln>
        </p:spPr>
        <p:txBody>
          <a:bodyPr spcFirstLastPara="1" wrap="square" lIns="121900" tIns="121900" rIns="121900" bIns="121900" anchor="ctr" anchorCtr="0">
            <a:noAutofit/>
          </a:bodyPr>
          <a:lstStyle/>
          <a:p>
            <a:pPr algn="just">
              <a:lnSpc>
                <a:spcPct val="90000"/>
              </a:lnSpc>
              <a:buClr>
                <a:srgbClr val="000000"/>
              </a:buClr>
              <a:buFont typeface="Arial"/>
              <a:buNone/>
            </a:pPr>
            <a:r>
              <a:rPr lang="vi-VN" sz="2800" kern="0" dirty="0" smtClean="0">
                <a:solidFill>
                  <a:srgbClr val="000000"/>
                </a:solidFill>
                <a:latin typeface="Times New Roman"/>
                <a:ea typeface="Times New Roman"/>
                <a:cs typeface="Times New Roman"/>
                <a:sym typeface="Times New Roman"/>
              </a:rPr>
              <a:t>- Thạch </a:t>
            </a:r>
            <a:r>
              <a:rPr lang="vi-VN" sz="2800" kern="0" dirty="0">
                <a:solidFill>
                  <a:srgbClr val="000000"/>
                </a:solidFill>
                <a:latin typeface="Times New Roman"/>
                <a:ea typeface="Times New Roman"/>
                <a:cs typeface="Times New Roman"/>
                <a:sym typeface="Times New Roman"/>
              </a:rPr>
              <a:t>Sanh là truyện cổ tích về người anh hùng diệt trăn tinh, đại bàng cứu người</a:t>
            </a:r>
            <a:r>
              <a:rPr lang="vi-VN" sz="2800" kern="0" dirty="0" smtClean="0">
                <a:solidFill>
                  <a:srgbClr val="000000"/>
                </a:solidFill>
                <a:latin typeface="Times New Roman"/>
                <a:ea typeface="Times New Roman"/>
                <a:cs typeface="Times New Roman"/>
                <a:sym typeface="Times New Roman"/>
              </a:rPr>
              <a:t>...</a:t>
            </a:r>
          </a:p>
          <a:p>
            <a:pPr algn="just">
              <a:lnSpc>
                <a:spcPct val="90000"/>
              </a:lnSpc>
              <a:buClr>
                <a:srgbClr val="000000"/>
              </a:buClr>
            </a:pPr>
            <a:r>
              <a:rPr lang="vi-VN" sz="2800" kern="0" dirty="0" smtClean="0">
                <a:solidFill>
                  <a:srgbClr val="000000"/>
                </a:solidFill>
                <a:latin typeface="Times New Roman"/>
                <a:ea typeface="Times New Roman"/>
                <a:cs typeface="Times New Roman"/>
                <a:sym typeface="Times New Roman"/>
              </a:rPr>
              <a:t>- Truyện </a:t>
            </a:r>
            <a:r>
              <a:rPr lang="vi-VN" sz="2800" kern="0" dirty="0">
                <a:solidFill>
                  <a:srgbClr val="000000"/>
                </a:solidFill>
                <a:latin typeface="Times New Roman"/>
                <a:ea typeface="Times New Roman"/>
                <a:cs typeface="Times New Roman"/>
                <a:sym typeface="Times New Roman"/>
              </a:rPr>
              <a:t>thể hiện ước mơ, niềm tin của nhân dân ta về công lý xã hội, về sự chiến thắng của những con người chính nghĩa lương thiện .</a:t>
            </a:r>
          </a:p>
          <a:p>
            <a:pPr algn="just">
              <a:lnSpc>
                <a:spcPct val="90000"/>
              </a:lnSpc>
              <a:buClr>
                <a:srgbClr val="000000"/>
              </a:buClr>
              <a:buFont typeface="Arial"/>
              <a:buNone/>
            </a:pPr>
            <a:endParaRPr lang="vi-VN" sz="2800" kern="0" dirty="0">
              <a:solidFill>
                <a:srgbClr val="000000"/>
              </a:solidFill>
              <a:latin typeface="Times New Roman"/>
              <a:ea typeface="Times New Roman"/>
              <a:cs typeface="Times New Roman"/>
              <a:sym typeface="Times New Roman"/>
            </a:endParaRPr>
          </a:p>
        </p:txBody>
      </p:sp>
      <p:sp>
        <p:nvSpPr>
          <p:cNvPr id="12" name="Title 1"/>
          <p:cNvSpPr txBox="1">
            <a:spLocks/>
          </p:cNvSpPr>
          <p:nvPr/>
        </p:nvSpPr>
        <p:spPr>
          <a:xfrm>
            <a:off x="-2480840" y="281881"/>
            <a:ext cx="10290000" cy="7220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Hammersmith One"/>
              <a:buNone/>
              <a:defRPr sz="3000" b="1" i="0" u="none" strike="noStrike" cap="none">
                <a:solidFill>
                  <a:schemeClr val="accent2"/>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9pPr>
          </a:lstStyle>
          <a:p>
            <a:pPr>
              <a:buClr>
                <a:srgbClr val="40474B"/>
              </a:buClr>
            </a:pPr>
            <a:r>
              <a:rPr lang="en-US" sz="4000" kern="0" dirty="0">
                <a:solidFill>
                  <a:srgbClr val="40474B"/>
                </a:solidFill>
                <a:latin typeface="Times New Roman" panose="02020603050405020304" pitchFamily="18" charset="0"/>
                <a:cs typeface="Times New Roman" panose="02020603050405020304" pitchFamily="18" charset="0"/>
              </a:rPr>
              <a:t>1. </a:t>
            </a:r>
            <a:r>
              <a:rPr lang="en-US" sz="4000" kern="0" dirty="0" err="1">
                <a:solidFill>
                  <a:srgbClr val="40474B"/>
                </a:solidFill>
                <a:latin typeface="Times New Roman" panose="02020603050405020304" pitchFamily="18" charset="0"/>
                <a:cs typeface="Times New Roman" panose="02020603050405020304" pitchFamily="18" charset="0"/>
              </a:rPr>
              <a:t>Nghệ</a:t>
            </a:r>
            <a:r>
              <a:rPr lang="en-US" sz="4000" kern="0" dirty="0">
                <a:solidFill>
                  <a:srgbClr val="40474B"/>
                </a:solidFill>
                <a:latin typeface="Times New Roman" panose="02020603050405020304" pitchFamily="18" charset="0"/>
                <a:cs typeface="Times New Roman" panose="02020603050405020304" pitchFamily="18" charset="0"/>
              </a:rPr>
              <a:t> </a:t>
            </a:r>
            <a:r>
              <a:rPr lang="en-US" sz="4000" kern="0" dirty="0" err="1">
                <a:solidFill>
                  <a:srgbClr val="40474B"/>
                </a:solidFill>
                <a:latin typeface="Times New Roman" panose="02020603050405020304" pitchFamily="18" charset="0"/>
                <a:cs typeface="Times New Roman" panose="02020603050405020304" pitchFamily="18" charset="0"/>
              </a:rPr>
              <a:t>thuật</a:t>
            </a:r>
            <a:endParaRPr lang="en-US" sz="4000" kern="0" dirty="0">
              <a:solidFill>
                <a:srgbClr val="40474B"/>
              </a:solidFill>
              <a:latin typeface="Times New Roman" panose="02020603050405020304" pitchFamily="18" charset="0"/>
              <a:cs typeface="Times New Roman" panose="02020603050405020304" pitchFamily="18" charset="0"/>
            </a:endParaRPr>
          </a:p>
        </p:txBody>
      </p:sp>
      <p:sp>
        <p:nvSpPr>
          <p:cNvPr id="13" name="Google Shape;1853;p87"/>
          <p:cNvSpPr txBox="1"/>
          <p:nvPr/>
        </p:nvSpPr>
        <p:spPr>
          <a:xfrm>
            <a:off x="147891" y="1003880"/>
            <a:ext cx="9905167" cy="2374363"/>
          </a:xfrm>
          <a:prstGeom prst="rect">
            <a:avLst/>
          </a:prstGeom>
          <a:noFill/>
          <a:ln>
            <a:noFill/>
          </a:ln>
        </p:spPr>
        <p:txBody>
          <a:bodyPr spcFirstLastPara="1" wrap="square" lIns="121900" tIns="121900" rIns="121900" bIns="121900" anchor="ctr" anchorCtr="0">
            <a:noAutofit/>
          </a:bodyPr>
          <a:lstStyle/>
          <a:p>
            <a:pPr algn="just">
              <a:buClr>
                <a:srgbClr val="000000"/>
              </a:buClr>
              <a:buFont typeface="Arial"/>
              <a:buNone/>
            </a:pPr>
            <a:r>
              <a:rPr lang="vi-VN"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Kết</a:t>
            </a:r>
            <a:r>
              <a:rPr lang="en-US" sz="2800" kern="0" dirty="0" smtClean="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cấu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cốt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mạch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sắp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xếp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khéo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léo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sức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hấp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dẫn</a:t>
            </a:r>
            <a:r>
              <a:rPr lang="en-US" sz="2800" kern="0" dirty="0" smtClean="0">
                <a:solidFill>
                  <a:srgbClr val="000000"/>
                </a:solidFill>
                <a:latin typeface="Times New Roman"/>
                <a:ea typeface="Times New Roman"/>
                <a:cs typeface="Times New Roman"/>
                <a:sym typeface="Times New Roman"/>
              </a:rPr>
              <a:t>.</a:t>
            </a:r>
            <a:endParaRPr lang="vi-VN" sz="2800" kern="0" dirty="0" smtClean="0">
              <a:solidFill>
                <a:srgbClr val="000000"/>
              </a:solidFill>
              <a:latin typeface="Times New Roman"/>
              <a:ea typeface="Times New Roman"/>
              <a:cs typeface="Times New Roman"/>
              <a:sym typeface="Times New Roman"/>
            </a:endParaRPr>
          </a:p>
          <a:p>
            <a:pPr algn="just">
              <a:buClr>
                <a:srgbClr val="000000"/>
              </a:buClr>
            </a:pPr>
            <a:r>
              <a:rPr lang="vi-VN" sz="2800" kern="0" dirty="0" smtClean="0">
                <a:solidFill>
                  <a:srgbClr val="000000"/>
                </a:solidFill>
                <a:latin typeface="Times New Roman"/>
                <a:ea typeface="Times New Roman"/>
                <a:cs typeface="Times New Roman"/>
                <a:sym typeface="Times New Roman"/>
              </a:rPr>
              <a:t>- Xây </a:t>
            </a:r>
            <a:r>
              <a:rPr lang="vi-VN" sz="2800" kern="0" dirty="0">
                <a:solidFill>
                  <a:srgbClr val="000000"/>
                </a:solidFill>
                <a:latin typeface="Times New Roman"/>
                <a:ea typeface="Times New Roman"/>
                <a:cs typeface="Times New Roman"/>
                <a:sym typeface="Times New Roman"/>
              </a:rPr>
              <a:t>dựng hình tượng hai nhân vật đối lập, tương phản.</a:t>
            </a:r>
          </a:p>
          <a:p>
            <a:pPr algn="just">
              <a:buClr>
                <a:srgbClr val="000000"/>
              </a:buClr>
            </a:pPr>
            <a:r>
              <a:rPr lang="vi-VN" sz="2800" kern="0" dirty="0" smtClean="0">
                <a:solidFill>
                  <a:srgbClr val="000000"/>
                </a:solidFill>
                <a:latin typeface="Times New Roman"/>
                <a:ea typeface="Times New Roman"/>
                <a:cs typeface="Times New Roman"/>
                <a:sym typeface="Times New Roman"/>
              </a:rPr>
              <a:t>- Chi </a:t>
            </a:r>
            <a:r>
              <a:rPr lang="vi-VN" sz="2800" kern="0" dirty="0">
                <a:solidFill>
                  <a:srgbClr val="000000"/>
                </a:solidFill>
                <a:latin typeface="Times New Roman"/>
                <a:ea typeface="Times New Roman"/>
                <a:cs typeface="Times New Roman"/>
                <a:sym typeface="Times New Roman"/>
              </a:rPr>
              <a:t>tiết tưởng tượng kì ảo, hoang đường, giàu ý nghĩa</a:t>
            </a:r>
            <a:r>
              <a:rPr lang="vi-VN" sz="2800" b="1" kern="0" dirty="0">
                <a:solidFill>
                  <a:srgbClr val="000000"/>
                </a:solidFill>
                <a:latin typeface="Times New Roman"/>
                <a:ea typeface="Times New Roman"/>
                <a:cs typeface="Times New Roman"/>
                <a:sym typeface="Times New Roman"/>
              </a:rPr>
              <a:t>.</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endParaRPr lang="en-US" sz="2800" kern="0" dirty="0">
              <a:solidFill>
                <a:srgbClr val="000000"/>
              </a:solidFill>
              <a:latin typeface="Times New Roman"/>
              <a:ea typeface="Times New Roman"/>
              <a:cs typeface="Times New Roman"/>
              <a:sym typeface="Times New Roman"/>
            </a:endParaRPr>
          </a:p>
        </p:txBody>
      </p:sp>
      <p:sp>
        <p:nvSpPr>
          <p:cNvPr id="7" name="Google Shape;1844;p86"/>
          <p:cNvSpPr/>
          <p:nvPr/>
        </p:nvSpPr>
        <p:spPr>
          <a:xfrm rot="3056512" flipH="1">
            <a:off x="2029533" y="3120414"/>
            <a:ext cx="2067851" cy="3159161"/>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67281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grpSp>
        <p:nvGrpSpPr>
          <p:cNvPr id="16" name="Group 15"/>
          <p:cNvGrpSpPr/>
          <p:nvPr/>
        </p:nvGrpSpPr>
        <p:grpSpPr>
          <a:xfrm>
            <a:off x="4429155" y="254130"/>
            <a:ext cx="7367140" cy="1415644"/>
            <a:chOff x="383166" y="1481172"/>
            <a:chExt cx="5364330" cy="944640"/>
          </a:xfrm>
          <a:solidFill>
            <a:srgbClr val="FFCCCC"/>
          </a:solidFill>
        </p:grpSpPr>
        <p:sp>
          <p:nvSpPr>
            <p:cNvPr id="17" name="Rounded Rectangle 1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b="1" dirty="0" smtClean="0">
                  <a:solidFill>
                    <a:srgbClr val="FF0000"/>
                  </a:solidFill>
                  <a:latin typeface="Times New Roman" panose="02020603050405020304" pitchFamily="18" charset="0"/>
                  <a:cs typeface="Times New Roman" panose="02020603050405020304" pitchFamily="18" charset="0"/>
                </a:rPr>
                <a:t>THẠCH SANH LÀ NGƯỜI NGỜ NGỆCH, KHỜ KHẠO, KHỜ DẠI</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988" y="1961321"/>
            <a:ext cx="7654582" cy="5005543"/>
          </a:xfrm>
          <a:prstGeom prst="rect">
            <a:avLst/>
          </a:prstGeom>
        </p:spPr>
      </p:pic>
      <p:sp>
        <p:nvSpPr>
          <p:cNvPr id="20" name="TextBox 19"/>
          <p:cNvSpPr txBox="1"/>
          <p:nvPr/>
        </p:nvSpPr>
        <p:spPr>
          <a:xfrm>
            <a:off x="3737113" y="1852456"/>
            <a:ext cx="1608133" cy="707886"/>
          </a:xfrm>
          <a:prstGeom prst="rect">
            <a:avLst/>
          </a:prstGeom>
          <a:noFill/>
        </p:spPr>
        <p:txBody>
          <a:bodyPr wrap="none" rtlCol="0">
            <a:spAutoFit/>
          </a:bodyPr>
          <a:lstStyle/>
          <a:p>
            <a:r>
              <a:rPr lang="vi-VN" sz="4000" dirty="0" smtClean="0">
                <a:solidFill>
                  <a:srgbClr val="FF0000"/>
                </a:solidFill>
                <a:latin typeface="Times New Roman" panose="02020603050405020304" pitchFamily="18" charset="0"/>
                <a:cs typeface="Times New Roman" panose="02020603050405020304" pitchFamily="18" charset="0"/>
              </a:rPr>
              <a:t>BÊNH</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869333" y="1852456"/>
            <a:ext cx="2007281" cy="707886"/>
          </a:xfrm>
          <a:prstGeom prst="rect">
            <a:avLst/>
          </a:prstGeom>
          <a:noFill/>
        </p:spPr>
        <p:txBody>
          <a:bodyPr wrap="none" rtlCol="0">
            <a:spAutoFit/>
          </a:bodyPr>
          <a:lstStyle/>
          <a:p>
            <a:r>
              <a:rPr lang="vi-VN" sz="4000" dirty="0" smtClean="0">
                <a:solidFill>
                  <a:srgbClr val="FF0000"/>
                </a:solidFill>
                <a:latin typeface="Times New Roman" panose="02020603050405020304" pitchFamily="18" charset="0"/>
                <a:cs typeface="Times New Roman" panose="02020603050405020304" pitchFamily="18" charset="0"/>
              </a:rPr>
              <a:t>CHỐNG</a:t>
            </a:r>
            <a:endParaRPr lang="en-US" sz="4000" dirty="0">
              <a:solidFill>
                <a:srgbClr val="FF0000"/>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181833" y="254130"/>
            <a:ext cx="3886584" cy="1415644"/>
            <a:chOff x="383166" y="1481172"/>
            <a:chExt cx="5364330" cy="944640"/>
          </a:xfrm>
          <a:solidFill>
            <a:schemeClr val="accent2">
              <a:lumMod val="75000"/>
            </a:schemeClr>
          </a:solidFill>
        </p:grpSpPr>
        <p:sp>
          <p:nvSpPr>
            <p:cNvPr id="23" name="Rounded Rectangle 2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4" name="Rounded Rectangle 8"/>
            <p:cNvSpPr txBox="1"/>
            <p:nvPr/>
          </p:nvSpPr>
          <p:spPr>
            <a:xfrm>
              <a:off x="429280" y="1527287"/>
              <a:ext cx="5272102"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b="1" dirty="0" smtClean="0">
                  <a:solidFill>
                    <a:schemeClr val="bg1"/>
                  </a:solidFill>
                  <a:latin typeface="Times New Roman" panose="02020603050405020304" pitchFamily="18" charset="0"/>
                  <a:cs typeface="Times New Roman" panose="02020603050405020304" pitchFamily="18" charset="0"/>
                </a:rPr>
                <a:t>HÙNG BIỆN HỌC ĐƯỜNG</a:t>
              </a:r>
              <a:endParaRPr lang="en-US" sz="3200" b="1" kern="12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7817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80">
                                          <p:stCondLst>
                                            <p:cond delay="0"/>
                                          </p:stCondLst>
                                        </p:cTn>
                                        <p:tgtEl>
                                          <p:spTgt spid="19"/>
                                        </p:tgtEl>
                                      </p:cBhvr>
                                    </p:animEffect>
                                    <p:anim calcmode="lin" valueType="num">
                                      <p:cBhvr>
                                        <p:cTn id="2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5" dur="26">
                                          <p:stCondLst>
                                            <p:cond delay="650"/>
                                          </p:stCondLst>
                                        </p:cTn>
                                        <p:tgtEl>
                                          <p:spTgt spid="19"/>
                                        </p:tgtEl>
                                      </p:cBhvr>
                                      <p:to x="100000" y="60000"/>
                                    </p:animScale>
                                    <p:animScale>
                                      <p:cBhvr>
                                        <p:cTn id="26" dur="166" decel="50000">
                                          <p:stCondLst>
                                            <p:cond delay="676"/>
                                          </p:stCondLst>
                                        </p:cTn>
                                        <p:tgtEl>
                                          <p:spTgt spid="19"/>
                                        </p:tgtEl>
                                      </p:cBhvr>
                                      <p:to x="100000" y="100000"/>
                                    </p:animScale>
                                    <p:animScale>
                                      <p:cBhvr>
                                        <p:cTn id="27" dur="26">
                                          <p:stCondLst>
                                            <p:cond delay="1312"/>
                                          </p:stCondLst>
                                        </p:cTn>
                                        <p:tgtEl>
                                          <p:spTgt spid="19"/>
                                        </p:tgtEl>
                                      </p:cBhvr>
                                      <p:to x="100000" y="80000"/>
                                    </p:animScale>
                                    <p:animScale>
                                      <p:cBhvr>
                                        <p:cTn id="28" dur="166" decel="50000">
                                          <p:stCondLst>
                                            <p:cond delay="1338"/>
                                          </p:stCondLst>
                                        </p:cTn>
                                        <p:tgtEl>
                                          <p:spTgt spid="19"/>
                                        </p:tgtEl>
                                      </p:cBhvr>
                                      <p:to x="100000" y="100000"/>
                                    </p:animScale>
                                    <p:animScale>
                                      <p:cBhvr>
                                        <p:cTn id="29" dur="26">
                                          <p:stCondLst>
                                            <p:cond delay="1642"/>
                                          </p:stCondLst>
                                        </p:cTn>
                                        <p:tgtEl>
                                          <p:spTgt spid="19"/>
                                        </p:tgtEl>
                                      </p:cBhvr>
                                      <p:to x="100000" y="90000"/>
                                    </p:animScale>
                                    <p:animScale>
                                      <p:cBhvr>
                                        <p:cTn id="30" dur="166" decel="50000">
                                          <p:stCondLst>
                                            <p:cond delay="1668"/>
                                          </p:stCondLst>
                                        </p:cTn>
                                        <p:tgtEl>
                                          <p:spTgt spid="19"/>
                                        </p:tgtEl>
                                      </p:cBhvr>
                                      <p:to x="100000" y="100000"/>
                                    </p:animScale>
                                    <p:animScale>
                                      <p:cBhvr>
                                        <p:cTn id="31" dur="26">
                                          <p:stCondLst>
                                            <p:cond delay="1808"/>
                                          </p:stCondLst>
                                        </p:cTn>
                                        <p:tgtEl>
                                          <p:spTgt spid="19"/>
                                        </p:tgtEl>
                                      </p:cBhvr>
                                      <p:to x="100000" y="95000"/>
                                    </p:animScale>
                                    <p:animScale>
                                      <p:cBhvr>
                                        <p:cTn id="32" dur="166" decel="50000">
                                          <p:stCondLst>
                                            <p:cond delay="1834"/>
                                          </p:stCondLst>
                                        </p:cTn>
                                        <p:tgtEl>
                                          <p:spTgt spid="1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80">
                                          <p:stCondLst>
                                            <p:cond delay="0"/>
                                          </p:stCondLst>
                                        </p:cTn>
                                        <p:tgtEl>
                                          <p:spTgt spid="21"/>
                                        </p:tgtEl>
                                      </p:cBhvr>
                                    </p:animEffect>
                                    <p:anim calcmode="lin" valueType="num">
                                      <p:cBhvr>
                                        <p:cTn id="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1" dur="26">
                                          <p:stCondLst>
                                            <p:cond delay="650"/>
                                          </p:stCondLst>
                                        </p:cTn>
                                        <p:tgtEl>
                                          <p:spTgt spid="21"/>
                                        </p:tgtEl>
                                      </p:cBhvr>
                                      <p:to x="100000" y="60000"/>
                                    </p:animScale>
                                    <p:animScale>
                                      <p:cBhvr>
                                        <p:cTn id="42" dur="166" decel="50000">
                                          <p:stCondLst>
                                            <p:cond delay="676"/>
                                          </p:stCondLst>
                                        </p:cTn>
                                        <p:tgtEl>
                                          <p:spTgt spid="21"/>
                                        </p:tgtEl>
                                      </p:cBhvr>
                                      <p:to x="100000" y="100000"/>
                                    </p:animScale>
                                    <p:animScale>
                                      <p:cBhvr>
                                        <p:cTn id="43" dur="26">
                                          <p:stCondLst>
                                            <p:cond delay="1312"/>
                                          </p:stCondLst>
                                        </p:cTn>
                                        <p:tgtEl>
                                          <p:spTgt spid="21"/>
                                        </p:tgtEl>
                                      </p:cBhvr>
                                      <p:to x="100000" y="80000"/>
                                    </p:animScale>
                                    <p:animScale>
                                      <p:cBhvr>
                                        <p:cTn id="44" dur="166" decel="50000">
                                          <p:stCondLst>
                                            <p:cond delay="1338"/>
                                          </p:stCondLst>
                                        </p:cTn>
                                        <p:tgtEl>
                                          <p:spTgt spid="21"/>
                                        </p:tgtEl>
                                      </p:cBhvr>
                                      <p:to x="100000" y="100000"/>
                                    </p:animScale>
                                    <p:animScale>
                                      <p:cBhvr>
                                        <p:cTn id="45" dur="26">
                                          <p:stCondLst>
                                            <p:cond delay="1642"/>
                                          </p:stCondLst>
                                        </p:cTn>
                                        <p:tgtEl>
                                          <p:spTgt spid="21"/>
                                        </p:tgtEl>
                                      </p:cBhvr>
                                      <p:to x="100000" y="90000"/>
                                    </p:animScale>
                                    <p:animScale>
                                      <p:cBhvr>
                                        <p:cTn id="46" dur="166" decel="50000">
                                          <p:stCondLst>
                                            <p:cond delay="1668"/>
                                          </p:stCondLst>
                                        </p:cTn>
                                        <p:tgtEl>
                                          <p:spTgt spid="21"/>
                                        </p:tgtEl>
                                      </p:cBhvr>
                                      <p:to x="100000" y="100000"/>
                                    </p:animScale>
                                    <p:animScale>
                                      <p:cBhvr>
                                        <p:cTn id="47" dur="26">
                                          <p:stCondLst>
                                            <p:cond delay="1808"/>
                                          </p:stCondLst>
                                        </p:cTn>
                                        <p:tgtEl>
                                          <p:spTgt spid="21"/>
                                        </p:tgtEl>
                                      </p:cBhvr>
                                      <p:to x="100000" y="95000"/>
                                    </p:animScale>
                                    <p:animScale>
                                      <p:cBhvr>
                                        <p:cTn id="48" dur="166" decel="50000">
                                          <p:stCondLst>
                                            <p:cond delay="1834"/>
                                          </p:stCondLst>
                                        </p:cTn>
                                        <p:tgtEl>
                                          <p:spTgt spid="21"/>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80">
                                          <p:stCondLst>
                                            <p:cond delay="0"/>
                                          </p:stCondLst>
                                        </p:cTn>
                                        <p:tgtEl>
                                          <p:spTgt spid="20"/>
                                        </p:tgtEl>
                                      </p:cBhvr>
                                    </p:animEffect>
                                    <p:anim calcmode="lin" valueType="num">
                                      <p:cBhvr>
                                        <p:cTn id="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7" dur="26">
                                          <p:stCondLst>
                                            <p:cond delay="650"/>
                                          </p:stCondLst>
                                        </p:cTn>
                                        <p:tgtEl>
                                          <p:spTgt spid="20"/>
                                        </p:tgtEl>
                                      </p:cBhvr>
                                      <p:to x="100000" y="60000"/>
                                    </p:animScale>
                                    <p:animScale>
                                      <p:cBhvr>
                                        <p:cTn id="58" dur="166" decel="50000">
                                          <p:stCondLst>
                                            <p:cond delay="676"/>
                                          </p:stCondLst>
                                        </p:cTn>
                                        <p:tgtEl>
                                          <p:spTgt spid="20"/>
                                        </p:tgtEl>
                                      </p:cBhvr>
                                      <p:to x="100000" y="100000"/>
                                    </p:animScale>
                                    <p:animScale>
                                      <p:cBhvr>
                                        <p:cTn id="59" dur="26">
                                          <p:stCondLst>
                                            <p:cond delay="1312"/>
                                          </p:stCondLst>
                                        </p:cTn>
                                        <p:tgtEl>
                                          <p:spTgt spid="20"/>
                                        </p:tgtEl>
                                      </p:cBhvr>
                                      <p:to x="100000" y="80000"/>
                                    </p:animScale>
                                    <p:animScale>
                                      <p:cBhvr>
                                        <p:cTn id="60" dur="166" decel="50000">
                                          <p:stCondLst>
                                            <p:cond delay="1338"/>
                                          </p:stCondLst>
                                        </p:cTn>
                                        <p:tgtEl>
                                          <p:spTgt spid="20"/>
                                        </p:tgtEl>
                                      </p:cBhvr>
                                      <p:to x="100000" y="100000"/>
                                    </p:animScale>
                                    <p:animScale>
                                      <p:cBhvr>
                                        <p:cTn id="61" dur="26">
                                          <p:stCondLst>
                                            <p:cond delay="1642"/>
                                          </p:stCondLst>
                                        </p:cTn>
                                        <p:tgtEl>
                                          <p:spTgt spid="20"/>
                                        </p:tgtEl>
                                      </p:cBhvr>
                                      <p:to x="100000" y="90000"/>
                                    </p:animScale>
                                    <p:animScale>
                                      <p:cBhvr>
                                        <p:cTn id="62" dur="166" decel="50000">
                                          <p:stCondLst>
                                            <p:cond delay="1668"/>
                                          </p:stCondLst>
                                        </p:cTn>
                                        <p:tgtEl>
                                          <p:spTgt spid="20"/>
                                        </p:tgtEl>
                                      </p:cBhvr>
                                      <p:to x="100000" y="100000"/>
                                    </p:animScale>
                                    <p:animScale>
                                      <p:cBhvr>
                                        <p:cTn id="63" dur="26">
                                          <p:stCondLst>
                                            <p:cond delay="1808"/>
                                          </p:stCondLst>
                                        </p:cTn>
                                        <p:tgtEl>
                                          <p:spTgt spid="20"/>
                                        </p:tgtEl>
                                      </p:cBhvr>
                                      <p:to x="100000" y="95000"/>
                                    </p:animScale>
                                    <p:animScale>
                                      <p:cBhvr>
                                        <p:cTn id="64"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435" b="98587" l="9783" r="97147"/>
                    </a14:imgEffect>
                  </a14:imgLayer>
                </a14:imgProps>
              </a:ext>
              <a:ext uri="{28A0092B-C50C-407E-A947-70E740481C1C}">
                <a14:useLocalDpi xmlns:a14="http://schemas.microsoft.com/office/drawing/2010/main" val="0"/>
              </a:ext>
            </a:extLst>
          </a:blip>
          <a:stretch>
            <a:fillRect/>
          </a:stretch>
        </p:blipFill>
        <p:spPr>
          <a:xfrm>
            <a:off x="344556" y="132522"/>
            <a:ext cx="5486400" cy="6858000"/>
          </a:xfrm>
          <a:prstGeom prst="rect">
            <a:avLst/>
          </a:prstGeom>
        </p:spPr>
      </p:pic>
      <p:sp>
        <p:nvSpPr>
          <p:cNvPr id="11" name="TextBox 10"/>
          <p:cNvSpPr txBox="1"/>
          <p:nvPr/>
        </p:nvSpPr>
        <p:spPr>
          <a:xfrm>
            <a:off x="5689537" y="740367"/>
            <a:ext cx="4996067" cy="5174493"/>
          </a:xfrm>
          <a:prstGeom prst="rect">
            <a:avLst/>
          </a:prstGeom>
          <a:noFill/>
        </p:spPr>
        <p:txBody>
          <a:bodyPr wrap="square" rtlCol="0">
            <a:spAutoFit/>
          </a:bodyPr>
          <a:lstStyle/>
          <a:p>
            <a:pPr algn="just">
              <a:lnSpc>
                <a:spcPct val="150000"/>
              </a:lnSpc>
            </a:pPr>
            <a:r>
              <a:rPr lang="vi-VN" sz="3200" dirty="0" smtClean="0">
                <a:solidFill>
                  <a:srgbClr val="FF0000"/>
                </a:solidFill>
                <a:latin typeface="Times New Roman" panose="02020603050405020304" pitchFamily="18" charset="0"/>
                <a:cs typeface="Times New Roman" panose="02020603050405020304" pitchFamily="18" charset="0"/>
              </a:rPr>
              <a:t>Dũng sĩ là người có lòng dũng cảm, chiến đấu diệt trừ cái ác, bảo vệ cuộc sống của cộng đồng. Viết đoạn văn (5-7 câu) kể về một dũng sĩ mà em gặp ngoài đời hoặc biết qua sách báo, truyện kể.</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502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6"/>
          <a:stretch>
            <a:fillRect/>
          </a:stretch>
        </p:blipFill>
        <p:spPr>
          <a:xfrm rot="5400000">
            <a:off x="8572027" y="3906811"/>
            <a:ext cx="981270" cy="381367"/>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7"/>
          <a:stretch>
            <a:fillRect/>
          </a:stretch>
        </p:blipFill>
        <p:spPr>
          <a:xfrm>
            <a:off x="8738223" y="3325465"/>
            <a:ext cx="807419" cy="313800"/>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8"/>
          <a:stretch>
            <a:fillRect/>
          </a:stretch>
        </p:blipFill>
        <p:spPr>
          <a:xfrm rot="16200000">
            <a:off x="8178176" y="3351519"/>
            <a:ext cx="909571" cy="353501"/>
          </a:xfrm>
          <a:prstGeom prst="rect">
            <a:avLst/>
          </a:prstGeom>
        </p:spPr>
      </p:pic>
      <p:pic>
        <p:nvPicPr>
          <p:cNvPr id="12" name="1">
            <a:extLst>
              <a:ext uri="{FF2B5EF4-FFF2-40B4-BE49-F238E27FC236}">
                <a16:creationId xmlns="" xmlns:a16="http://schemas.microsoft.com/office/drawing/2014/main" id="{6707A293-903E-4B64-8304-9CF89CB5C037}"/>
              </a:ext>
            </a:extLst>
          </p:cNvPr>
          <p:cNvPicPr>
            <a:picLocks noChangeAspect="1"/>
          </p:cNvPicPr>
          <p:nvPr/>
        </p:nvPicPr>
        <p:blipFill>
          <a:blip r:embed="rId9"/>
          <a:stretch>
            <a:fillRect/>
          </a:stretch>
        </p:blipFill>
        <p:spPr>
          <a:xfrm rot="19650527">
            <a:off x="9123025" y="3584027"/>
            <a:ext cx="845235" cy="328497"/>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algn="ctr">
              <a:defRPr/>
            </a:pPr>
            <a:r>
              <a:rPr lang="en-US" sz="5400" b="1" dirty="0">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 MẬT MÃ</a:t>
            </a:r>
          </a:p>
        </p:txBody>
      </p:sp>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0"/>
          <a:stretch>
            <a:fillRect/>
          </a:stretch>
        </p:blipFill>
        <p:spPr>
          <a:xfrm>
            <a:off x="1676488" y="3344314"/>
            <a:ext cx="1962108" cy="1901899"/>
          </a:xfrm>
          <a:prstGeom prst="rect">
            <a:avLst/>
          </a:prstGeom>
        </p:spPr>
      </p:pic>
      <p:sp>
        <p:nvSpPr>
          <p:cNvPr id="23" name="TextBox 22">
            <a:extLst>
              <a:ext uri="{FF2B5EF4-FFF2-40B4-BE49-F238E27FC236}">
                <a16:creationId xmlns=""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a:defRPr/>
            </a:pPr>
            <a:r>
              <a:rPr lang="en-US" sz="28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dirty="0" smtClean="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dirty="0" smtClean="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a:t>
            </a:r>
            <a:endParaRPr lang="en-US" sz="28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38798" y="6163034"/>
            <a:ext cx="487363" cy="487363"/>
          </a:xfrm>
          <a:prstGeom prst="rect">
            <a:avLst/>
          </a:prstGeom>
        </p:spPr>
      </p:pic>
      <p:pic>
        <p:nvPicPr>
          <p:cNvPr id="17" name="Picture 16">
            <a:extLst>
              <a:ext uri="{FF2B5EF4-FFF2-40B4-BE49-F238E27FC236}">
                <a16:creationId xmlns="" xmlns:a16="http://schemas.microsoft.com/office/drawing/2014/main" id="{70A34BE6-ED42-41DF-897F-F731B27F18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 xmlns:a16="http://schemas.microsoft.com/office/drawing/2014/main" id="{813E1AE1-7643-4785-BA16-F7C6737746D2}"/>
              </a:ext>
            </a:extLst>
          </p:cNvPr>
          <p:cNvPicPr>
            <a:picLocks noChangeAspect="1"/>
          </p:cNvPicPr>
          <p:nvPr/>
        </p:nvPicPr>
        <p:blipFill>
          <a:blip r:embed="rId13"/>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 xmlns:a16="http://schemas.microsoft.com/office/drawing/2014/main" id="{B1BC13BA-A5F8-483D-8360-44343CD2F5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 xmlns:a16="http://schemas.microsoft.com/office/drawing/2014/main" id="{315D7AC1-BBF4-4FDA-B68C-206CDCBECA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 xmlns:a16="http://schemas.microsoft.com/office/drawing/2014/main" id="{23659039-4F72-4787-86D5-CFF51CFD64FA}"/>
              </a:ext>
            </a:extLst>
          </p:cNvPr>
          <p:cNvPicPr>
            <a:picLocks noChangeAspect="1"/>
          </p:cNvPicPr>
          <p:nvPr/>
        </p:nvPicPr>
        <p:blipFill>
          <a:blip r:embed="rId16">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 xmlns:a16="http://schemas.microsoft.com/office/drawing/2014/main" id="{74319678-FE85-4B26-8107-D247CF332EC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 xmlns:a16="http://schemas.microsoft.com/office/drawing/2014/main" id="{43CEEA26-AC31-4299-A07C-D7A664B69A2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pPr>
              <a:defRPr/>
            </a:pPr>
            <a:endParaRPr lang="en-US">
              <a:solidFill>
                <a:prstClr val="black"/>
              </a:solidFill>
            </a:endParaRPr>
          </a:p>
        </p:txBody>
      </p:sp>
      <p:sp>
        <p:nvSpPr>
          <p:cNvPr id="5" name="Rectangle 4">
            <a:extLst>
              <a:ext uri="{FF2B5EF4-FFF2-40B4-BE49-F238E27FC236}">
                <a16:creationId xmlns="" xmlns:a16="http://schemas.microsoft.com/office/drawing/2014/main" id="{200F22D1-61B0-48B0-A4D6-E7E6ACC515CD}"/>
              </a:ext>
            </a:extLst>
          </p:cNvPr>
          <p:cNvSpPr/>
          <p:nvPr/>
        </p:nvSpPr>
        <p:spPr>
          <a:xfrm>
            <a:off x="114859" y="6071403"/>
            <a:ext cx="11068525" cy="707886"/>
          </a:xfrm>
          <a:prstGeom prst="rect">
            <a:avLst/>
          </a:prstGeom>
        </p:spPr>
        <p:txBody>
          <a:bodyPr wrap="square">
            <a:spAutoFit/>
          </a:bodyPr>
          <a:lstStyle/>
          <a:p>
            <a:pPr>
              <a:defRPr/>
            </a:pPr>
            <a:r>
              <a:rPr lang="vi-VN" sz="4000" b="1" dirty="0" smtClean="0">
                <a:solidFill>
                  <a:srgbClr val="FF0000"/>
                </a:solidFill>
                <a:latin typeface="DK Crayon Crumble" panose="00070001040701010105" pitchFamily="18" charset="0"/>
              </a:rPr>
              <a:t>BÀI THẠCH SANH</a:t>
            </a:r>
            <a:endParaRPr lang="en-US" sz="4000" b="1" dirty="0">
              <a:solidFill>
                <a:srgbClr val="FF0000"/>
              </a:solidFill>
              <a:latin typeface="DK Crayon Crumble" panose="00070001040701010105" pitchFamily="18" charset="0"/>
            </a:endParaRPr>
          </a:p>
        </p:txBody>
      </p:sp>
    </p:spTree>
    <p:extLst>
      <p:ext uri="{BB962C8B-B14F-4D97-AF65-F5344CB8AC3E}">
        <p14:creationId xmlns:p14="http://schemas.microsoft.com/office/powerpoint/2010/main" val="40103440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00092" y="706613"/>
            <a:ext cx="6263119" cy="1938992"/>
          </a:xfrm>
          <a:prstGeom prst="rect">
            <a:avLst/>
          </a:prstGeom>
          <a:noFill/>
        </p:spPr>
        <p:txBody>
          <a:bodyPr wrap="square" rtlCol="0">
            <a:spAutoFit/>
          </a:bodyPr>
          <a:lstStyle/>
          <a:p>
            <a:pPr>
              <a:defRPr/>
            </a:pPr>
            <a:r>
              <a:rPr lang="vi-VN" sz="2400" b="1" dirty="0">
                <a:solidFill>
                  <a:prstClr val="black"/>
                </a:solidFill>
                <a:latin typeface="Times New Roman" panose="02020603050405020304" pitchFamily="18" charset="0"/>
                <a:cs typeface="Times New Roman" panose="02020603050405020304" pitchFamily="18" charset="0"/>
              </a:rPr>
              <a:t>Truyện Thạch Sanh phản ánh nội dung gì?</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Đấu tranh </a:t>
            </a:r>
            <a:r>
              <a:rPr lang="vi-VN" sz="2400" dirty="0" smtClean="0">
                <a:solidFill>
                  <a:prstClr val="black"/>
                </a:solidFill>
                <a:latin typeface="Times New Roman" panose="02020603050405020304" pitchFamily="18" charset="0"/>
                <a:cs typeface="Times New Roman" panose="02020603050405020304" pitchFamily="18" charset="0"/>
              </a:rPr>
              <a:t>chống lại sự bất công trong xã hội</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B. Đấu tranh chống xâm lược </a:t>
            </a:r>
          </a:p>
          <a:p>
            <a:pPr>
              <a:defRPr/>
            </a:pPr>
            <a:r>
              <a:rPr lang="vi-VN" sz="2400" dirty="0">
                <a:solidFill>
                  <a:prstClr val="black"/>
                </a:solidFill>
                <a:latin typeface="Times New Roman" panose="02020603050405020304" pitchFamily="18" charset="0"/>
                <a:cs typeface="Times New Roman" panose="02020603050405020304" pitchFamily="18" charset="0"/>
              </a:rPr>
              <a:t>C. Đấu tranh chinh phục tự nhiên </a:t>
            </a:r>
            <a:endParaRPr lang="vi-VN" sz="2400" dirty="0" smtClean="0">
              <a:solidFill>
                <a:prstClr val="black"/>
              </a:solidFill>
              <a:latin typeface="Times New Roman" panose="02020603050405020304" pitchFamily="18" charset="0"/>
              <a:cs typeface="Times New Roman" panose="02020603050405020304" pitchFamily="18" charset="0"/>
            </a:endParaRPr>
          </a:p>
          <a:p>
            <a:pPr>
              <a:defRPr/>
            </a:pPr>
            <a:r>
              <a:rPr lang="vi-VN" sz="2400" dirty="0" smtClean="0">
                <a:solidFill>
                  <a:prstClr val="black"/>
                </a:solidFill>
                <a:latin typeface="Times New Roman" panose="02020603050405020304" pitchFamily="18" charset="0"/>
                <a:cs typeface="Times New Roman" panose="02020603050405020304" pitchFamily="18" charset="0"/>
              </a:rPr>
              <a:t>D</a:t>
            </a:r>
            <a:r>
              <a:rPr lang="vi-VN" sz="2400" dirty="0">
                <a:solidFill>
                  <a:prstClr val="black"/>
                </a:solidFill>
                <a:latin typeface="Times New Roman" panose="02020603050405020304" pitchFamily="18" charset="0"/>
                <a:cs typeface="Times New Roman" panose="02020603050405020304" pitchFamily="18" charset="0"/>
              </a:rPr>
              <a:t>. Đấu tranh giữa thiện và ác</a:t>
            </a:r>
          </a:p>
        </p:txBody>
      </p:sp>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377091" cy="369332"/>
          </a:xfrm>
          <a:prstGeom prst="rect">
            <a:avLst/>
          </a:prstGeom>
          <a:noFill/>
        </p:spPr>
        <p:txBody>
          <a:bodyPr wrap="none" rtlCol="0">
            <a:spAutoFit/>
          </a:bodyPr>
          <a:lstStyle/>
          <a:p>
            <a:pPr>
              <a:defRPr/>
            </a:pPr>
            <a:r>
              <a:rPr lang="en-US" dirty="0" smtClean="0">
                <a:solidFill>
                  <a:srgbClr val="C00000"/>
                </a:solidFill>
              </a:rPr>
              <a:t>A,</a:t>
            </a:r>
            <a:endParaRPr lang="en-US" dirty="0">
              <a:solidFill>
                <a:srgbClr val="C00000"/>
              </a:solidFill>
            </a:endParaRP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364202" cy="369332"/>
          </a:xfrm>
          <a:prstGeom prst="rect">
            <a:avLst/>
          </a:prstGeom>
          <a:noFill/>
        </p:spPr>
        <p:txBody>
          <a:bodyPr wrap="none" rtlCol="0">
            <a:spAutoFit/>
          </a:bodyPr>
          <a:lstStyle/>
          <a:p>
            <a:pPr>
              <a:defRPr/>
            </a:pPr>
            <a:r>
              <a:rPr lang="en-US" dirty="0" smtClean="0">
                <a:solidFill>
                  <a:srgbClr val="C00000"/>
                </a:solidFill>
              </a:rPr>
              <a:t>B,</a:t>
            </a:r>
            <a:endParaRPr lang="en-US" dirty="0">
              <a:solidFill>
                <a:srgbClr val="C00000"/>
              </a:solidFill>
            </a:endParaRP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smtClean="0">
                <a:solidFill>
                  <a:srgbClr val="C00000"/>
                </a:solidFill>
              </a:rPr>
              <a:t>C,</a:t>
            </a:r>
            <a:endParaRPr lang="en-US" dirty="0">
              <a:solidFill>
                <a:srgbClr val="C00000"/>
              </a:solidFill>
            </a:endParaRP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smtClean="0">
                <a:solidFill>
                  <a:srgbClr val="C00000"/>
                </a:solidFill>
              </a:rPr>
              <a:t>D,</a:t>
            </a:r>
            <a:endParaRPr lang="en-US" dirty="0">
              <a:solidFill>
                <a:srgbClr val="C00000"/>
              </a:solidFill>
            </a:endParaRP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3"/>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4"/>
          <a:stretch>
            <a:fillRect/>
          </a:stretch>
        </p:blipFill>
        <p:spPr>
          <a:xfrm>
            <a:off x="1676488" y="3344314"/>
            <a:ext cx="1962108" cy="1901899"/>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15"/>
          <a:stretch>
            <a:fillRect/>
          </a:stretch>
        </p:blipFill>
        <p:spPr>
          <a:xfrm>
            <a:off x="4767341" y="5902410"/>
            <a:ext cx="1396105" cy="542591"/>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16"/>
          <a:stretch>
            <a:fillRect/>
          </a:stretch>
        </p:blipFill>
        <p:spPr>
          <a:xfrm>
            <a:off x="3262831" y="5902410"/>
            <a:ext cx="1396105"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7"/>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8"/>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9"/>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71426" y="2614056"/>
            <a:ext cx="1585590" cy="1585588"/>
          </a:xfrm>
          <a:prstGeom prst="rect">
            <a:avLst/>
          </a:prstGeom>
        </p:spPr>
      </p:pic>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3"/>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4"/>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5"/>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6"/>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7"/>
          <a:stretch>
            <a:fillRect/>
          </a:stretch>
        </p:blipFill>
        <p:spPr>
          <a:xfrm>
            <a:off x="6731611" y="2952658"/>
            <a:ext cx="908383" cy="908383"/>
          </a:xfrm>
          <a:prstGeom prst="rect">
            <a:avLst/>
          </a:prstGeom>
        </p:spPr>
      </p:pic>
      <p:pic>
        <p:nvPicPr>
          <p:cNvPr id="12" name="1">
            <a:extLst>
              <a:ext uri="{FF2B5EF4-FFF2-40B4-BE49-F238E27FC236}">
                <a16:creationId xmlns="" xmlns:a16="http://schemas.microsoft.com/office/drawing/2014/main" id="{6707A293-903E-4B64-8304-9CF89CB5C037}"/>
              </a:ext>
            </a:extLst>
          </p:cNvPr>
          <p:cNvPicPr>
            <a:picLocks noChangeAspect="1"/>
          </p:cNvPicPr>
          <p:nvPr/>
        </p:nvPicPr>
        <p:blipFill>
          <a:blip r:embed="rId28"/>
          <a:stretch>
            <a:fillRect/>
          </a:stretch>
        </p:blipFill>
        <p:spPr>
          <a:xfrm>
            <a:off x="253811" y="5902410"/>
            <a:ext cx="1396105"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2748361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7"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7"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9"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10"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9"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6" name="Google Shape;1396;p63"/>
          <p:cNvSpPr/>
          <p:nvPr/>
        </p:nvSpPr>
        <p:spPr>
          <a:xfrm>
            <a:off x="4255170" y="4280033"/>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1769657" y="905537"/>
            <a:ext cx="6811855" cy="2674344"/>
          </a:xfrm>
          <a:prstGeom prst="rect">
            <a:avLst/>
          </a:prstGeom>
        </p:spPr>
      </p:pic>
      <p:pic>
        <p:nvPicPr>
          <p:cNvPr id="10" name="Picture 9"/>
          <p:cNvPicPr>
            <a:picLocks noChangeAspect="1"/>
          </p:cNvPicPr>
          <p:nvPr/>
        </p:nvPicPr>
        <p:blipFill>
          <a:blip r:embed="rId4"/>
          <a:stretch>
            <a:fillRect/>
          </a:stretch>
        </p:blipFill>
        <p:spPr>
          <a:xfrm>
            <a:off x="577470" y="2477958"/>
            <a:ext cx="8852270" cy="2203846"/>
          </a:xfrm>
          <a:prstGeom prst="rect">
            <a:avLst/>
          </a:prstGeom>
        </p:spPr>
      </p:pic>
    </p:spTree>
    <p:extLst>
      <p:ext uri="{BB962C8B-B14F-4D97-AF65-F5344CB8AC3E}">
        <p14:creationId xmlns:p14="http://schemas.microsoft.com/office/powerpoint/2010/main" val="109641196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317716" cy="369332"/>
          </a:xfrm>
          <a:prstGeom prst="rect">
            <a:avLst/>
          </a:prstGeom>
          <a:noFill/>
        </p:spPr>
        <p:txBody>
          <a:bodyPr wrap="none" rtlCol="0">
            <a:spAutoFit/>
          </a:bodyPr>
          <a:lstStyle/>
          <a:p>
            <a:pPr>
              <a:defRPr/>
            </a:pPr>
            <a:r>
              <a:rPr lang="en-US" dirty="0" smtClean="0">
                <a:solidFill>
                  <a:srgbClr val="C00000"/>
                </a:solidFill>
              </a:rPr>
              <a:t>A</a:t>
            </a:r>
            <a:endParaRPr lang="en-US" dirty="0">
              <a:solidFill>
                <a:srgbClr val="C00000"/>
              </a:solidFill>
            </a:endParaRP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309700" cy="369332"/>
          </a:xfrm>
          <a:prstGeom prst="rect">
            <a:avLst/>
          </a:prstGeom>
          <a:noFill/>
        </p:spPr>
        <p:txBody>
          <a:bodyPr wrap="none" rtlCol="0">
            <a:spAutoFit/>
          </a:bodyPr>
          <a:lstStyle/>
          <a:p>
            <a:pPr>
              <a:defRPr/>
            </a:pPr>
            <a:r>
              <a:rPr lang="en-US" dirty="0" smtClean="0">
                <a:solidFill>
                  <a:srgbClr val="C00000"/>
                </a:solidFill>
              </a:rPr>
              <a:t>B</a:t>
            </a:r>
            <a:endParaRPr lang="en-US" dirty="0">
              <a:solidFill>
                <a:srgbClr val="C00000"/>
              </a:solidFill>
            </a:endParaRP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308098" cy="369332"/>
          </a:xfrm>
          <a:prstGeom prst="rect">
            <a:avLst/>
          </a:prstGeom>
          <a:noFill/>
        </p:spPr>
        <p:txBody>
          <a:bodyPr wrap="none" rtlCol="0">
            <a:spAutoFit/>
          </a:bodyPr>
          <a:lstStyle/>
          <a:p>
            <a:pPr>
              <a:defRPr/>
            </a:pPr>
            <a:r>
              <a:rPr lang="en-US" dirty="0" smtClean="0">
                <a:solidFill>
                  <a:srgbClr val="C00000"/>
                </a:solidFill>
              </a:rPr>
              <a:t>C</a:t>
            </a:r>
            <a:endParaRPr lang="en-US" dirty="0">
              <a:solidFill>
                <a:srgbClr val="C00000"/>
              </a:solidFill>
            </a:endParaRP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smtClean="0">
                <a:solidFill>
                  <a:srgbClr val="C00000"/>
                </a:solidFill>
              </a:rPr>
              <a:t>D,</a:t>
            </a:r>
            <a:endParaRPr lang="en-US" dirty="0">
              <a:solidFill>
                <a:srgbClr val="C00000"/>
              </a:solidFill>
            </a:endParaRP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71426" y="2614056"/>
            <a:ext cx="1585590" cy="1585588"/>
          </a:xfrm>
          <a:prstGeom prst="rect">
            <a:avLst/>
          </a:prstGeom>
        </p:spPr>
      </p:pic>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 xmlns:a16="http://schemas.microsoft.com/office/drawing/2014/main" id="{C8624134-3E86-45B2-8853-06D14D26D64B}"/>
              </a:ext>
            </a:extLst>
          </p:cNvPr>
          <p:cNvSpPr txBox="1"/>
          <p:nvPr/>
        </p:nvSpPr>
        <p:spPr>
          <a:xfrm>
            <a:off x="5812971" y="817966"/>
            <a:ext cx="6177260" cy="2308324"/>
          </a:xfrm>
          <a:prstGeom prst="rect">
            <a:avLst/>
          </a:prstGeom>
          <a:noFill/>
        </p:spPr>
        <p:txBody>
          <a:bodyPr wrap="square" rtlCol="0">
            <a:spAutoFit/>
          </a:bodyPr>
          <a:lstStyle/>
          <a:p>
            <a:pPr>
              <a:defRPr/>
            </a:pPr>
            <a:r>
              <a:rPr lang="vi-VN" sz="2400" b="1" dirty="0" smtClean="0">
                <a:solidFill>
                  <a:prstClr val="black"/>
                </a:solidFill>
                <a:latin typeface="Times New Roman" panose="02020603050405020304" pitchFamily="18" charset="0"/>
                <a:cs typeface="Times New Roman" panose="02020603050405020304" pitchFamily="18" charset="0"/>
              </a:rPr>
              <a:t>Kết truyện, mẹ con Lý Thông bị sét đánh </a:t>
            </a:r>
          </a:p>
          <a:p>
            <a:pPr>
              <a:defRPr/>
            </a:pPr>
            <a:r>
              <a:rPr lang="vi-VN" sz="2400" b="1" dirty="0" smtClean="0">
                <a:solidFill>
                  <a:prstClr val="black"/>
                </a:solidFill>
                <a:latin typeface="Times New Roman" panose="02020603050405020304" pitchFamily="18" charset="0"/>
                <a:cs typeface="Times New Roman" panose="02020603050405020304" pitchFamily="18" charset="0"/>
              </a:rPr>
              <a:t>chết mang ý nghĩa gì?</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a:t>
            </a:r>
            <a:r>
              <a:rPr lang="vi-VN" sz="2400" dirty="0" smtClean="0">
                <a:solidFill>
                  <a:prstClr val="black"/>
                </a:solidFill>
                <a:latin typeface="Times New Roman" panose="02020603050405020304" pitchFamily="18" charset="0"/>
                <a:cs typeface="Times New Roman" panose="02020603050405020304" pitchFamily="18" charset="0"/>
              </a:rPr>
              <a:t>Thể hiện chân lí ác giả ác báo</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B</a:t>
            </a:r>
            <a:r>
              <a:rPr lang="vi-VN" sz="2400" dirty="0" smtClean="0">
                <a:solidFill>
                  <a:prstClr val="black"/>
                </a:solidFill>
                <a:latin typeface="Times New Roman" panose="02020603050405020304" pitchFamily="18" charset="0"/>
                <a:cs typeface="Times New Roman" panose="02020603050405020304" pitchFamily="18" charset="0"/>
              </a:rPr>
              <a:t>. Đó là kết truyện theo motip của truyện cổ tích</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C. </a:t>
            </a:r>
            <a:r>
              <a:rPr lang="vi-VN" sz="2400" dirty="0" smtClean="0">
                <a:solidFill>
                  <a:prstClr val="black"/>
                </a:solidFill>
                <a:latin typeface="Times New Roman" panose="02020603050405020304" pitchFamily="18" charset="0"/>
                <a:cs typeface="Times New Roman" panose="02020603050405020304" pitchFamily="18" charset="0"/>
              </a:rPr>
              <a:t>Thể hiện chân lí ở hiền gặp lành</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D. </a:t>
            </a:r>
            <a:r>
              <a:rPr lang="vi-VN" sz="2400" dirty="0" smtClean="0">
                <a:solidFill>
                  <a:prstClr val="black"/>
                </a:solidFill>
                <a:latin typeface="Times New Roman" panose="02020603050405020304" pitchFamily="18" charset="0"/>
                <a:cs typeface="Times New Roman" panose="02020603050405020304" pitchFamily="18" charset="0"/>
              </a:rPr>
              <a:t>Cả 3 đáp án trên</a:t>
            </a:r>
            <a:endParaRPr lang="vi-VN"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0789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377091" cy="369332"/>
          </a:xfrm>
          <a:prstGeom prst="rect">
            <a:avLst/>
          </a:prstGeom>
          <a:noFill/>
        </p:spPr>
        <p:txBody>
          <a:bodyPr wrap="none" rtlCol="0">
            <a:spAutoFit/>
          </a:bodyPr>
          <a:lstStyle/>
          <a:p>
            <a:pPr>
              <a:defRPr/>
            </a:pPr>
            <a:r>
              <a:rPr lang="en-US" dirty="0" smtClean="0">
                <a:solidFill>
                  <a:srgbClr val="C00000"/>
                </a:solidFill>
              </a:rPr>
              <a:t>A,</a:t>
            </a:r>
            <a:endParaRPr lang="en-US" dirty="0">
              <a:solidFill>
                <a:srgbClr val="C00000"/>
              </a:solidFill>
            </a:endParaRP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364267" cy="369332"/>
          </a:xfrm>
          <a:prstGeom prst="rect">
            <a:avLst/>
          </a:prstGeom>
          <a:noFill/>
        </p:spPr>
        <p:txBody>
          <a:bodyPr wrap="none" rtlCol="0">
            <a:spAutoFit/>
          </a:bodyPr>
          <a:lstStyle/>
          <a:p>
            <a:pPr>
              <a:defRPr/>
            </a:pPr>
            <a:r>
              <a:rPr lang="en-US" dirty="0" smtClean="0">
                <a:solidFill>
                  <a:srgbClr val="C00000"/>
                </a:solidFill>
              </a:rPr>
              <a:t>B,</a:t>
            </a:r>
            <a:endParaRPr lang="en-US" dirty="0">
              <a:solidFill>
                <a:srgbClr val="C00000"/>
              </a:solidFill>
            </a:endParaRP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smtClean="0">
                <a:solidFill>
                  <a:srgbClr val="C00000"/>
                </a:solidFill>
              </a:rPr>
              <a:t>C,</a:t>
            </a:r>
            <a:endParaRPr lang="en-US" dirty="0">
              <a:solidFill>
                <a:srgbClr val="C00000"/>
              </a:solidFill>
            </a:endParaRP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smtClean="0">
                <a:solidFill>
                  <a:srgbClr val="C00000"/>
                </a:solidFill>
              </a:rPr>
              <a:t>D,</a:t>
            </a:r>
            <a:endParaRPr lang="en-US" dirty="0">
              <a:solidFill>
                <a:srgbClr val="C00000"/>
              </a:solidFill>
            </a:endParaRP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3301567"/>
              <a:ext cx="1593167" cy="355914"/>
            </a:xfrm>
            <a:prstGeom prst="rect">
              <a:avLst/>
            </a:prstGeom>
          </p:spPr>
          <p:txBody>
            <a:bodyPr wrap="square" anchor="ctr">
              <a:spAutoFit/>
            </a:bodyPr>
            <a:lstStyle/>
            <a:p>
              <a:pPr algn="ctr">
                <a:defRPr/>
              </a:pPr>
              <a:endParaRPr lang="en-US" sz="1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2"/>
          <a:stretch>
            <a:fillRect/>
          </a:stretch>
        </p:blipFill>
        <p:spPr>
          <a:xfrm>
            <a:off x="6697166" y="3786584"/>
            <a:ext cx="908383" cy="908383"/>
          </a:xfrm>
          <a:prstGeom prst="rect">
            <a:avLst/>
          </a:prstGeom>
        </p:spPr>
      </p:pic>
      <p:pic>
        <p:nvPicPr>
          <p:cNvPr id="30" name="1">
            <a:extLst>
              <a:ext uri="{FF2B5EF4-FFF2-40B4-BE49-F238E27FC236}">
                <a16:creationId xmlns=""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 xmlns:a16="http://schemas.microsoft.com/office/drawing/2014/main" id="{C8624134-3E86-45B2-8853-06D14D26D64B}"/>
              </a:ext>
            </a:extLst>
          </p:cNvPr>
          <p:cNvSpPr txBox="1"/>
          <p:nvPr/>
        </p:nvSpPr>
        <p:spPr>
          <a:xfrm>
            <a:off x="5812971" y="817966"/>
            <a:ext cx="5943600" cy="2308324"/>
          </a:xfrm>
          <a:prstGeom prst="rect">
            <a:avLst/>
          </a:prstGeom>
          <a:noFill/>
        </p:spPr>
        <p:txBody>
          <a:bodyPr wrap="square" rtlCol="0">
            <a:spAutoFit/>
          </a:bodyPr>
          <a:lstStyle/>
          <a:p>
            <a:pPr>
              <a:defRPr/>
            </a:pPr>
            <a:r>
              <a:rPr lang="vi-VN" sz="2400" b="1" dirty="0" smtClean="0">
                <a:solidFill>
                  <a:prstClr val="black"/>
                </a:solidFill>
                <a:latin typeface="Times New Roman" panose="02020603050405020304" pitchFamily="18" charset="0"/>
                <a:cs typeface="Times New Roman" panose="02020603050405020304" pitchFamily="18" charset="0"/>
              </a:rPr>
              <a:t>Chi tiết nào dưới đây không phải việc làm của Thạch Sanh trong truyện?</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a:t>
            </a:r>
            <a:r>
              <a:rPr lang="vi-VN" sz="2400" dirty="0" smtClean="0">
                <a:solidFill>
                  <a:prstClr val="black"/>
                </a:solidFill>
                <a:latin typeface="Times New Roman" panose="02020603050405020304" pitchFamily="18" charset="0"/>
                <a:cs typeface="Times New Roman" panose="02020603050405020304" pitchFamily="18" charset="0"/>
              </a:rPr>
              <a:t>Giết chăn tinh để giải cứu cho nhân dân</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B. </a:t>
            </a:r>
            <a:r>
              <a:rPr lang="vi-VN" sz="2400" dirty="0" smtClean="0">
                <a:solidFill>
                  <a:prstClr val="black"/>
                </a:solidFill>
                <a:latin typeface="Times New Roman" panose="02020603050405020304" pitchFamily="18" charset="0"/>
                <a:cs typeface="Times New Roman" panose="02020603050405020304" pitchFamily="18" charset="0"/>
              </a:rPr>
              <a:t>Giết hổ thành tinh để giải cứu người dân</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C. </a:t>
            </a:r>
            <a:r>
              <a:rPr lang="vi-VN" sz="2400" dirty="0" smtClean="0">
                <a:solidFill>
                  <a:prstClr val="black"/>
                </a:solidFill>
                <a:latin typeface="Times New Roman" panose="02020603050405020304" pitchFamily="18" charset="0"/>
                <a:cs typeface="Times New Roman" panose="02020603050405020304" pitchFamily="18" charset="0"/>
              </a:rPr>
              <a:t>Giết đại bàng để giải cứu công chúa</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D. </a:t>
            </a:r>
            <a:r>
              <a:rPr lang="vi-VN" sz="2400" dirty="0" smtClean="0">
                <a:solidFill>
                  <a:prstClr val="black"/>
                </a:solidFill>
                <a:latin typeface="Times New Roman" panose="02020603050405020304" pitchFamily="18" charset="0"/>
                <a:cs typeface="Times New Roman" panose="02020603050405020304" pitchFamily="18" charset="0"/>
              </a:rPr>
              <a:t>Đánh bại 18 nước chư hầu</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D7A6994F-0630-4713-8748-399C79D2DD9F}"/>
              </a:ext>
            </a:extLst>
          </p:cNvPr>
          <p:cNvSpPr txBox="1"/>
          <p:nvPr/>
        </p:nvSpPr>
        <p:spPr>
          <a:xfrm>
            <a:off x="2071145" y="3150422"/>
            <a:ext cx="1278578" cy="523220"/>
          </a:xfrm>
          <a:prstGeom prst="rect">
            <a:avLst/>
          </a:prstGeom>
          <a:noFill/>
        </p:spPr>
        <p:txBody>
          <a:bodyPr wrap="square" rtlCol="0">
            <a:spAutoFit/>
          </a:bodyPr>
          <a:lstStyle/>
          <a:p>
            <a:pPr>
              <a:defRPr/>
            </a:pPr>
            <a:r>
              <a:rPr lang="vi-VN" sz="2800" dirty="0" smtClean="0">
                <a:solidFill>
                  <a:srgbClr val="C00000"/>
                </a:solidFill>
              </a:rPr>
              <a:t>9 điểm</a:t>
            </a:r>
            <a:endParaRPr lang="en-US" sz="2800" dirty="0">
              <a:solidFill>
                <a:srgbClr val="C00000"/>
              </a:solidFill>
            </a:endParaRPr>
          </a:p>
        </p:txBody>
      </p:sp>
    </p:spTree>
    <p:extLst>
      <p:ext uri="{BB962C8B-B14F-4D97-AF65-F5344CB8AC3E}">
        <p14:creationId xmlns:p14="http://schemas.microsoft.com/office/powerpoint/2010/main" val="26936763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317716" cy="369332"/>
          </a:xfrm>
          <a:prstGeom prst="rect">
            <a:avLst/>
          </a:prstGeom>
          <a:noFill/>
        </p:spPr>
        <p:txBody>
          <a:bodyPr wrap="none" rtlCol="0">
            <a:spAutoFit/>
          </a:bodyPr>
          <a:lstStyle/>
          <a:p>
            <a:pPr>
              <a:defRPr/>
            </a:pPr>
            <a:r>
              <a:rPr lang="en-US" dirty="0" smtClean="0">
                <a:solidFill>
                  <a:srgbClr val="C00000"/>
                </a:solidFill>
              </a:rPr>
              <a:t>A</a:t>
            </a:r>
            <a:endParaRPr lang="en-US" dirty="0">
              <a:solidFill>
                <a:srgbClr val="C00000"/>
              </a:solidFill>
            </a:endParaRP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309700" cy="369332"/>
          </a:xfrm>
          <a:prstGeom prst="rect">
            <a:avLst/>
          </a:prstGeom>
          <a:noFill/>
        </p:spPr>
        <p:txBody>
          <a:bodyPr wrap="none" rtlCol="0">
            <a:spAutoFit/>
          </a:bodyPr>
          <a:lstStyle/>
          <a:p>
            <a:pPr>
              <a:defRPr/>
            </a:pPr>
            <a:r>
              <a:rPr lang="en-US" dirty="0" smtClean="0">
                <a:solidFill>
                  <a:srgbClr val="C00000"/>
                </a:solidFill>
              </a:rPr>
              <a:t>B</a:t>
            </a:r>
            <a:endParaRPr lang="en-US" dirty="0">
              <a:solidFill>
                <a:srgbClr val="C00000"/>
              </a:solidFill>
            </a:endParaRP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smtClean="0">
                <a:solidFill>
                  <a:srgbClr val="C00000"/>
                </a:solidFill>
              </a:rPr>
              <a:t>C,</a:t>
            </a:r>
            <a:endParaRPr lang="en-US" dirty="0">
              <a:solidFill>
                <a:srgbClr val="C00000"/>
              </a:solidFill>
            </a:endParaRP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327334" cy="369332"/>
          </a:xfrm>
          <a:prstGeom prst="rect">
            <a:avLst/>
          </a:prstGeom>
          <a:noFill/>
        </p:spPr>
        <p:txBody>
          <a:bodyPr wrap="none" rtlCol="0">
            <a:spAutoFit/>
          </a:bodyPr>
          <a:lstStyle/>
          <a:p>
            <a:pPr>
              <a:defRPr/>
            </a:pPr>
            <a:r>
              <a:rPr lang="en-US" dirty="0" smtClean="0">
                <a:solidFill>
                  <a:srgbClr val="C00000"/>
                </a:solidFill>
              </a:rPr>
              <a:t>D</a:t>
            </a:r>
            <a:endParaRPr lang="en-US" dirty="0">
              <a:solidFill>
                <a:srgbClr val="C00000"/>
              </a:solidFill>
            </a:endParaRP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3283774"/>
              <a:ext cx="1593167" cy="391504"/>
            </a:xfrm>
            <a:prstGeom prst="rect">
              <a:avLst/>
            </a:prstGeom>
          </p:spPr>
          <p:txBody>
            <a:bodyPr wrap="square" anchor="ctr">
              <a:spAutoFit/>
            </a:bodyPr>
            <a:lstStyle/>
            <a:p>
              <a:pPr algn="ctr">
                <a:defRPr/>
              </a:pPr>
              <a:endParaRPr lang="en-US" sz="1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 xmlns:a16="http://schemas.microsoft.com/office/drawing/2014/main" id="{C8624134-3E86-45B2-8853-06D14D26D64B}"/>
              </a:ext>
            </a:extLst>
          </p:cNvPr>
          <p:cNvSpPr txBox="1"/>
          <p:nvPr/>
        </p:nvSpPr>
        <p:spPr>
          <a:xfrm>
            <a:off x="5916001" y="544527"/>
            <a:ext cx="6129647" cy="2862322"/>
          </a:xfrm>
          <a:prstGeom prst="rect">
            <a:avLst/>
          </a:prstGeom>
          <a:noFill/>
        </p:spPr>
        <p:txBody>
          <a:bodyPr wrap="square" rtlCol="0">
            <a:spAutoFit/>
          </a:bodyPr>
          <a:lstStyle/>
          <a:p>
            <a:pPr>
              <a:defRPr/>
            </a:pPr>
            <a:r>
              <a:rPr lang="vi-VN" sz="2000" b="1" dirty="0" smtClean="0">
                <a:solidFill>
                  <a:prstClr val="black"/>
                </a:solidFill>
                <a:latin typeface="Times New Roman" panose="02020603050405020304" pitchFamily="18" charset="0"/>
                <a:cs typeface="Times New Roman" panose="02020603050405020304" pitchFamily="18" charset="0"/>
              </a:rPr>
              <a:t>Trong truyện Thạch Sanh, hồn của các con vật bị Thạch Sanh tiêu diệt đã bày ra âm mưu gì để hại chàng?</a:t>
            </a:r>
            <a:endParaRPr lang="vi-VN" sz="2000" dirty="0">
              <a:solidFill>
                <a:prstClr val="black"/>
              </a:solidFill>
              <a:latin typeface="Times New Roman" panose="02020603050405020304" pitchFamily="18" charset="0"/>
              <a:cs typeface="Times New Roman" panose="02020603050405020304" pitchFamily="18" charset="0"/>
            </a:endParaRPr>
          </a:p>
          <a:p>
            <a:pPr>
              <a:defRPr/>
            </a:pPr>
            <a:r>
              <a:rPr lang="vi-VN" sz="2000" dirty="0">
                <a:solidFill>
                  <a:prstClr val="black"/>
                </a:solidFill>
                <a:latin typeface="Times New Roman" panose="02020603050405020304" pitchFamily="18" charset="0"/>
                <a:cs typeface="Times New Roman" panose="02020603050405020304" pitchFamily="18" charset="0"/>
              </a:rPr>
              <a:t>A. </a:t>
            </a:r>
            <a:r>
              <a:rPr lang="vi-VN" sz="2000" dirty="0" smtClean="0">
                <a:solidFill>
                  <a:prstClr val="black"/>
                </a:solidFill>
                <a:latin typeface="Times New Roman" panose="02020603050405020304" pitchFamily="18" charset="0"/>
                <a:cs typeface="Times New Roman" panose="02020603050405020304" pitchFamily="18" charset="0"/>
              </a:rPr>
              <a:t>Đốt nhà của Thạch Sanh</a:t>
            </a:r>
            <a:endParaRPr lang="vi-VN" sz="2000" dirty="0">
              <a:solidFill>
                <a:prstClr val="black"/>
              </a:solidFill>
              <a:latin typeface="Times New Roman" panose="02020603050405020304" pitchFamily="18" charset="0"/>
              <a:cs typeface="Times New Roman" panose="02020603050405020304" pitchFamily="18" charset="0"/>
            </a:endParaRPr>
          </a:p>
          <a:p>
            <a:pPr>
              <a:defRPr/>
            </a:pPr>
            <a:r>
              <a:rPr lang="vi-VN" sz="2000" dirty="0">
                <a:solidFill>
                  <a:prstClr val="black"/>
                </a:solidFill>
                <a:latin typeface="Times New Roman" panose="02020603050405020304" pitchFamily="18" charset="0"/>
                <a:cs typeface="Times New Roman" panose="02020603050405020304" pitchFamily="18" charset="0"/>
              </a:rPr>
              <a:t>B. </a:t>
            </a:r>
            <a:r>
              <a:rPr lang="vi-VN" sz="2000" dirty="0" smtClean="0">
                <a:solidFill>
                  <a:prstClr val="black"/>
                </a:solidFill>
                <a:latin typeface="Times New Roman" panose="02020603050405020304" pitchFamily="18" charset="0"/>
                <a:cs typeface="Times New Roman" panose="02020603050405020304" pitchFamily="18" charset="0"/>
              </a:rPr>
              <a:t>Vu khống cho Thạch Sanh tội giết người</a:t>
            </a:r>
            <a:endParaRPr lang="vi-VN" sz="2000" dirty="0">
              <a:solidFill>
                <a:prstClr val="black"/>
              </a:solidFill>
              <a:latin typeface="Times New Roman" panose="02020603050405020304" pitchFamily="18" charset="0"/>
              <a:cs typeface="Times New Roman" panose="02020603050405020304" pitchFamily="18" charset="0"/>
            </a:endParaRPr>
          </a:p>
          <a:p>
            <a:pPr>
              <a:defRPr/>
            </a:pPr>
            <a:r>
              <a:rPr lang="vi-VN" sz="2000" dirty="0" smtClean="0">
                <a:solidFill>
                  <a:prstClr val="black"/>
                </a:solidFill>
                <a:latin typeface="Times New Roman" panose="02020603050405020304" pitchFamily="18" charset="0"/>
                <a:cs typeface="Times New Roman" panose="02020603050405020304" pitchFamily="18" charset="0"/>
              </a:rPr>
              <a:t>C</a:t>
            </a:r>
            <a:r>
              <a:rPr lang="vi-VN" sz="2000" dirty="0">
                <a:solidFill>
                  <a:prstClr val="black"/>
                </a:solidFill>
                <a:latin typeface="Times New Roman" panose="02020603050405020304" pitchFamily="18" charset="0"/>
                <a:cs typeface="Times New Roman" panose="02020603050405020304" pitchFamily="18" charset="0"/>
              </a:rPr>
              <a:t>. </a:t>
            </a:r>
            <a:r>
              <a:rPr lang="vi-VN" sz="2000" dirty="0" smtClean="0">
                <a:solidFill>
                  <a:prstClr val="black"/>
                </a:solidFill>
                <a:latin typeface="Times New Roman" panose="02020603050405020304" pitchFamily="18" charset="0"/>
                <a:cs typeface="Times New Roman" panose="02020603050405020304" pitchFamily="18" charset="0"/>
              </a:rPr>
              <a:t>Ăn trộm đồ của vua rồi mang giấu ở gốc đa, đổ tội cho Thạch Sanh</a:t>
            </a:r>
            <a:endParaRPr lang="vi-VN" sz="2000" dirty="0">
              <a:solidFill>
                <a:prstClr val="black"/>
              </a:solidFill>
              <a:latin typeface="Times New Roman" panose="02020603050405020304" pitchFamily="18" charset="0"/>
              <a:cs typeface="Times New Roman" panose="02020603050405020304" pitchFamily="18" charset="0"/>
            </a:endParaRPr>
          </a:p>
          <a:p>
            <a:pPr>
              <a:defRPr/>
            </a:pPr>
            <a:r>
              <a:rPr lang="vi-VN" sz="2000" dirty="0">
                <a:solidFill>
                  <a:prstClr val="black"/>
                </a:solidFill>
                <a:latin typeface="Times New Roman" panose="02020603050405020304" pitchFamily="18" charset="0"/>
                <a:cs typeface="Times New Roman" panose="02020603050405020304" pitchFamily="18" charset="0"/>
              </a:rPr>
              <a:t>D. </a:t>
            </a:r>
            <a:r>
              <a:rPr lang="vi-VN" sz="2000" dirty="0" smtClean="0">
                <a:solidFill>
                  <a:prstClr val="black"/>
                </a:solidFill>
                <a:latin typeface="Times New Roman" panose="02020603050405020304" pitchFamily="18" charset="0"/>
                <a:cs typeface="Times New Roman" panose="02020603050405020304" pitchFamily="18" charset="0"/>
              </a:rPr>
              <a:t>Bắt cóc con của Vua rồi đổ cho Thạch Sanh</a:t>
            </a:r>
            <a:endParaRPr lang="vi-VN" sz="2000" dirty="0">
              <a:solidFill>
                <a:prstClr val="black"/>
              </a:solidFill>
              <a:latin typeface="Times New Roman" panose="02020603050405020304" pitchFamily="18" charset="0"/>
              <a:cs typeface="Times New Roman" panose="02020603050405020304" pitchFamily="18" charset="0"/>
            </a:endParaRPr>
          </a:p>
          <a:p>
            <a:pPr>
              <a:defRPr/>
            </a:pPr>
            <a:endParaRPr lang="vi-VN"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7594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 y="1253251"/>
            <a:ext cx="3122260" cy="5486400"/>
          </a:xfrm>
          <a:prstGeom prst="rect">
            <a:avLst/>
          </a:prstGeom>
        </p:spPr>
      </p:pic>
      <p:pic>
        <p:nvPicPr>
          <p:cNvPr id="4" name="Picture 3"/>
          <p:cNvPicPr>
            <a:picLocks noChangeAspect="1"/>
          </p:cNvPicPr>
          <p:nvPr/>
        </p:nvPicPr>
        <p:blipFill>
          <a:blip r:embed="rId9"/>
          <a:stretch>
            <a:fillRect/>
          </a:stretch>
        </p:blipFill>
        <p:spPr>
          <a:xfrm>
            <a:off x="3450769" y="281347"/>
            <a:ext cx="6502065" cy="1715156"/>
          </a:xfrm>
          <a:prstGeom prst="rect">
            <a:avLst/>
          </a:prstGeom>
        </p:spPr>
      </p:pic>
      <p:sp>
        <p:nvSpPr>
          <p:cNvPr id="5" name="Google Shape;195;p6"/>
          <p:cNvSpPr txBox="1"/>
          <p:nvPr/>
        </p:nvSpPr>
        <p:spPr>
          <a:xfrm>
            <a:off x="3713755" y="2181826"/>
            <a:ext cx="6866939" cy="3046948"/>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GV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gọi</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3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bạn</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nối</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tiếp</a:t>
            </a:r>
            <a:endPar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800"/>
              <a:buFont typeface="Arial"/>
              <a:buNone/>
            </a:pP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diễn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cảm</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lưu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loát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ngắt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nghỉ</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đúng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chú</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ý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lời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đối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thoại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của</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các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nhân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vật</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endParaRPr sz="32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7" name="Rectangle 6"/>
          <p:cNvSpPr>
            <a:spLocks noChangeArrowheads="1"/>
          </p:cNvSpPr>
          <p:nvPr/>
        </p:nvSpPr>
        <p:spPr bwMode="auto">
          <a:xfrm>
            <a:off x="2974864" y="1566273"/>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buClr>
                <a:srgbClr val="000000"/>
              </a:buClr>
              <a:buFont typeface="Arial"/>
              <a:buNone/>
            </a:pPr>
            <a:r>
              <a:rPr lang="en-US" altLang="en-US" sz="3200" b="1" i="1" kern="0" dirty="0">
                <a:solidFill>
                  <a:srgbClr val="FF0000"/>
                </a:solidFill>
                <a:latin typeface="Times New Roman" pitchFamily="18" charset="0"/>
                <a:cs typeface="Times New Roman" pitchFamily="18" charset="0"/>
                <a:sym typeface="Arial"/>
              </a:rPr>
              <a:t>a. </a:t>
            </a:r>
            <a:r>
              <a:rPr lang="en-US" altLang="en-US" sz="3200" b="1" i="1" kern="0" dirty="0" err="1">
                <a:solidFill>
                  <a:srgbClr val="FF0000"/>
                </a:solidFill>
                <a:latin typeface="Times New Roman" pitchFamily="18" charset="0"/>
                <a:cs typeface="Times New Roman" pitchFamily="18" charset="0"/>
                <a:sym typeface="Arial"/>
              </a:rPr>
              <a:t>Đọc</a:t>
            </a:r>
            <a:endParaRPr lang="en-US" altLang="en-US" sz="3200" b="1" i="1"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56173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450769" y="281347"/>
            <a:ext cx="6502065" cy="1715156"/>
          </a:xfrm>
          <a:prstGeom prst="rect">
            <a:avLst/>
          </a:prstGeom>
        </p:spPr>
      </p:pic>
      <p:sp>
        <p:nvSpPr>
          <p:cNvPr id="23" name="Rectangle 22"/>
          <p:cNvSpPr>
            <a:spLocks noChangeArrowheads="1"/>
          </p:cNvSpPr>
          <p:nvPr/>
        </p:nvSpPr>
        <p:spPr bwMode="auto">
          <a:xfrm>
            <a:off x="553618" y="1252374"/>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buClr>
                <a:srgbClr val="000000"/>
              </a:buClr>
              <a:buFont typeface="Arial"/>
              <a:buNone/>
            </a:pPr>
            <a:r>
              <a:rPr lang="en-US" altLang="en-US" sz="3200" b="1" i="1" kern="0" dirty="0" smtClean="0">
                <a:solidFill>
                  <a:srgbClr val="FF0000"/>
                </a:solidFill>
                <a:latin typeface="Times New Roman" pitchFamily="18" charset="0"/>
                <a:cs typeface="Times New Roman" pitchFamily="18" charset="0"/>
                <a:sym typeface="Arial"/>
              </a:rPr>
              <a:t>b. </a:t>
            </a:r>
            <a:r>
              <a:rPr lang="en-US" altLang="en-US" sz="3200" b="1" i="1" kern="0" dirty="0" err="1" smtClean="0">
                <a:solidFill>
                  <a:srgbClr val="FF0000"/>
                </a:solidFill>
                <a:latin typeface="Times New Roman" pitchFamily="18" charset="0"/>
                <a:cs typeface="Times New Roman" pitchFamily="18" charset="0"/>
                <a:sym typeface="Arial"/>
              </a:rPr>
              <a:t>Chú</a:t>
            </a:r>
            <a:r>
              <a:rPr lang="en-US" altLang="en-US" sz="3200" b="1" i="1" kern="0" dirty="0" smtClean="0">
                <a:solidFill>
                  <a:srgbClr val="FF0000"/>
                </a:solidFill>
                <a:latin typeface="Times New Roman" pitchFamily="18" charset="0"/>
                <a:cs typeface="Times New Roman" pitchFamily="18" charset="0"/>
                <a:sym typeface="Arial"/>
              </a:rPr>
              <a:t> </a:t>
            </a:r>
            <a:r>
              <a:rPr lang="en-US" altLang="en-US" sz="3200" b="1" i="1" kern="0" dirty="0" err="1" smtClean="0">
                <a:solidFill>
                  <a:srgbClr val="FF0000"/>
                </a:solidFill>
                <a:latin typeface="Times New Roman" pitchFamily="18" charset="0"/>
                <a:cs typeface="Times New Roman" pitchFamily="18" charset="0"/>
                <a:sym typeface="Arial"/>
              </a:rPr>
              <a:t>thích</a:t>
            </a:r>
            <a:endParaRPr lang="en-US" altLang="en-US" sz="3200" b="1" i="1" kern="0" dirty="0">
              <a:solidFill>
                <a:srgbClr val="FF0000"/>
              </a:solidFill>
              <a:latin typeface="Times New Roman" pitchFamily="18" charset="0"/>
              <a:cs typeface="Times New Roman" pitchFamily="18" charset="0"/>
              <a:sym typeface="Arial"/>
            </a:endParaRPr>
          </a:p>
        </p:txBody>
      </p:sp>
      <p:sp>
        <p:nvSpPr>
          <p:cNvPr id="24" name="Google Shape;195;p6"/>
          <p:cNvSpPr txBox="1"/>
          <p:nvPr/>
        </p:nvSpPr>
        <p:spPr>
          <a:xfrm>
            <a:off x="553618" y="1823764"/>
            <a:ext cx="11196367" cy="4616608"/>
          </a:xfrm>
          <a:prstGeom prst="rect">
            <a:avLst/>
          </a:prstGeom>
          <a:noFill/>
          <a:ln>
            <a:noFill/>
          </a:ln>
        </p:spPr>
        <p:txBody>
          <a:bodyPr spcFirstLastPara="1" wrap="square" lIns="91425" tIns="45700" rIns="91425" bIns="45700" anchor="t" anchorCtr="0">
            <a:spAutoFit/>
          </a:bodyPr>
          <a:lstStyle/>
          <a:p>
            <a:pPr marL="457200" indent="-45720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Tứ</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cố</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vô</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thân</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nhìn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bốn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phía</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không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có</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ai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là</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người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thân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thích</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a:t>
            </a:r>
          </a:p>
          <a:p>
            <a:pPr marL="285750" indent="-28575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Bổ</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vây</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dùng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lực</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lượng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với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số</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đông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để</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ngăn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chặn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khắp</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mọi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phía</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không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cho</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đối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tượng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thoát</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a:t>
            </a:r>
          </a:p>
          <a:p>
            <a:pPr marL="285750" indent="-28575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Thủy</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thủ</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dinh</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thự</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ở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dưới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nước</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nơi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ở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của</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thủy</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thần</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Sinh</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nhai</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kiếm</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sống</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Động</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binh</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sử</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dụng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quân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đội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để</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tiến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hành</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chiến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tranh</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Thân</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chinh</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tự</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mình</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p:txBody>
      </p:sp>
    </p:spTree>
    <p:extLst>
      <p:ext uri="{BB962C8B-B14F-4D97-AF65-F5344CB8AC3E}">
        <p14:creationId xmlns:p14="http://schemas.microsoft.com/office/powerpoint/2010/main" val="201500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barn(inVertic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barn(inVertical)">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barn(inVertical)">
                                      <p:cBhvr>
                                        <p:cTn id="37"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52975" y="232774"/>
            <a:ext cx="4576460" cy="1715156"/>
          </a:xfrm>
          <a:prstGeom prst="rect">
            <a:avLst/>
          </a:prstGeom>
        </p:spPr>
      </p:pic>
      <p:sp>
        <p:nvSpPr>
          <p:cNvPr id="4" name="Google Shape;229;p9"/>
          <p:cNvSpPr txBox="1"/>
          <p:nvPr/>
        </p:nvSpPr>
        <p:spPr>
          <a:xfrm>
            <a:off x="712811" y="1182221"/>
            <a:ext cx="10041932"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Thể</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loại</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truyện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cổ</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tích</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5" name="Google Shape;230;p9"/>
          <p:cNvSpPr/>
          <p:nvPr/>
        </p:nvSpPr>
        <p:spPr>
          <a:xfrm>
            <a:off x="712810" y="1821371"/>
            <a:ext cx="9686784" cy="138495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Xuất</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xứ</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Theo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Bùi</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Mạnh</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Nhị</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chủ</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biên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Văn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học</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dân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gian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những</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tác</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phẩm</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chọn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lọc</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NXB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giáo</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dục</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2008, tr.244-247</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6" name="Google Shape;231;p9"/>
          <p:cNvSpPr/>
          <p:nvPr/>
        </p:nvSpPr>
        <p:spPr>
          <a:xfrm>
            <a:off x="712809" y="3206325"/>
            <a:ext cx="10261117"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Ngôi</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kể</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ngôi</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thứ</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3</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7" name="Google Shape;231;p9"/>
          <p:cNvSpPr/>
          <p:nvPr/>
        </p:nvSpPr>
        <p:spPr>
          <a:xfrm>
            <a:off x="712809" y="3958804"/>
            <a:ext cx="10261117"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PTBĐ</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tự</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sự</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pic>
        <p:nvPicPr>
          <p:cNvPr id="8" name="Picture 7"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9840036" y="244364"/>
            <a:ext cx="2072342" cy="19357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712809" y="4591279"/>
            <a:ext cx="11379107" cy="2031325"/>
          </a:xfrm>
          <a:prstGeom prst="rect">
            <a:avLst/>
          </a:prstGeom>
        </p:spPr>
        <p:txBody>
          <a:bodyPr wrap="square">
            <a:spAutoFit/>
          </a:bodyPr>
          <a:lstStyle/>
          <a:p>
            <a:pPr>
              <a:lnSpc>
                <a:spcPct val="150000"/>
              </a:lnSpc>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Nhân</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chính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chính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diện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vai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thiện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Sanh</a:t>
            </a:r>
            <a:endParaRPr lang="en-US" sz="2800" dirty="0">
              <a:solidFill>
                <a:srgbClr val="000000"/>
              </a:solidFill>
              <a:latin typeface="Times New Roman" panose="02020603050405020304" pitchFamily="18" charset="0"/>
              <a:cs typeface="Times New Roman" panose="02020603050405020304" pitchFamily="18" charset="0"/>
            </a:endParaRPr>
          </a:p>
          <a:p>
            <a:pPr>
              <a:lnSpc>
                <a:spcPct val="150000"/>
              </a:lnSpc>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phụ</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phản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diện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vai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ác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Mẹ</a:t>
            </a:r>
            <a:r>
              <a:rPr lang="en-US" sz="2800" dirty="0">
                <a:solidFill>
                  <a:srgbClr val="000000"/>
                </a:solidFill>
                <a:latin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cs typeface="Times New Roman" panose="02020603050405020304" pitchFamily="18" charset="0"/>
              </a:rPr>
              <a:t>Lí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vua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chúa</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8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64" name="Group 63"/>
          <p:cNvGrpSpPr/>
          <p:nvPr/>
        </p:nvGrpSpPr>
        <p:grpSpPr>
          <a:xfrm>
            <a:off x="2835990" y="1715534"/>
            <a:ext cx="6015394" cy="2405891"/>
            <a:chOff x="383166" y="1481172"/>
            <a:chExt cx="5364330" cy="944640"/>
          </a:xfrm>
          <a:solidFill>
            <a:schemeClr val="accent6">
              <a:lumMod val="20000"/>
              <a:lumOff val="80000"/>
            </a:schemeClr>
          </a:solidFill>
        </p:grpSpPr>
        <p:sp>
          <p:nvSpPr>
            <p:cNvPr id="65" name="Rounded Rectangle 6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6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600" b="1" dirty="0" smtClean="0">
                  <a:solidFill>
                    <a:srgbClr val="FF0000"/>
                  </a:solidFill>
                  <a:latin typeface="Times New Roman" panose="02020603050405020304" pitchFamily="18" charset="0"/>
                  <a:cs typeface="Times New Roman" panose="02020603050405020304" pitchFamily="18" charset="0"/>
                </a:rPr>
                <a:t>SẮP XẾP CÁC HÌNH SAU THEO THỨ TỰ CỦA CỐT TRUYỆN VÀ TÓM TẮT LẠI.</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grpSp>
      <p:pic>
        <p:nvPicPr>
          <p:cNvPr id="99" name="Picture 98" descr="HÃ¬nh áº£nh cÃ³ liÃªn quan"/>
          <p:cNvPicPr/>
          <p:nvPr/>
        </p:nvPicPr>
        <p:blipFill>
          <a:blip r:embed="rId3">
            <a:extLst>
              <a:ext uri="{28A0092B-C50C-407E-A947-70E740481C1C}">
                <a14:useLocalDpi xmlns:a14="http://schemas.microsoft.com/office/drawing/2010/main" val="0"/>
              </a:ext>
            </a:extLst>
          </a:blip>
          <a:srcRect/>
          <a:stretch>
            <a:fillRect/>
          </a:stretch>
        </p:blipFill>
        <p:spPr bwMode="auto">
          <a:xfrm>
            <a:off x="-1" y="-24508"/>
            <a:ext cx="4267201" cy="2211572"/>
          </a:xfrm>
          <a:prstGeom prst="rect">
            <a:avLst/>
          </a:prstGeom>
          <a:solidFill>
            <a:srgbClr val="FF0000"/>
          </a:solidFill>
          <a:ln>
            <a:solidFill>
              <a:schemeClr val="bg1"/>
            </a:solidFill>
          </a:ln>
        </p:spPr>
      </p:pic>
      <p:pic>
        <p:nvPicPr>
          <p:cNvPr id="100" name="Picture 99"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4265148" y="0"/>
            <a:ext cx="3957379" cy="2225749"/>
          </a:xfrm>
          <a:prstGeom prst="rect">
            <a:avLst/>
          </a:prstGeom>
          <a:solidFill>
            <a:srgbClr val="FF0000"/>
          </a:solidFill>
          <a:ln>
            <a:solidFill>
              <a:schemeClr val="bg1"/>
            </a:solidFill>
          </a:ln>
        </p:spPr>
      </p:pic>
      <p:pic>
        <p:nvPicPr>
          <p:cNvPr id="101" name="Picture 100" descr="Káº¿t quáº£ hÃ¬nh áº£nh cho tháº¡ch san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0866" y="0"/>
            <a:ext cx="3941135" cy="2225749"/>
          </a:xfrm>
          <a:prstGeom prst="rect">
            <a:avLst/>
          </a:prstGeom>
          <a:solidFill>
            <a:srgbClr val="FF0000"/>
          </a:solidFill>
          <a:ln>
            <a:solidFill>
              <a:schemeClr val="bg1"/>
            </a:solidFill>
          </a:ln>
        </p:spPr>
      </p:pic>
      <p:pic>
        <p:nvPicPr>
          <p:cNvPr id="102" name="Picture 101" descr="Káº¿t quáº£ hÃ¬nh áº£nh cho tháº¡ch sa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210292"/>
            <a:ext cx="4253023" cy="2326267"/>
          </a:xfrm>
          <a:prstGeom prst="rect">
            <a:avLst/>
          </a:prstGeom>
          <a:solidFill>
            <a:srgbClr val="FF0000"/>
          </a:solidFill>
          <a:ln>
            <a:solidFill>
              <a:schemeClr val="bg1"/>
            </a:solidFill>
          </a:ln>
        </p:spPr>
      </p:pic>
      <p:pic>
        <p:nvPicPr>
          <p:cNvPr id="103" name="Picture 102" descr="Káº¿t quáº£ hÃ¬nh áº£nh cho tháº¡ch sanh"/>
          <p:cNvPicPr/>
          <p:nvPr/>
        </p:nvPicPr>
        <p:blipFill rotWithShape="1">
          <a:blip r:embed="rId7" cstate="print">
            <a:extLst>
              <a:ext uri="{28A0092B-C50C-407E-A947-70E740481C1C}">
                <a14:useLocalDpi xmlns:a14="http://schemas.microsoft.com/office/drawing/2010/main" val="0"/>
              </a:ext>
            </a:extLst>
          </a:blip>
          <a:srcRect b="6791"/>
          <a:stretch/>
        </p:blipFill>
        <p:spPr bwMode="auto">
          <a:xfrm>
            <a:off x="4263656" y="2211115"/>
            <a:ext cx="3958856" cy="2353797"/>
          </a:xfrm>
          <a:prstGeom prst="rect">
            <a:avLst/>
          </a:prstGeom>
          <a:solidFill>
            <a:srgbClr val="FF0000"/>
          </a:solidFill>
          <a:ln>
            <a:solidFill>
              <a:schemeClr val="bg1"/>
            </a:solidFill>
          </a:ln>
          <a:extLst>
            <a:ext uri="{53640926-AAD7-44D8-BBD7-CCE9431645EC}">
              <a14:shadowObscured xmlns:a14="http://schemas.microsoft.com/office/drawing/2010/main"/>
            </a:ext>
          </a:extLst>
        </p:spPr>
      </p:pic>
      <p:pic>
        <p:nvPicPr>
          <p:cNvPr id="104" name="Picture 103" descr="HÃ¬nh áº£nh cÃ³ liÃªn quan"/>
          <p:cNvPicPr/>
          <p:nvPr/>
        </p:nvPicPr>
        <p:blipFill>
          <a:blip r:embed="rId8">
            <a:extLst>
              <a:ext uri="{28A0092B-C50C-407E-A947-70E740481C1C}">
                <a14:useLocalDpi xmlns:a14="http://schemas.microsoft.com/office/drawing/2010/main" val="0"/>
              </a:ext>
            </a:extLst>
          </a:blip>
          <a:srcRect/>
          <a:stretch>
            <a:fillRect/>
          </a:stretch>
        </p:blipFill>
        <p:spPr bwMode="auto">
          <a:xfrm>
            <a:off x="8220443" y="2223725"/>
            <a:ext cx="3971557" cy="2355363"/>
          </a:xfrm>
          <a:prstGeom prst="rect">
            <a:avLst/>
          </a:prstGeom>
          <a:solidFill>
            <a:srgbClr val="FF0000"/>
          </a:solidFill>
          <a:ln>
            <a:solidFill>
              <a:schemeClr val="bg1"/>
            </a:solidFill>
          </a:ln>
        </p:spPr>
      </p:pic>
      <p:pic>
        <p:nvPicPr>
          <p:cNvPr id="105" name="Picture 104" descr="Káº¿t quáº£ hÃ¬nh áº£nh cho tháº¡ch sanh"/>
          <p:cNvPicPr/>
          <p:nvPr/>
        </p:nvPicPr>
        <p:blipFill>
          <a:blip r:embed="rId9">
            <a:extLst>
              <a:ext uri="{28A0092B-C50C-407E-A947-70E740481C1C}">
                <a14:useLocalDpi xmlns:a14="http://schemas.microsoft.com/office/drawing/2010/main" val="0"/>
              </a:ext>
            </a:extLst>
          </a:blip>
          <a:srcRect/>
          <a:stretch>
            <a:fillRect/>
          </a:stretch>
        </p:blipFill>
        <p:spPr bwMode="auto">
          <a:xfrm>
            <a:off x="4248001" y="4559787"/>
            <a:ext cx="4012019" cy="2293088"/>
          </a:xfrm>
          <a:prstGeom prst="rect">
            <a:avLst/>
          </a:prstGeom>
          <a:solidFill>
            <a:srgbClr val="FF0000"/>
          </a:solidFill>
          <a:ln>
            <a:solidFill>
              <a:schemeClr val="bg1"/>
            </a:solidFill>
          </a:ln>
        </p:spPr>
      </p:pic>
      <p:pic>
        <p:nvPicPr>
          <p:cNvPr id="106" name="Picture 105" descr="Káº¿t quáº£ hÃ¬nh áº£nh cho tháº¡ch sanh ÄÆ°á»£c ai táº·ng cÃ¢y ÄÃ n tháº§n"/>
          <p:cNvPicPr/>
          <p:nvPr/>
        </p:nvPicPr>
        <p:blipFill>
          <a:blip r:embed="rId10">
            <a:extLst>
              <a:ext uri="{28A0092B-C50C-407E-A947-70E740481C1C}">
                <a14:useLocalDpi xmlns:a14="http://schemas.microsoft.com/office/drawing/2010/main" val="0"/>
              </a:ext>
            </a:extLst>
          </a:blip>
          <a:srcRect/>
          <a:stretch>
            <a:fillRect/>
          </a:stretch>
        </p:blipFill>
        <p:spPr bwMode="auto">
          <a:xfrm>
            <a:off x="8245845" y="4559787"/>
            <a:ext cx="3946155" cy="2293088"/>
          </a:xfrm>
          <a:prstGeom prst="rect">
            <a:avLst/>
          </a:prstGeom>
          <a:solidFill>
            <a:srgbClr val="FF0000"/>
          </a:solidFill>
          <a:ln>
            <a:solidFill>
              <a:schemeClr val="bg1"/>
            </a:solidFill>
          </a:ln>
        </p:spPr>
      </p:pic>
      <p:sp>
        <p:nvSpPr>
          <p:cNvPr id="107" name="TextBox 106"/>
          <p:cNvSpPr txBox="1"/>
          <p:nvPr/>
        </p:nvSpPr>
        <p:spPr>
          <a:xfrm>
            <a:off x="3881658" y="1758988"/>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1</a:t>
            </a:r>
            <a:endParaRPr lang="en-US" b="1" dirty="0">
              <a:solidFill>
                <a:schemeClr val="bg1"/>
              </a:solidFill>
              <a:latin typeface="Times New Roman" pitchFamily="18" charset="0"/>
              <a:cs typeface="Times New Roman" pitchFamily="18" charset="0"/>
            </a:endParaRPr>
          </a:p>
        </p:txBody>
      </p:sp>
      <p:sp>
        <p:nvSpPr>
          <p:cNvPr id="108" name="TextBox 107"/>
          <p:cNvSpPr txBox="1"/>
          <p:nvPr/>
        </p:nvSpPr>
        <p:spPr>
          <a:xfrm>
            <a:off x="7858645" y="1790997"/>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2</a:t>
            </a:r>
            <a:endParaRPr lang="en-US" b="1" dirty="0">
              <a:solidFill>
                <a:schemeClr val="bg1"/>
              </a:solidFill>
              <a:latin typeface="Times New Roman" pitchFamily="18" charset="0"/>
              <a:cs typeface="Times New Roman" pitchFamily="18" charset="0"/>
            </a:endParaRPr>
          </a:p>
        </p:txBody>
      </p:sp>
      <p:sp>
        <p:nvSpPr>
          <p:cNvPr id="109" name="TextBox 108"/>
          <p:cNvSpPr txBox="1"/>
          <p:nvPr/>
        </p:nvSpPr>
        <p:spPr>
          <a:xfrm>
            <a:off x="11826088" y="1790995"/>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3</a:t>
            </a:r>
            <a:endParaRPr lang="en-US" b="1" dirty="0">
              <a:solidFill>
                <a:schemeClr val="bg1"/>
              </a:solidFill>
              <a:latin typeface="Times New Roman" pitchFamily="18" charset="0"/>
              <a:cs typeface="Times New Roman" pitchFamily="18" charset="0"/>
            </a:endParaRPr>
          </a:p>
        </p:txBody>
      </p:sp>
      <p:sp>
        <p:nvSpPr>
          <p:cNvPr id="110" name="TextBox 109"/>
          <p:cNvSpPr txBox="1"/>
          <p:nvPr/>
        </p:nvSpPr>
        <p:spPr>
          <a:xfrm>
            <a:off x="3874980" y="41018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4</a:t>
            </a:r>
            <a:endParaRPr lang="en-US" b="1" dirty="0">
              <a:solidFill>
                <a:schemeClr val="bg1"/>
              </a:solidFill>
              <a:latin typeface="Times New Roman" pitchFamily="18" charset="0"/>
              <a:cs typeface="Times New Roman" pitchFamily="18" charset="0"/>
            </a:endParaRPr>
          </a:p>
        </p:txBody>
      </p:sp>
      <p:sp>
        <p:nvSpPr>
          <p:cNvPr id="111" name="TextBox 110"/>
          <p:cNvSpPr txBox="1"/>
          <p:nvPr/>
        </p:nvSpPr>
        <p:spPr>
          <a:xfrm>
            <a:off x="7830292" y="4130160"/>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5</a:t>
            </a:r>
            <a:endParaRPr lang="en-US" b="1" dirty="0">
              <a:solidFill>
                <a:schemeClr val="bg1"/>
              </a:solidFill>
              <a:latin typeface="Times New Roman" pitchFamily="18" charset="0"/>
              <a:cs typeface="Times New Roman" pitchFamily="18" charset="0"/>
            </a:endParaRPr>
          </a:p>
        </p:txBody>
      </p:sp>
      <p:sp>
        <p:nvSpPr>
          <p:cNvPr id="112" name="TextBox 111"/>
          <p:cNvSpPr txBox="1"/>
          <p:nvPr/>
        </p:nvSpPr>
        <p:spPr>
          <a:xfrm>
            <a:off x="11826088" y="41018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6</a:t>
            </a:r>
            <a:endParaRPr lang="en-US" b="1" dirty="0">
              <a:solidFill>
                <a:schemeClr val="bg1"/>
              </a:solidFill>
              <a:latin typeface="Times New Roman" pitchFamily="18" charset="0"/>
              <a:cs typeface="Times New Roman" pitchFamily="18" charset="0"/>
            </a:endParaRPr>
          </a:p>
        </p:txBody>
      </p:sp>
      <p:sp>
        <p:nvSpPr>
          <p:cNvPr id="113" name="TextBox 112"/>
          <p:cNvSpPr txBox="1"/>
          <p:nvPr/>
        </p:nvSpPr>
        <p:spPr>
          <a:xfrm>
            <a:off x="11808937" y="6407495"/>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9</a:t>
            </a:r>
            <a:endParaRPr lang="en-US" b="1" dirty="0">
              <a:solidFill>
                <a:schemeClr val="bg1"/>
              </a:solidFill>
              <a:latin typeface="Times New Roman" pitchFamily="18" charset="0"/>
              <a:cs typeface="Times New Roman" pitchFamily="18" charset="0"/>
            </a:endParaRPr>
          </a:p>
        </p:txBody>
      </p:sp>
      <p:pic>
        <p:nvPicPr>
          <p:cNvPr id="114" name="Picture 2" descr="Káº¿t quáº£ hÃ¬nh áº£nh cho máº¹ con lÃ½ thÃ´ng bá» sÃ©t ÄÃ¡nh"/>
          <p:cNvPicPr>
            <a:picLocks noChangeAspect="1" noChangeArrowheads="1"/>
          </p:cNvPicPr>
          <p:nvPr/>
        </p:nvPicPr>
        <p:blipFill>
          <a:blip r:embed="rId11"/>
          <a:srcRect/>
          <a:stretch>
            <a:fillRect/>
          </a:stretch>
        </p:blipFill>
        <p:spPr bwMode="auto">
          <a:xfrm>
            <a:off x="-1" y="4518135"/>
            <a:ext cx="4227617" cy="2339866"/>
          </a:xfrm>
          <a:prstGeom prst="rect">
            <a:avLst/>
          </a:prstGeom>
          <a:solidFill>
            <a:srgbClr val="FF0000"/>
          </a:solidFill>
          <a:ln>
            <a:solidFill>
              <a:schemeClr val="bg1"/>
            </a:solidFill>
          </a:ln>
        </p:spPr>
      </p:pic>
      <p:sp>
        <p:nvSpPr>
          <p:cNvPr id="115" name="TextBox 114"/>
          <p:cNvSpPr txBox="1"/>
          <p:nvPr/>
        </p:nvSpPr>
        <p:spPr>
          <a:xfrm>
            <a:off x="3875389" y="64425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7</a:t>
            </a:r>
            <a:endParaRPr lang="en-US" b="1" dirty="0">
              <a:solidFill>
                <a:schemeClr val="bg1"/>
              </a:solidFill>
              <a:latin typeface="Times New Roman" pitchFamily="18" charset="0"/>
              <a:cs typeface="Times New Roman" pitchFamily="18" charset="0"/>
            </a:endParaRPr>
          </a:p>
        </p:txBody>
      </p:sp>
      <p:sp>
        <p:nvSpPr>
          <p:cNvPr id="116" name="TextBox 115"/>
          <p:cNvSpPr txBox="1"/>
          <p:nvPr/>
        </p:nvSpPr>
        <p:spPr>
          <a:xfrm>
            <a:off x="7875394" y="64425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8</a:t>
            </a:r>
            <a:endParaRPr lang="en-US"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141997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4"/>
                                        </p:tgtEl>
                                      </p:cBhvr>
                                    </p:animEffect>
                                    <p:anim calcmode="lin" valueType="num">
                                      <p:cBhvr>
                                        <p:cTn id="7" dur="1000"/>
                                        <p:tgtEl>
                                          <p:spTgt spid="64"/>
                                        </p:tgtEl>
                                        <p:attrNameLst>
                                          <p:attrName>ppt_x</p:attrName>
                                        </p:attrNameLst>
                                      </p:cBhvr>
                                      <p:tavLst>
                                        <p:tav tm="0">
                                          <p:val>
                                            <p:strVal val="ppt_x"/>
                                          </p:val>
                                        </p:tav>
                                        <p:tav tm="100000">
                                          <p:val>
                                            <p:strVal val="ppt_x"/>
                                          </p:val>
                                        </p:tav>
                                      </p:tavLst>
                                    </p:anim>
                                    <p:anim calcmode="lin" valueType="num">
                                      <p:cBhvr>
                                        <p:cTn id="8" dur="1000"/>
                                        <p:tgtEl>
                                          <p:spTgt spid="64"/>
                                        </p:tgtEl>
                                        <p:attrNameLst>
                                          <p:attrName>ppt_y</p:attrName>
                                        </p:attrNameLst>
                                      </p:cBhvr>
                                      <p:tavLst>
                                        <p:tav tm="0">
                                          <p:val>
                                            <p:strVal val="ppt_y"/>
                                          </p:val>
                                        </p:tav>
                                        <p:tav tm="100000">
                                          <p:val>
                                            <p:strVal val="ppt_y+.1"/>
                                          </p:val>
                                        </p:tav>
                                      </p:tavLst>
                                    </p:anim>
                                    <p:set>
                                      <p:cBhvr>
                                        <p:cTn id="9" dur="1" fill="hold">
                                          <p:stCondLst>
                                            <p:cond delay="999"/>
                                          </p:stCondLst>
                                        </p:cTn>
                                        <p:tgtEl>
                                          <p:spTgt spid="6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barn(inVertical)">
                                      <p:cBhvr>
                                        <p:cTn id="14" dur="500"/>
                                        <p:tgtEl>
                                          <p:spTgt spid="99"/>
                                        </p:tgtEl>
                                      </p:cBhvr>
                                    </p:animEffect>
                                  </p:childTnLst>
                                </p:cTn>
                              </p:par>
                              <p:par>
                                <p:cTn id="15" presetID="16" presetClass="entr" presetSubtype="21"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arn(inVertical)">
                                      <p:cBhvr>
                                        <p:cTn id="17" dur="500"/>
                                        <p:tgtEl>
                                          <p:spTgt spid="100"/>
                                        </p:tgtEl>
                                      </p:cBhvr>
                                    </p:animEffect>
                                  </p:childTnLst>
                                </p:cTn>
                              </p:par>
                              <p:par>
                                <p:cTn id="18" presetID="16" presetClass="entr" presetSubtype="21"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par>
                                <p:cTn id="21" presetID="16" presetClass="entr" presetSubtype="21" fill="hold" nodeType="with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barn(inVertical)">
                                      <p:cBhvr>
                                        <p:cTn id="23" dur="500"/>
                                        <p:tgtEl>
                                          <p:spTgt spid="102"/>
                                        </p:tgtEl>
                                      </p:cBhvr>
                                    </p:animEffect>
                                  </p:childTnLst>
                                </p:cTn>
                              </p:par>
                              <p:par>
                                <p:cTn id="24" presetID="16" presetClass="entr" presetSubtype="21" fill="hold" nodeType="with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barn(inVertical)">
                                      <p:cBhvr>
                                        <p:cTn id="26" dur="500"/>
                                        <p:tgtEl>
                                          <p:spTgt spid="103"/>
                                        </p:tgtEl>
                                      </p:cBhvr>
                                    </p:animEffect>
                                  </p:childTnLst>
                                </p:cTn>
                              </p:par>
                              <p:par>
                                <p:cTn id="27" presetID="16" presetClass="entr" presetSubtype="21" fill="hold" nodeType="with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barn(inVertical)">
                                      <p:cBhvr>
                                        <p:cTn id="29" dur="500"/>
                                        <p:tgtEl>
                                          <p:spTgt spid="104"/>
                                        </p:tgtEl>
                                      </p:cBhvr>
                                    </p:animEffect>
                                  </p:childTnLst>
                                </p:cTn>
                              </p:par>
                              <p:par>
                                <p:cTn id="30" presetID="16" presetClass="entr" presetSubtype="21" fill="hold" nodeType="with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barn(inVertical)">
                                      <p:cBhvr>
                                        <p:cTn id="32" dur="500"/>
                                        <p:tgtEl>
                                          <p:spTgt spid="105"/>
                                        </p:tgtEl>
                                      </p:cBhvr>
                                    </p:animEffect>
                                  </p:childTnLst>
                                </p:cTn>
                              </p:par>
                              <p:par>
                                <p:cTn id="33" presetID="16" presetClass="entr" presetSubtype="21" fill="hold" nodeType="with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barn(inVertical)">
                                      <p:cBhvr>
                                        <p:cTn id="35" dur="500"/>
                                        <p:tgtEl>
                                          <p:spTgt spid="10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7"/>
                                        </p:tgtEl>
                                        <p:attrNameLst>
                                          <p:attrName>style.visibility</p:attrName>
                                        </p:attrNameLst>
                                      </p:cBhvr>
                                      <p:to>
                                        <p:strVal val="visible"/>
                                      </p:to>
                                    </p:set>
                                    <p:animEffect transition="in" filter="barn(inVertical)">
                                      <p:cBhvr>
                                        <p:cTn id="38" dur="500"/>
                                        <p:tgtEl>
                                          <p:spTgt spid="10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barn(inVertical)">
                                      <p:cBhvr>
                                        <p:cTn id="41" dur="500"/>
                                        <p:tgtEl>
                                          <p:spTgt spid="10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barn(inVertical)">
                                      <p:cBhvr>
                                        <p:cTn id="44" dur="500"/>
                                        <p:tgtEl>
                                          <p:spTgt spid="10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barn(inVertical)">
                                      <p:cBhvr>
                                        <p:cTn id="47" dur="500"/>
                                        <p:tgtEl>
                                          <p:spTgt spid="1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barn(inVertical)">
                                      <p:cBhvr>
                                        <p:cTn id="50" dur="500"/>
                                        <p:tgtEl>
                                          <p:spTgt spid="11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barn(inVertical)">
                                      <p:cBhvr>
                                        <p:cTn id="53" dur="500"/>
                                        <p:tgtEl>
                                          <p:spTgt spid="112"/>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par>
                                <p:cTn id="57" presetID="16" presetClass="entr" presetSubtype="21" fill="hold" nodeType="withEffect">
                                  <p:stCondLst>
                                    <p:cond delay="0"/>
                                  </p:stCondLst>
                                  <p:childTnLst>
                                    <p:set>
                                      <p:cBhvr>
                                        <p:cTn id="58" dur="1" fill="hold">
                                          <p:stCondLst>
                                            <p:cond delay="0"/>
                                          </p:stCondLst>
                                        </p:cTn>
                                        <p:tgtEl>
                                          <p:spTgt spid="114"/>
                                        </p:tgtEl>
                                        <p:attrNameLst>
                                          <p:attrName>style.visibility</p:attrName>
                                        </p:attrNameLst>
                                      </p:cBhvr>
                                      <p:to>
                                        <p:strVal val="visible"/>
                                      </p:to>
                                    </p:set>
                                    <p:animEffect transition="in" filter="barn(inVertical)">
                                      <p:cBhvr>
                                        <p:cTn id="59" dur="500"/>
                                        <p:tgtEl>
                                          <p:spTgt spid="11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Vertical)">
                                      <p:cBhvr>
                                        <p:cTn id="62" dur="500"/>
                                        <p:tgtEl>
                                          <p:spTgt spid="115"/>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barn(inVertical)">
                                      <p:cBhvr>
                                        <p:cTn id="6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115" grpId="0" animBg="1"/>
      <p:bldP spid="1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117" name="Picture 116" descr="Káº¿t quáº£ hÃ¬nh áº£nh cho tháº¡ch sanh"/>
          <p:cNvPicPr/>
          <p:nvPr/>
        </p:nvPicPr>
        <p:blipFill rotWithShape="1">
          <a:blip r:embed="rId3" cstate="print">
            <a:extLst>
              <a:ext uri="{28A0092B-C50C-407E-A947-70E740481C1C}">
                <a14:useLocalDpi xmlns:a14="http://schemas.microsoft.com/office/drawing/2010/main" val="0"/>
              </a:ext>
            </a:extLst>
          </a:blip>
          <a:srcRect b="6791"/>
          <a:stretch/>
        </p:blipFill>
        <p:spPr bwMode="auto">
          <a:xfrm>
            <a:off x="0" y="0"/>
            <a:ext cx="3958856" cy="2353797"/>
          </a:xfrm>
          <a:prstGeom prst="rect">
            <a:avLst/>
          </a:prstGeom>
          <a:solidFill>
            <a:srgbClr val="FF0000"/>
          </a:solidFill>
          <a:ln>
            <a:noFill/>
          </a:ln>
          <a:extLst>
            <a:ext uri="{53640926-AAD7-44D8-BBD7-CCE9431645EC}">
              <a14:shadowObscured xmlns:a14="http://schemas.microsoft.com/office/drawing/2010/main"/>
            </a:ext>
          </a:extLst>
        </p:spPr>
      </p:pic>
      <p:sp>
        <p:nvSpPr>
          <p:cNvPr id="118" name="TextBox 117"/>
          <p:cNvSpPr txBox="1"/>
          <p:nvPr/>
        </p:nvSpPr>
        <p:spPr>
          <a:xfrm>
            <a:off x="3566636" y="1919045"/>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5</a:t>
            </a:r>
            <a:endParaRPr lang="en-US" sz="1900" b="1" dirty="0">
              <a:solidFill>
                <a:schemeClr val="bg1"/>
              </a:solidFill>
              <a:latin typeface="Times New Roman" pitchFamily="18" charset="0"/>
              <a:cs typeface="Times New Roman" pitchFamily="18" charset="0"/>
            </a:endParaRPr>
          </a:p>
        </p:txBody>
      </p:sp>
      <p:pic>
        <p:nvPicPr>
          <p:cNvPr id="119" name="Picture 118"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3968264" y="0"/>
            <a:ext cx="3957379" cy="2327564"/>
          </a:xfrm>
          <a:prstGeom prst="rect">
            <a:avLst/>
          </a:prstGeom>
          <a:solidFill>
            <a:srgbClr val="FF0000"/>
          </a:solidFill>
          <a:ln>
            <a:noFill/>
          </a:ln>
        </p:spPr>
      </p:pic>
      <p:sp>
        <p:nvSpPr>
          <p:cNvPr id="120" name="TextBox 119"/>
          <p:cNvSpPr txBox="1"/>
          <p:nvPr/>
        </p:nvSpPr>
        <p:spPr>
          <a:xfrm>
            <a:off x="7549886" y="1885997"/>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2</a:t>
            </a:r>
            <a:endParaRPr lang="en-US" sz="1900" b="1" dirty="0">
              <a:solidFill>
                <a:schemeClr val="bg1"/>
              </a:solidFill>
              <a:latin typeface="Times New Roman" pitchFamily="18" charset="0"/>
              <a:cs typeface="Times New Roman" pitchFamily="18" charset="0"/>
            </a:endParaRPr>
          </a:p>
        </p:txBody>
      </p:sp>
      <p:pic>
        <p:nvPicPr>
          <p:cNvPr id="121" name="Picture 120"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7924799" y="0"/>
            <a:ext cx="4267201" cy="2315688"/>
          </a:xfrm>
          <a:prstGeom prst="rect">
            <a:avLst/>
          </a:prstGeom>
          <a:solidFill>
            <a:srgbClr val="FF0000"/>
          </a:solidFill>
          <a:ln>
            <a:noFill/>
          </a:ln>
        </p:spPr>
      </p:pic>
      <p:sp>
        <p:nvSpPr>
          <p:cNvPr id="122" name="TextBox 121"/>
          <p:cNvSpPr txBox="1"/>
          <p:nvPr/>
        </p:nvSpPr>
        <p:spPr>
          <a:xfrm>
            <a:off x="11790452" y="1874364"/>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1</a:t>
            </a:r>
            <a:endParaRPr lang="en-US" sz="1900" b="1" dirty="0">
              <a:solidFill>
                <a:schemeClr val="bg1"/>
              </a:solidFill>
              <a:latin typeface="Times New Roman" pitchFamily="18" charset="0"/>
              <a:cs typeface="Times New Roman" pitchFamily="18" charset="0"/>
            </a:endParaRPr>
          </a:p>
        </p:txBody>
      </p:sp>
      <p:pic>
        <p:nvPicPr>
          <p:cNvPr id="123" name="Picture 122" descr="HÃ¬nh áº£nh cÃ³ liÃªn quan"/>
          <p:cNvPicPr/>
          <p:nvPr/>
        </p:nvPicPr>
        <p:blipFill>
          <a:blip r:embed="rId6">
            <a:extLst>
              <a:ext uri="{28A0092B-C50C-407E-A947-70E740481C1C}">
                <a14:useLocalDpi xmlns:a14="http://schemas.microsoft.com/office/drawing/2010/main" val="0"/>
              </a:ext>
            </a:extLst>
          </a:blip>
          <a:srcRect/>
          <a:stretch>
            <a:fillRect/>
          </a:stretch>
        </p:blipFill>
        <p:spPr bwMode="auto">
          <a:xfrm>
            <a:off x="0" y="2318727"/>
            <a:ext cx="3971557" cy="2355363"/>
          </a:xfrm>
          <a:prstGeom prst="rect">
            <a:avLst/>
          </a:prstGeom>
          <a:solidFill>
            <a:srgbClr val="FF0000"/>
          </a:solidFill>
          <a:ln>
            <a:noFill/>
          </a:ln>
        </p:spPr>
      </p:pic>
      <p:sp>
        <p:nvSpPr>
          <p:cNvPr id="124" name="TextBox 123"/>
          <p:cNvSpPr txBox="1"/>
          <p:nvPr/>
        </p:nvSpPr>
        <p:spPr>
          <a:xfrm>
            <a:off x="3605645" y="4196808"/>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6</a:t>
            </a:r>
            <a:endParaRPr lang="en-US" sz="1900" b="1" dirty="0">
              <a:solidFill>
                <a:schemeClr val="bg1"/>
              </a:solidFill>
              <a:latin typeface="Times New Roman" pitchFamily="18" charset="0"/>
              <a:cs typeface="Times New Roman" pitchFamily="18" charset="0"/>
            </a:endParaRPr>
          </a:p>
        </p:txBody>
      </p:sp>
      <p:pic>
        <p:nvPicPr>
          <p:cNvPr id="125" name="Picture 124" descr="Káº¿t quáº£ hÃ¬nh áº£nh cho tháº¡ch sanh ÄÆ°á»£c ai táº·ng cÃ¢y ÄÃ n tháº§n"/>
          <p:cNvPicPr/>
          <p:nvPr/>
        </p:nvPicPr>
        <p:blipFill>
          <a:blip r:embed="rId7">
            <a:extLst>
              <a:ext uri="{28A0092B-C50C-407E-A947-70E740481C1C}">
                <a14:useLocalDpi xmlns:a14="http://schemas.microsoft.com/office/drawing/2010/main" val="0"/>
              </a:ext>
            </a:extLst>
          </a:blip>
          <a:srcRect/>
          <a:stretch>
            <a:fillRect/>
          </a:stretch>
        </p:blipFill>
        <p:spPr bwMode="auto">
          <a:xfrm>
            <a:off x="3970728" y="2339101"/>
            <a:ext cx="3946155" cy="2293088"/>
          </a:xfrm>
          <a:prstGeom prst="rect">
            <a:avLst/>
          </a:prstGeom>
          <a:solidFill>
            <a:srgbClr val="FF0000"/>
          </a:solidFill>
          <a:ln>
            <a:noFill/>
          </a:ln>
        </p:spPr>
      </p:pic>
      <p:sp>
        <p:nvSpPr>
          <p:cNvPr id="126" name="TextBox 125"/>
          <p:cNvSpPr txBox="1"/>
          <p:nvPr/>
        </p:nvSpPr>
        <p:spPr>
          <a:xfrm>
            <a:off x="7533820" y="4186809"/>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9</a:t>
            </a:r>
            <a:endParaRPr lang="en-US" sz="1900" b="1" dirty="0">
              <a:solidFill>
                <a:schemeClr val="bg1"/>
              </a:solidFill>
              <a:latin typeface="Times New Roman" pitchFamily="18" charset="0"/>
              <a:cs typeface="Times New Roman" pitchFamily="18" charset="0"/>
            </a:endParaRPr>
          </a:p>
        </p:txBody>
      </p:sp>
      <p:pic>
        <p:nvPicPr>
          <p:cNvPr id="127" name="Picture 126" descr="Káº¿t quáº£ hÃ¬nh áº£nh cho tháº¡ch sanh"/>
          <p:cNvPicPr/>
          <p:nvPr/>
        </p:nvPicPr>
        <p:blipFill>
          <a:blip r:embed="rId8">
            <a:extLst>
              <a:ext uri="{28A0092B-C50C-407E-A947-70E740481C1C}">
                <a14:useLocalDpi xmlns:a14="http://schemas.microsoft.com/office/drawing/2010/main" val="0"/>
              </a:ext>
            </a:extLst>
          </a:blip>
          <a:srcRect/>
          <a:stretch>
            <a:fillRect/>
          </a:stretch>
        </p:blipFill>
        <p:spPr bwMode="auto">
          <a:xfrm>
            <a:off x="7941227" y="2315351"/>
            <a:ext cx="4250773" cy="2293088"/>
          </a:xfrm>
          <a:prstGeom prst="rect">
            <a:avLst/>
          </a:prstGeom>
          <a:solidFill>
            <a:srgbClr val="FF0000"/>
          </a:solidFill>
          <a:ln>
            <a:noFill/>
          </a:ln>
        </p:spPr>
      </p:pic>
      <p:sp>
        <p:nvSpPr>
          <p:cNvPr id="128" name="TextBox 127"/>
          <p:cNvSpPr txBox="1"/>
          <p:nvPr/>
        </p:nvSpPr>
        <p:spPr>
          <a:xfrm>
            <a:off x="11802055" y="4198070"/>
            <a:ext cx="389945"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8</a:t>
            </a:r>
            <a:endParaRPr lang="en-US" sz="1900" b="1" dirty="0">
              <a:solidFill>
                <a:schemeClr val="bg1"/>
              </a:solidFill>
              <a:latin typeface="Times New Roman" pitchFamily="18" charset="0"/>
              <a:cs typeface="Times New Roman" pitchFamily="18" charset="0"/>
            </a:endParaRPr>
          </a:p>
        </p:txBody>
      </p:sp>
      <p:pic>
        <p:nvPicPr>
          <p:cNvPr id="129" name="Picture 128" descr="Káº¿t quáº£ hÃ¬nh áº£nh cho tháº¡ch sanh"/>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4595751"/>
            <a:ext cx="3930732" cy="2262249"/>
          </a:xfrm>
          <a:prstGeom prst="rect">
            <a:avLst/>
          </a:prstGeom>
          <a:solidFill>
            <a:srgbClr val="FF0000"/>
          </a:solidFill>
          <a:ln>
            <a:noFill/>
          </a:ln>
        </p:spPr>
      </p:pic>
      <p:sp>
        <p:nvSpPr>
          <p:cNvPr id="130" name="TextBox 129"/>
          <p:cNvSpPr txBox="1"/>
          <p:nvPr/>
        </p:nvSpPr>
        <p:spPr>
          <a:xfrm>
            <a:off x="3566223" y="6442506"/>
            <a:ext cx="34015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4</a:t>
            </a:r>
            <a:endParaRPr lang="en-US" sz="1900" b="1" dirty="0">
              <a:solidFill>
                <a:schemeClr val="bg1"/>
              </a:solidFill>
              <a:latin typeface="Times New Roman" pitchFamily="18" charset="0"/>
              <a:cs typeface="Times New Roman" pitchFamily="18" charset="0"/>
            </a:endParaRPr>
          </a:p>
        </p:txBody>
      </p:sp>
      <p:pic>
        <p:nvPicPr>
          <p:cNvPr id="131" name="Picture 2" descr="Káº¿t quáº£ hÃ¬nh áº£nh cho máº¹ con lÃ½ thÃ´ng bá» sÃ©t ÄÃ¡nh"/>
          <p:cNvPicPr>
            <a:picLocks noChangeAspect="1" noChangeArrowheads="1"/>
          </p:cNvPicPr>
          <p:nvPr/>
        </p:nvPicPr>
        <p:blipFill>
          <a:blip r:embed="rId10"/>
          <a:srcRect/>
          <a:stretch>
            <a:fillRect/>
          </a:stretch>
        </p:blipFill>
        <p:spPr bwMode="auto">
          <a:xfrm>
            <a:off x="3930735" y="4583874"/>
            <a:ext cx="4049484" cy="2297875"/>
          </a:xfrm>
          <a:prstGeom prst="rect">
            <a:avLst/>
          </a:prstGeom>
          <a:solidFill>
            <a:srgbClr val="FF0000"/>
          </a:solidFill>
        </p:spPr>
      </p:pic>
      <p:sp>
        <p:nvSpPr>
          <p:cNvPr id="132" name="TextBox 131"/>
          <p:cNvSpPr txBox="1"/>
          <p:nvPr/>
        </p:nvSpPr>
        <p:spPr>
          <a:xfrm>
            <a:off x="7592368" y="6442506"/>
            <a:ext cx="352535"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7</a:t>
            </a:r>
            <a:endParaRPr lang="en-US" sz="1900" b="1" dirty="0">
              <a:solidFill>
                <a:schemeClr val="bg1"/>
              </a:solidFill>
              <a:latin typeface="Times New Roman" pitchFamily="18" charset="0"/>
              <a:cs typeface="Times New Roman" pitchFamily="18" charset="0"/>
            </a:endParaRPr>
          </a:p>
        </p:txBody>
      </p:sp>
      <p:pic>
        <p:nvPicPr>
          <p:cNvPr id="133" name="Picture 132" descr="Káº¿t quáº£ hÃ¬nh áº£nh cho tháº¡ch sanh"/>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2108" y="4620376"/>
            <a:ext cx="4249892" cy="2225749"/>
          </a:xfrm>
          <a:prstGeom prst="rect">
            <a:avLst/>
          </a:prstGeom>
          <a:solidFill>
            <a:srgbClr val="FF0000"/>
          </a:solidFill>
          <a:ln>
            <a:noFill/>
          </a:ln>
        </p:spPr>
      </p:pic>
      <p:sp>
        <p:nvSpPr>
          <p:cNvPr id="134" name="TextBox 133"/>
          <p:cNvSpPr txBox="1"/>
          <p:nvPr/>
        </p:nvSpPr>
        <p:spPr>
          <a:xfrm>
            <a:off x="11795124" y="6442506"/>
            <a:ext cx="396876"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3</a:t>
            </a:r>
            <a:endParaRPr lang="en-US" sz="19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99308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8"/>
                                        </p:tgtEl>
                                        <p:attrNameLst>
                                          <p:attrName>style.visibility</p:attrName>
                                        </p:attrNameLst>
                                      </p:cBhvr>
                                      <p:to>
                                        <p:strVal val="visible"/>
                                      </p:to>
                                    </p:set>
                                    <p:anim calcmode="lin" valueType="num">
                                      <p:cBhvr>
                                        <p:cTn id="12" dur="500" fill="hold"/>
                                        <p:tgtEl>
                                          <p:spTgt spid="118"/>
                                        </p:tgtEl>
                                        <p:attrNameLst>
                                          <p:attrName>ppt_w</p:attrName>
                                        </p:attrNameLst>
                                      </p:cBhvr>
                                      <p:tavLst>
                                        <p:tav tm="0">
                                          <p:val>
                                            <p:fltVal val="0"/>
                                          </p:val>
                                        </p:tav>
                                        <p:tav tm="100000">
                                          <p:val>
                                            <p:strVal val="#ppt_w"/>
                                          </p:val>
                                        </p:tav>
                                      </p:tavLst>
                                    </p:anim>
                                    <p:anim calcmode="lin" valueType="num">
                                      <p:cBhvr>
                                        <p:cTn id="13" dur="500" fill="hold"/>
                                        <p:tgtEl>
                                          <p:spTgt spid="118"/>
                                        </p:tgtEl>
                                        <p:attrNameLst>
                                          <p:attrName>ppt_h</p:attrName>
                                        </p:attrNameLst>
                                      </p:cBhvr>
                                      <p:tavLst>
                                        <p:tav tm="0">
                                          <p:val>
                                            <p:fltVal val="0"/>
                                          </p:val>
                                        </p:tav>
                                        <p:tav tm="100000">
                                          <p:val>
                                            <p:strVal val="#ppt_h"/>
                                          </p:val>
                                        </p:tav>
                                      </p:tavLst>
                                    </p:anim>
                                    <p:animEffect transition="in" filter="fade">
                                      <p:cBhvr>
                                        <p:cTn id="14" dur="500"/>
                                        <p:tgtEl>
                                          <p:spTgt spid="118"/>
                                        </p:tgtEl>
                                      </p:cBhvr>
                                    </p:animEffect>
                                  </p:childTnLst>
                                </p:cTn>
                              </p:par>
                              <p:par>
                                <p:cTn id="15" presetID="53" presetClass="entr" presetSubtype="16"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0"/>
                                        </p:tgtEl>
                                        <p:attrNameLst>
                                          <p:attrName>style.visibility</p:attrName>
                                        </p:attrNameLst>
                                      </p:cBhvr>
                                      <p:to>
                                        <p:strVal val="visible"/>
                                      </p:to>
                                    </p:set>
                                    <p:anim calcmode="lin" valueType="num">
                                      <p:cBhvr>
                                        <p:cTn id="22" dur="500" fill="hold"/>
                                        <p:tgtEl>
                                          <p:spTgt spid="120"/>
                                        </p:tgtEl>
                                        <p:attrNameLst>
                                          <p:attrName>ppt_w</p:attrName>
                                        </p:attrNameLst>
                                      </p:cBhvr>
                                      <p:tavLst>
                                        <p:tav tm="0">
                                          <p:val>
                                            <p:fltVal val="0"/>
                                          </p:val>
                                        </p:tav>
                                        <p:tav tm="100000">
                                          <p:val>
                                            <p:strVal val="#ppt_w"/>
                                          </p:val>
                                        </p:tav>
                                      </p:tavLst>
                                    </p:anim>
                                    <p:anim calcmode="lin" valueType="num">
                                      <p:cBhvr>
                                        <p:cTn id="23" dur="500" fill="hold"/>
                                        <p:tgtEl>
                                          <p:spTgt spid="120"/>
                                        </p:tgtEl>
                                        <p:attrNameLst>
                                          <p:attrName>ppt_h</p:attrName>
                                        </p:attrNameLst>
                                      </p:cBhvr>
                                      <p:tavLst>
                                        <p:tav tm="0">
                                          <p:val>
                                            <p:fltVal val="0"/>
                                          </p:val>
                                        </p:tav>
                                        <p:tav tm="100000">
                                          <p:val>
                                            <p:strVal val="#ppt_h"/>
                                          </p:val>
                                        </p:tav>
                                      </p:tavLst>
                                    </p:anim>
                                    <p:animEffect transition="in" filter="fade">
                                      <p:cBhvr>
                                        <p:cTn id="24" dur="500"/>
                                        <p:tgtEl>
                                          <p:spTgt spid="120"/>
                                        </p:tgtEl>
                                      </p:cBhvr>
                                    </p:animEffect>
                                  </p:childTnLst>
                                </p:cTn>
                              </p:par>
                              <p:par>
                                <p:cTn id="25" presetID="53" presetClass="entr" presetSubtype="16" fill="hold" nodeType="withEffect">
                                  <p:stCondLst>
                                    <p:cond delay="0"/>
                                  </p:stCondLst>
                                  <p:childTnLst>
                                    <p:set>
                                      <p:cBhvr>
                                        <p:cTn id="26" dur="1" fill="hold">
                                          <p:stCondLst>
                                            <p:cond delay="0"/>
                                          </p:stCondLst>
                                        </p:cTn>
                                        <p:tgtEl>
                                          <p:spTgt spid="121"/>
                                        </p:tgtEl>
                                        <p:attrNameLst>
                                          <p:attrName>style.visibility</p:attrName>
                                        </p:attrNameLst>
                                      </p:cBhvr>
                                      <p:to>
                                        <p:strVal val="visible"/>
                                      </p:to>
                                    </p:set>
                                    <p:anim calcmode="lin" valueType="num">
                                      <p:cBhvr>
                                        <p:cTn id="27" dur="500" fill="hold"/>
                                        <p:tgtEl>
                                          <p:spTgt spid="121"/>
                                        </p:tgtEl>
                                        <p:attrNameLst>
                                          <p:attrName>ppt_w</p:attrName>
                                        </p:attrNameLst>
                                      </p:cBhvr>
                                      <p:tavLst>
                                        <p:tav tm="0">
                                          <p:val>
                                            <p:fltVal val="0"/>
                                          </p:val>
                                        </p:tav>
                                        <p:tav tm="100000">
                                          <p:val>
                                            <p:strVal val="#ppt_w"/>
                                          </p:val>
                                        </p:tav>
                                      </p:tavLst>
                                    </p:anim>
                                    <p:anim calcmode="lin" valueType="num">
                                      <p:cBhvr>
                                        <p:cTn id="28" dur="500" fill="hold"/>
                                        <p:tgtEl>
                                          <p:spTgt spid="121"/>
                                        </p:tgtEl>
                                        <p:attrNameLst>
                                          <p:attrName>ppt_h</p:attrName>
                                        </p:attrNameLst>
                                      </p:cBhvr>
                                      <p:tavLst>
                                        <p:tav tm="0">
                                          <p:val>
                                            <p:fltVal val="0"/>
                                          </p:val>
                                        </p:tav>
                                        <p:tav tm="100000">
                                          <p:val>
                                            <p:strVal val="#ppt_h"/>
                                          </p:val>
                                        </p:tav>
                                      </p:tavLst>
                                    </p:anim>
                                    <p:animEffect transition="in" filter="fade">
                                      <p:cBhvr>
                                        <p:cTn id="29" dur="500"/>
                                        <p:tgtEl>
                                          <p:spTgt spid="1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2"/>
                                        </p:tgtEl>
                                        <p:attrNameLst>
                                          <p:attrName>style.visibility</p:attrName>
                                        </p:attrNameLst>
                                      </p:cBhvr>
                                      <p:to>
                                        <p:strVal val="visible"/>
                                      </p:to>
                                    </p:set>
                                    <p:anim calcmode="lin" valueType="num">
                                      <p:cBhvr>
                                        <p:cTn id="32" dur="500" fill="hold"/>
                                        <p:tgtEl>
                                          <p:spTgt spid="122"/>
                                        </p:tgtEl>
                                        <p:attrNameLst>
                                          <p:attrName>ppt_w</p:attrName>
                                        </p:attrNameLst>
                                      </p:cBhvr>
                                      <p:tavLst>
                                        <p:tav tm="0">
                                          <p:val>
                                            <p:fltVal val="0"/>
                                          </p:val>
                                        </p:tav>
                                        <p:tav tm="100000">
                                          <p:val>
                                            <p:strVal val="#ppt_w"/>
                                          </p:val>
                                        </p:tav>
                                      </p:tavLst>
                                    </p:anim>
                                    <p:anim calcmode="lin" valueType="num">
                                      <p:cBhvr>
                                        <p:cTn id="33" dur="500" fill="hold"/>
                                        <p:tgtEl>
                                          <p:spTgt spid="122"/>
                                        </p:tgtEl>
                                        <p:attrNameLst>
                                          <p:attrName>ppt_h</p:attrName>
                                        </p:attrNameLst>
                                      </p:cBhvr>
                                      <p:tavLst>
                                        <p:tav tm="0">
                                          <p:val>
                                            <p:fltVal val="0"/>
                                          </p:val>
                                        </p:tav>
                                        <p:tav tm="100000">
                                          <p:val>
                                            <p:strVal val="#ppt_h"/>
                                          </p:val>
                                        </p:tav>
                                      </p:tavLst>
                                    </p:anim>
                                    <p:animEffect transition="in" filter="fade">
                                      <p:cBhvr>
                                        <p:cTn id="34" dur="500"/>
                                        <p:tgtEl>
                                          <p:spTgt spid="122"/>
                                        </p:tgtEl>
                                      </p:cBhvr>
                                    </p:animEffect>
                                  </p:childTnLst>
                                </p:cTn>
                              </p:par>
                              <p:par>
                                <p:cTn id="35" presetID="53" presetClass="entr" presetSubtype="16" fill="hold" nodeType="withEffect">
                                  <p:stCondLst>
                                    <p:cond delay="0"/>
                                  </p:stCondLst>
                                  <p:childTnLst>
                                    <p:set>
                                      <p:cBhvr>
                                        <p:cTn id="36" dur="1" fill="hold">
                                          <p:stCondLst>
                                            <p:cond delay="0"/>
                                          </p:stCondLst>
                                        </p:cTn>
                                        <p:tgtEl>
                                          <p:spTgt spid="123"/>
                                        </p:tgtEl>
                                        <p:attrNameLst>
                                          <p:attrName>style.visibility</p:attrName>
                                        </p:attrNameLst>
                                      </p:cBhvr>
                                      <p:to>
                                        <p:strVal val="visible"/>
                                      </p:to>
                                    </p:set>
                                    <p:anim calcmode="lin" valueType="num">
                                      <p:cBhvr>
                                        <p:cTn id="37" dur="500" fill="hold"/>
                                        <p:tgtEl>
                                          <p:spTgt spid="123"/>
                                        </p:tgtEl>
                                        <p:attrNameLst>
                                          <p:attrName>ppt_w</p:attrName>
                                        </p:attrNameLst>
                                      </p:cBhvr>
                                      <p:tavLst>
                                        <p:tav tm="0">
                                          <p:val>
                                            <p:fltVal val="0"/>
                                          </p:val>
                                        </p:tav>
                                        <p:tav tm="100000">
                                          <p:val>
                                            <p:strVal val="#ppt_w"/>
                                          </p:val>
                                        </p:tav>
                                      </p:tavLst>
                                    </p:anim>
                                    <p:anim calcmode="lin" valueType="num">
                                      <p:cBhvr>
                                        <p:cTn id="38" dur="500" fill="hold"/>
                                        <p:tgtEl>
                                          <p:spTgt spid="123"/>
                                        </p:tgtEl>
                                        <p:attrNameLst>
                                          <p:attrName>ppt_h</p:attrName>
                                        </p:attrNameLst>
                                      </p:cBhvr>
                                      <p:tavLst>
                                        <p:tav tm="0">
                                          <p:val>
                                            <p:fltVal val="0"/>
                                          </p:val>
                                        </p:tav>
                                        <p:tav tm="100000">
                                          <p:val>
                                            <p:strVal val="#ppt_h"/>
                                          </p:val>
                                        </p:tav>
                                      </p:tavLst>
                                    </p:anim>
                                    <p:animEffect transition="in" filter="fade">
                                      <p:cBhvr>
                                        <p:cTn id="39" dur="500"/>
                                        <p:tgtEl>
                                          <p:spTgt spid="1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4"/>
                                        </p:tgtEl>
                                        <p:attrNameLst>
                                          <p:attrName>style.visibility</p:attrName>
                                        </p:attrNameLst>
                                      </p:cBhvr>
                                      <p:to>
                                        <p:strVal val="visible"/>
                                      </p:to>
                                    </p:set>
                                    <p:anim calcmode="lin" valueType="num">
                                      <p:cBhvr>
                                        <p:cTn id="42" dur="500" fill="hold"/>
                                        <p:tgtEl>
                                          <p:spTgt spid="124"/>
                                        </p:tgtEl>
                                        <p:attrNameLst>
                                          <p:attrName>ppt_w</p:attrName>
                                        </p:attrNameLst>
                                      </p:cBhvr>
                                      <p:tavLst>
                                        <p:tav tm="0">
                                          <p:val>
                                            <p:fltVal val="0"/>
                                          </p:val>
                                        </p:tav>
                                        <p:tav tm="100000">
                                          <p:val>
                                            <p:strVal val="#ppt_w"/>
                                          </p:val>
                                        </p:tav>
                                      </p:tavLst>
                                    </p:anim>
                                    <p:anim calcmode="lin" valueType="num">
                                      <p:cBhvr>
                                        <p:cTn id="43" dur="500" fill="hold"/>
                                        <p:tgtEl>
                                          <p:spTgt spid="124"/>
                                        </p:tgtEl>
                                        <p:attrNameLst>
                                          <p:attrName>ppt_h</p:attrName>
                                        </p:attrNameLst>
                                      </p:cBhvr>
                                      <p:tavLst>
                                        <p:tav tm="0">
                                          <p:val>
                                            <p:fltVal val="0"/>
                                          </p:val>
                                        </p:tav>
                                        <p:tav tm="100000">
                                          <p:val>
                                            <p:strVal val="#ppt_h"/>
                                          </p:val>
                                        </p:tav>
                                      </p:tavLst>
                                    </p:anim>
                                    <p:animEffect transition="in" filter="fade">
                                      <p:cBhvr>
                                        <p:cTn id="44" dur="500"/>
                                        <p:tgtEl>
                                          <p:spTgt spid="124"/>
                                        </p:tgtEl>
                                      </p:cBhvr>
                                    </p:animEffect>
                                  </p:childTnLst>
                                </p:cTn>
                              </p:par>
                              <p:par>
                                <p:cTn id="45" presetID="53" presetClass="entr" presetSubtype="16" fill="hold" nodeType="withEffect">
                                  <p:stCondLst>
                                    <p:cond delay="0"/>
                                  </p:stCondLst>
                                  <p:childTnLst>
                                    <p:set>
                                      <p:cBhvr>
                                        <p:cTn id="46" dur="1" fill="hold">
                                          <p:stCondLst>
                                            <p:cond delay="0"/>
                                          </p:stCondLst>
                                        </p:cTn>
                                        <p:tgtEl>
                                          <p:spTgt spid="125"/>
                                        </p:tgtEl>
                                        <p:attrNameLst>
                                          <p:attrName>style.visibility</p:attrName>
                                        </p:attrNameLst>
                                      </p:cBhvr>
                                      <p:to>
                                        <p:strVal val="visible"/>
                                      </p:to>
                                    </p:set>
                                    <p:anim calcmode="lin" valueType="num">
                                      <p:cBhvr>
                                        <p:cTn id="47" dur="500" fill="hold"/>
                                        <p:tgtEl>
                                          <p:spTgt spid="125"/>
                                        </p:tgtEl>
                                        <p:attrNameLst>
                                          <p:attrName>ppt_w</p:attrName>
                                        </p:attrNameLst>
                                      </p:cBhvr>
                                      <p:tavLst>
                                        <p:tav tm="0">
                                          <p:val>
                                            <p:fltVal val="0"/>
                                          </p:val>
                                        </p:tav>
                                        <p:tav tm="100000">
                                          <p:val>
                                            <p:strVal val="#ppt_w"/>
                                          </p:val>
                                        </p:tav>
                                      </p:tavLst>
                                    </p:anim>
                                    <p:anim calcmode="lin" valueType="num">
                                      <p:cBhvr>
                                        <p:cTn id="48" dur="500" fill="hold"/>
                                        <p:tgtEl>
                                          <p:spTgt spid="125"/>
                                        </p:tgtEl>
                                        <p:attrNameLst>
                                          <p:attrName>ppt_h</p:attrName>
                                        </p:attrNameLst>
                                      </p:cBhvr>
                                      <p:tavLst>
                                        <p:tav tm="0">
                                          <p:val>
                                            <p:fltVal val="0"/>
                                          </p:val>
                                        </p:tav>
                                        <p:tav tm="100000">
                                          <p:val>
                                            <p:strVal val="#ppt_h"/>
                                          </p:val>
                                        </p:tav>
                                      </p:tavLst>
                                    </p:anim>
                                    <p:animEffect transition="in" filter="fade">
                                      <p:cBhvr>
                                        <p:cTn id="49" dur="500"/>
                                        <p:tgtEl>
                                          <p:spTgt spid="12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 calcmode="lin" valueType="num">
                                      <p:cBhvr>
                                        <p:cTn id="52" dur="500" fill="hold"/>
                                        <p:tgtEl>
                                          <p:spTgt spid="126"/>
                                        </p:tgtEl>
                                        <p:attrNameLst>
                                          <p:attrName>ppt_w</p:attrName>
                                        </p:attrNameLst>
                                      </p:cBhvr>
                                      <p:tavLst>
                                        <p:tav tm="0">
                                          <p:val>
                                            <p:fltVal val="0"/>
                                          </p:val>
                                        </p:tav>
                                        <p:tav tm="100000">
                                          <p:val>
                                            <p:strVal val="#ppt_w"/>
                                          </p:val>
                                        </p:tav>
                                      </p:tavLst>
                                    </p:anim>
                                    <p:anim calcmode="lin" valueType="num">
                                      <p:cBhvr>
                                        <p:cTn id="53" dur="500" fill="hold"/>
                                        <p:tgtEl>
                                          <p:spTgt spid="126"/>
                                        </p:tgtEl>
                                        <p:attrNameLst>
                                          <p:attrName>ppt_h</p:attrName>
                                        </p:attrNameLst>
                                      </p:cBhvr>
                                      <p:tavLst>
                                        <p:tav tm="0">
                                          <p:val>
                                            <p:fltVal val="0"/>
                                          </p:val>
                                        </p:tav>
                                        <p:tav tm="100000">
                                          <p:val>
                                            <p:strVal val="#ppt_h"/>
                                          </p:val>
                                        </p:tav>
                                      </p:tavLst>
                                    </p:anim>
                                    <p:animEffect transition="in" filter="fade">
                                      <p:cBhvr>
                                        <p:cTn id="54" dur="500"/>
                                        <p:tgtEl>
                                          <p:spTgt spid="126"/>
                                        </p:tgtEl>
                                      </p:cBhvr>
                                    </p:animEffect>
                                  </p:childTnLst>
                                </p:cTn>
                              </p:par>
                              <p:par>
                                <p:cTn id="55" presetID="53" presetClass="entr" presetSubtype="16" fill="hold" nodeType="withEffect">
                                  <p:stCondLst>
                                    <p:cond delay="0"/>
                                  </p:stCondLst>
                                  <p:childTnLst>
                                    <p:set>
                                      <p:cBhvr>
                                        <p:cTn id="56" dur="1" fill="hold">
                                          <p:stCondLst>
                                            <p:cond delay="0"/>
                                          </p:stCondLst>
                                        </p:cTn>
                                        <p:tgtEl>
                                          <p:spTgt spid="127"/>
                                        </p:tgtEl>
                                        <p:attrNameLst>
                                          <p:attrName>style.visibility</p:attrName>
                                        </p:attrNameLst>
                                      </p:cBhvr>
                                      <p:to>
                                        <p:strVal val="visible"/>
                                      </p:to>
                                    </p:set>
                                    <p:anim calcmode="lin" valueType="num">
                                      <p:cBhvr>
                                        <p:cTn id="57" dur="500" fill="hold"/>
                                        <p:tgtEl>
                                          <p:spTgt spid="127"/>
                                        </p:tgtEl>
                                        <p:attrNameLst>
                                          <p:attrName>ppt_w</p:attrName>
                                        </p:attrNameLst>
                                      </p:cBhvr>
                                      <p:tavLst>
                                        <p:tav tm="0">
                                          <p:val>
                                            <p:fltVal val="0"/>
                                          </p:val>
                                        </p:tav>
                                        <p:tav tm="100000">
                                          <p:val>
                                            <p:strVal val="#ppt_w"/>
                                          </p:val>
                                        </p:tav>
                                      </p:tavLst>
                                    </p:anim>
                                    <p:anim calcmode="lin" valueType="num">
                                      <p:cBhvr>
                                        <p:cTn id="58" dur="500" fill="hold"/>
                                        <p:tgtEl>
                                          <p:spTgt spid="127"/>
                                        </p:tgtEl>
                                        <p:attrNameLst>
                                          <p:attrName>ppt_h</p:attrName>
                                        </p:attrNameLst>
                                      </p:cBhvr>
                                      <p:tavLst>
                                        <p:tav tm="0">
                                          <p:val>
                                            <p:fltVal val="0"/>
                                          </p:val>
                                        </p:tav>
                                        <p:tav tm="100000">
                                          <p:val>
                                            <p:strVal val="#ppt_h"/>
                                          </p:val>
                                        </p:tav>
                                      </p:tavLst>
                                    </p:anim>
                                    <p:animEffect transition="in" filter="fade">
                                      <p:cBhvr>
                                        <p:cTn id="59" dur="500"/>
                                        <p:tgtEl>
                                          <p:spTgt spid="12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8"/>
                                        </p:tgtEl>
                                        <p:attrNameLst>
                                          <p:attrName>style.visibility</p:attrName>
                                        </p:attrNameLst>
                                      </p:cBhvr>
                                      <p:to>
                                        <p:strVal val="visible"/>
                                      </p:to>
                                    </p:set>
                                    <p:anim calcmode="lin" valueType="num">
                                      <p:cBhvr>
                                        <p:cTn id="62" dur="500" fill="hold"/>
                                        <p:tgtEl>
                                          <p:spTgt spid="128"/>
                                        </p:tgtEl>
                                        <p:attrNameLst>
                                          <p:attrName>ppt_w</p:attrName>
                                        </p:attrNameLst>
                                      </p:cBhvr>
                                      <p:tavLst>
                                        <p:tav tm="0">
                                          <p:val>
                                            <p:fltVal val="0"/>
                                          </p:val>
                                        </p:tav>
                                        <p:tav tm="100000">
                                          <p:val>
                                            <p:strVal val="#ppt_w"/>
                                          </p:val>
                                        </p:tav>
                                      </p:tavLst>
                                    </p:anim>
                                    <p:anim calcmode="lin" valueType="num">
                                      <p:cBhvr>
                                        <p:cTn id="63" dur="500" fill="hold"/>
                                        <p:tgtEl>
                                          <p:spTgt spid="128"/>
                                        </p:tgtEl>
                                        <p:attrNameLst>
                                          <p:attrName>ppt_h</p:attrName>
                                        </p:attrNameLst>
                                      </p:cBhvr>
                                      <p:tavLst>
                                        <p:tav tm="0">
                                          <p:val>
                                            <p:fltVal val="0"/>
                                          </p:val>
                                        </p:tav>
                                        <p:tav tm="100000">
                                          <p:val>
                                            <p:strVal val="#ppt_h"/>
                                          </p:val>
                                        </p:tav>
                                      </p:tavLst>
                                    </p:anim>
                                    <p:animEffect transition="in" filter="fade">
                                      <p:cBhvr>
                                        <p:cTn id="64" dur="500"/>
                                        <p:tgtEl>
                                          <p:spTgt spid="128"/>
                                        </p:tgtEl>
                                      </p:cBhvr>
                                    </p:animEffect>
                                  </p:childTnLst>
                                </p:cTn>
                              </p:par>
                              <p:par>
                                <p:cTn id="65" presetID="53" presetClass="entr" presetSubtype="16" fill="hold" nodeType="withEffect">
                                  <p:stCondLst>
                                    <p:cond delay="0"/>
                                  </p:stCondLst>
                                  <p:childTnLst>
                                    <p:set>
                                      <p:cBhvr>
                                        <p:cTn id="66" dur="1" fill="hold">
                                          <p:stCondLst>
                                            <p:cond delay="0"/>
                                          </p:stCondLst>
                                        </p:cTn>
                                        <p:tgtEl>
                                          <p:spTgt spid="129"/>
                                        </p:tgtEl>
                                        <p:attrNameLst>
                                          <p:attrName>style.visibility</p:attrName>
                                        </p:attrNameLst>
                                      </p:cBhvr>
                                      <p:to>
                                        <p:strVal val="visible"/>
                                      </p:to>
                                    </p:set>
                                    <p:anim calcmode="lin" valueType="num">
                                      <p:cBhvr>
                                        <p:cTn id="67" dur="500" fill="hold"/>
                                        <p:tgtEl>
                                          <p:spTgt spid="129"/>
                                        </p:tgtEl>
                                        <p:attrNameLst>
                                          <p:attrName>ppt_w</p:attrName>
                                        </p:attrNameLst>
                                      </p:cBhvr>
                                      <p:tavLst>
                                        <p:tav tm="0">
                                          <p:val>
                                            <p:fltVal val="0"/>
                                          </p:val>
                                        </p:tav>
                                        <p:tav tm="100000">
                                          <p:val>
                                            <p:strVal val="#ppt_w"/>
                                          </p:val>
                                        </p:tav>
                                      </p:tavLst>
                                    </p:anim>
                                    <p:anim calcmode="lin" valueType="num">
                                      <p:cBhvr>
                                        <p:cTn id="68" dur="500" fill="hold"/>
                                        <p:tgtEl>
                                          <p:spTgt spid="129"/>
                                        </p:tgtEl>
                                        <p:attrNameLst>
                                          <p:attrName>ppt_h</p:attrName>
                                        </p:attrNameLst>
                                      </p:cBhvr>
                                      <p:tavLst>
                                        <p:tav tm="0">
                                          <p:val>
                                            <p:fltVal val="0"/>
                                          </p:val>
                                        </p:tav>
                                        <p:tav tm="100000">
                                          <p:val>
                                            <p:strVal val="#ppt_h"/>
                                          </p:val>
                                        </p:tav>
                                      </p:tavLst>
                                    </p:anim>
                                    <p:animEffect transition="in" filter="fade">
                                      <p:cBhvr>
                                        <p:cTn id="69" dur="500"/>
                                        <p:tgtEl>
                                          <p:spTgt spid="12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30"/>
                                        </p:tgtEl>
                                        <p:attrNameLst>
                                          <p:attrName>style.visibility</p:attrName>
                                        </p:attrNameLst>
                                      </p:cBhvr>
                                      <p:to>
                                        <p:strVal val="visible"/>
                                      </p:to>
                                    </p:set>
                                    <p:anim calcmode="lin" valueType="num">
                                      <p:cBhvr>
                                        <p:cTn id="72" dur="500" fill="hold"/>
                                        <p:tgtEl>
                                          <p:spTgt spid="130"/>
                                        </p:tgtEl>
                                        <p:attrNameLst>
                                          <p:attrName>ppt_w</p:attrName>
                                        </p:attrNameLst>
                                      </p:cBhvr>
                                      <p:tavLst>
                                        <p:tav tm="0">
                                          <p:val>
                                            <p:fltVal val="0"/>
                                          </p:val>
                                        </p:tav>
                                        <p:tav tm="100000">
                                          <p:val>
                                            <p:strVal val="#ppt_w"/>
                                          </p:val>
                                        </p:tav>
                                      </p:tavLst>
                                    </p:anim>
                                    <p:anim calcmode="lin" valueType="num">
                                      <p:cBhvr>
                                        <p:cTn id="73" dur="500" fill="hold"/>
                                        <p:tgtEl>
                                          <p:spTgt spid="130"/>
                                        </p:tgtEl>
                                        <p:attrNameLst>
                                          <p:attrName>ppt_h</p:attrName>
                                        </p:attrNameLst>
                                      </p:cBhvr>
                                      <p:tavLst>
                                        <p:tav tm="0">
                                          <p:val>
                                            <p:fltVal val="0"/>
                                          </p:val>
                                        </p:tav>
                                        <p:tav tm="100000">
                                          <p:val>
                                            <p:strVal val="#ppt_h"/>
                                          </p:val>
                                        </p:tav>
                                      </p:tavLst>
                                    </p:anim>
                                    <p:animEffect transition="in" filter="fade">
                                      <p:cBhvr>
                                        <p:cTn id="74" dur="500"/>
                                        <p:tgtEl>
                                          <p:spTgt spid="130"/>
                                        </p:tgtEl>
                                      </p:cBhvr>
                                    </p:animEffect>
                                  </p:childTnLst>
                                </p:cTn>
                              </p:par>
                              <p:par>
                                <p:cTn id="75" presetID="53" presetClass="entr" presetSubtype="16" fill="hold" nodeType="withEffect">
                                  <p:stCondLst>
                                    <p:cond delay="0"/>
                                  </p:stCondLst>
                                  <p:childTnLst>
                                    <p:set>
                                      <p:cBhvr>
                                        <p:cTn id="76" dur="1" fill="hold">
                                          <p:stCondLst>
                                            <p:cond delay="0"/>
                                          </p:stCondLst>
                                        </p:cTn>
                                        <p:tgtEl>
                                          <p:spTgt spid="131"/>
                                        </p:tgtEl>
                                        <p:attrNameLst>
                                          <p:attrName>style.visibility</p:attrName>
                                        </p:attrNameLst>
                                      </p:cBhvr>
                                      <p:to>
                                        <p:strVal val="visible"/>
                                      </p:to>
                                    </p:set>
                                    <p:anim calcmode="lin" valueType="num">
                                      <p:cBhvr>
                                        <p:cTn id="77" dur="500" fill="hold"/>
                                        <p:tgtEl>
                                          <p:spTgt spid="131"/>
                                        </p:tgtEl>
                                        <p:attrNameLst>
                                          <p:attrName>ppt_w</p:attrName>
                                        </p:attrNameLst>
                                      </p:cBhvr>
                                      <p:tavLst>
                                        <p:tav tm="0">
                                          <p:val>
                                            <p:fltVal val="0"/>
                                          </p:val>
                                        </p:tav>
                                        <p:tav tm="100000">
                                          <p:val>
                                            <p:strVal val="#ppt_w"/>
                                          </p:val>
                                        </p:tav>
                                      </p:tavLst>
                                    </p:anim>
                                    <p:anim calcmode="lin" valueType="num">
                                      <p:cBhvr>
                                        <p:cTn id="78" dur="500" fill="hold"/>
                                        <p:tgtEl>
                                          <p:spTgt spid="131"/>
                                        </p:tgtEl>
                                        <p:attrNameLst>
                                          <p:attrName>ppt_h</p:attrName>
                                        </p:attrNameLst>
                                      </p:cBhvr>
                                      <p:tavLst>
                                        <p:tav tm="0">
                                          <p:val>
                                            <p:fltVal val="0"/>
                                          </p:val>
                                        </p:tav>
                                        <p:tav tm="100000">
                                          <p:val>
                                            <p:strVal val="#ppt_h"/>
                                          </p:val>
                                        </p:tav>
                                      </p:tavLst>
                                    </p:anim>
                                    <p:animEffect transition="in" filter="fade">
                                      <p:cBhvr>
                                        <p:cTn id="79" dur="500"/>
                                        <p:tgtEl>
                                          <p:spTgt spid="13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2"/>
                                        </p:tgtEl>
                                        <p:attrNameLst>
                                          <p:attrName>style.visibility</p:attrName>
                                        </p:attrNameLst>
                                      </p:cBhvr>
                                      <p:to>
                                        <p:strVal val="visible"/>
                                      </p:to>
                                    </p:set>
                                    <p:anim calcmode="lin" valueType="num">
                                      <p:cBhvr>
                                        <p:cTn id="82" dur="500" fill="hold"/>
                                        <p:tgtEl>
                                          <p:spTgt spid="132"/>
                                        </p:tgtEl>
                                        <p:attrNameLst>
                                          <p:attrName>ppt_w</p:attrName>
                                        </p:attrNameLst>
                                      </p:cBhvr>
                                      <p:tavLst>
                                        <p:tav tm="0">
                                          <p:val>
                                            <p:fltVal val="0"/>
                                          </p:val>
                                        </p:tav>
                                        <p:tav tm="100000">
                                          <p:val>
                                            <p:strVal val="#ppt_w"/>
                                          </p:val>
                                        </p:tav>
                                      </p:tavLst>
                                    </p:anim>
                                    <p:anim calcmode="lin" valueType="num">
                                      <p:cBhvr>
                                        <p:cTn id="83" dur="500" fill="hold"/>
                                        <p:tgtEl>
                                          <p:spTgt spid="132"/>
                                        </p:tgtEl>
                                        <p:attrNameLst>
                                          <p:attrName>ppt_h</p:attrName>
                                        </p:attrNameLst>
                                      </p:cBhvr>
                                      <p:tavLst>
                                        <p:tav tm="0">
                                          <p:val>
                                            <p:fltVal val="0"/>
                                          </p:val>
                                        </p:tav>
                                        <p:tav tm="100000">
                                          <p:val>
                                            <p:strVal val="#ppt_h"/>
                                          </p:val>
                                        </p:tav>
                                      </p:tavLst>
                                    </p:anim>
                                    <p:animEffect transition="in" filter="fade">
                                      <p:cBhvr>
                                        <p:cTn id="84" dur="500"/>
                                        <p:tgtEl>
                                          <p:spTgt spid="132"/>
                                        </p:tgtEl>
                                      </p:cBhvr>
                                    </p:animEffect>
                                  </p:childTnLst>
                                </p:cTn>
                              </p:par>
                              <p:par>
                                <p:cTn id="85" presetID="53" presetClass="entr" presetSubtype="16" fill="hold" nodeType="withEffect">
                                  <p:stCondLst>
                                    <p:cond delay="0"/>
                                  </p:stCondLst>
                                  <p:childTnLst>
                                    <p:set>
                                      <p:cBhvr>
                                        <p:cTn id="86" dur="1" fill="hold">
                                          <p:stCondLst>
                                            <p:cond delay="0"/>
                                          </p:stCondLst>
                                        </p:cTn>
                                        <p:tgtEl>
                                          <p:spTgt spid="133"/>
                                        </p:tgtEl>
                                        <p:attrNameLst>
                                          <p:attrName>style.visibility</p:attrName>
                                        </p:attrNameLst>
                                      </p:cBhvr>
                                      <p:to>
                                        <p:strVal val="visible"/>
                                      </p:to>
                                    </p:set>
                                    <p:anim calcmode="lin" valueType="num">
                                      <p:cBhvr>
                                        <p:cTn id="87" dur="500" fill="hold"/>
                                        <p:tgtEl>
                                          <p:spTgt spid="133"/>
                                        </p:tgtEl>
                                        <p:attrNameLst>
                                          <p:attrName>ppt_w</p:attrName>
                                        </p:attrNameLst>
                                      </p:cBhvr>
                                      <p:tavLst>
                                        <p:tav tm="0">
                                          <p:val>
                                            <p:fltVal val="0"/>
                                          </p:val>
                                        </p:tav>
                                        <p:tav tm="100000">
                                          <p:val>
                                            <p:strVal val="#ppt_w"/>
                                          </p:val>
                                        </p:tav>
                                      </p:tavLst>
                                    </p:anim>
                                    <p:anim calcmode="lin" valueType="num">
                                      <p:cBhvr>
                                        <p:cTn id="88" dur="500" fill="hold"/>
                                        <p:tgtEl>
                                          <p:spTgt spid="133"/>
                                        </p:tgtEl>
                                        <p:attrNameLst>
                                          <p:attrName>ppt_h</p:attrName>
                                        </p:attrNameLst>
                                      </p:cBhvr>
                                      <p:tavLst>
                                        <p:tav tm="0">
                                          <p:val>
                                            <p:fltVal val="0"/>
                                          </p:val>
                                        </p:tav>
                                        <p:tav tm="100000">
                                          <p:val>
                                            <p:strVal val="#ppt_h"/>
                                          </p:val>
                                        </p:tav>
                                      </p:tavLst>
                                    </p:anim>
                                    <p:animEffect transition="in" filter="fade">
                                      <p:cBhvr>
                                        <p:cTn id="89" dur="500"/>
                                        <p:tgtEl>
                                          <p:spTgt spid="133"/>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34"/>
                                        </p:tgtEl>
                                        <p:attrNameLst>
                                          <p:attrName>style.visibility</p:attrName>
                                        </p:attrNameLst>
                                      </p:cBhvr>
                                      <p:to>
                                        <p:strVal val="visible"/>
                                      </p:to>
                                    </p:set>
                                    <p:anim calcmode="lin" valueType="num">
                                      <p:cBhvr>
                                        <p:cTn id="92" dur="500" fill="hold"/>
                                        <p:tgtEl>
                                          <p:spTgt spid="134"/>
                                        </p:tgtEl>
                                        <p:attrNameLst>
                                          <p:attrName>ppt_w</p:attrName>
                                        </p:attrNameLst>
                                      </p:cBhvr>
                                      <p:tavLst>
                                        <p:tav tm="0">
                                          <p:val>
                                            <p:fltVal val="0"/>
                                          </p:val>
                                        </p:tav>
                                        <p:tav tm="100000">
                                          <p:val>
                                            <p:strVal val="#ppt_w"/>
                                          </p:val>
                                        </p:tav>
                                      </p:tavLst>
                                    </p:anim>
                                    <p:anim calcmode="lin" valueType="num">
                                      <p:cBhvr>
                                        <p:cTn id="93" dur="500" fill="hold"/>
                                        <p:tgtEl>
                                          <p:spTgt spid="134"/>
                                        </p:tgtEl>
                                        <p:attrNameLst>
                                          <p:attrName>ppt_h</p:attrName>
                                        </p:attrNameLst>
                                      </p:cBhvr>
                                      <p:tavLst>
                                        <p:tav tm="0">
                                          <p:val>
                                            <p:fltVal val="0"/>
                                          </p:val>
                                        </p:tav>
                                        <p:tav tm="100000">
                                          <p:val>
                                            <p:strVal val="#ppt_h"/>
                                          </p:val>
                                        </p:tav>
                                      </p:tavLst>
                                    </p:anim>
                                    <p:animEffect transition="in" filter="fade">
                                      <p:cBhvr>
                                        <p:cTn id="9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20" grpId="0" animBg="1"/>
      <p:bldP spid="122" grpId="0" animBg="1"/>
      <p:bldP spid="124" grpId="0" animBg="1"/>
      <p:bldP spid="126" grpId="0" animBg="1"/>
      <p:bldP spid="128" grpId="0" animBg="1"/>
      <p:bldP spid="130" grpId="0" animBg="1"/>
      <p:bldP spid="132" grpId="0" animBg="1"/>
      <p:bldP spid="1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5" name="Google Shape;2353;p117"/>
          <p:cNvSpPr/>
          <p:nvPr/>
        </p:nvSpPr>
        <p:spPr>
          <a:xfrm>
            <a:off x="4612497" y="2211433"/>
            <a:ext cx="3003252"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6" name="Google Shape;2354;p117"/>
          <p:cNvSpPr/>
          <p:nvPr/>
        </p:nvSpPr>
        <p:spPr>
          <a:xfrm>
            <a:off x="8179797" y="2211433"/>
            <a:ext cx="3161493"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0" name="Google Shape;2368;p117"/>
          <p:cNvCxnSpPr/>
          <p:nvPr/>
        </p:nvCxnSpPr>
        <p:spPr>
          <a:xfrm rot="10800000">
            <a:off x="1929044" y="1873600"/>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30" name="Group 29"/>
          <p:cNvGrpSpPr/>
          <p:nvPr/>
        </p:nvGrpSpPr>
        <p:grpSpPr>
          <a:xfrm>
            <a:off x="1916235" y="1873600"/>
            <a:ext cx="7318903" cy="322800"/>
            <a:chOff x="1437176" y="1405200"/>
            <a:chExt cx="5489177" cy="242100"/>
          </a:xfrm>
        </p:grpSpPr>
        <p:cxnSp>
          <p:nvCxnSpPr>
            <p:cNvPr id="1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21"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22"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13" name="Picture 12"/>
          <p:cNvPicPr>
            <a:picLocks noChangeAspect="1"/>
          </p:cNvPicPr>
          <p:nvPr/>
        </p:nvPicPr>
        <p:blipFill>
          <a:blip r:embed="rId3"/>
          <a:stretch>
            <a:fillRect/>
          </a:stretch>
        </p:blipFill>
        <p:spPr>
          <a:xfrm>
            <a:off x="3722495" y="-180167"/>
            <a:ext cx="3920251" cy="2391600"/>
          </a:xfrm>
          <a:prstGeom prst="rect">
            <a:avLst/>
          </a:prstGeom>
        </p:spPr>
      </p:pic>
      <p:sp>
        <p:nvSpPr>
          <p:cNvPr id="27" name="Google Shape;2353;p117"/>
          <p:cNvSpPr/>
          <p:nvPr/>
        </p:nvSpPr>
        <p:spPr>
          <a:xfrm>
            <a:off x="996336" y="2196400"/>
            <a:ext cx="3003252"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8" name="Rectangle 27"/>
          <p:cNvSpPr/>
          <p:nvPr/>
        </p:nvSpPr>
        <p:spPr>
          <a:xfrm>
            <a:off x="1079015" y="2519199"/>
            <a:ext cx="2825037" cy="1255728"/>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1:</a:t>
            </a:r>
            <a:r>
              <a:rPr lang="vi-VN" sz="2800" b="1" kern="0" dirty="0">
                <a:solidFill>
                  <a:schemeClr val="bg1">
                    <a:lumMod val="10000"/>
                  </a:schemeClr>
                </a:solidFill>
                <a:latin typeface="Times New Roman"/>
                <a:ea typeface="Times New Roman"/>
                <a:cs typeface="Times New Roman"/>
                <a:sym typeface="Times New Roman"/>
              </a:rPr>
              <a:t> Từ đầu đến </a:t>
            </a:r>
            <a:r>
              <a:rPr lang="vi-VN" sz="2800" b="1" kern="0" dirty="0" smtClean="0">
                <a:solidFill>
                  <a:schemeClr val="bg1">
                    <a:lumMod val="10000"/>
                  </a:schemeClr>
                </a:solidFill>
                <a:latin typeface="Times New Roman"/>
                <a:ea typeface="Times New Roman"/>
                <a:cs typeface="Times New Roman"/>
                <a:sym typeface="Times New Roman"/>
              </a:rPr>
              <a:t>“</a:t>
            </a:r>
            <a:r>
              <a:rPr lang="vi-VN" sz="2800" b="1" i="1" kern="0" dirty="0" smtClean="0">
                <a:solidFill>
                  <a:schemeClr val="bg1">
                    <a:lumMod val="10000"/>
                  </a:schemeClr>
                </a:solidFill>
                <a:latin typeface="Times New Roman"/>
                <a:ea typeface="Times New Roman"/>
                <a:cs typeface="Times New Roman"/>
                <a:sym typeface="Times New Roman"/>
              </a:rPr>
              <a:t>phép thần thông</a:t>
            </a:r>
            <a:r>
              <a:rPr lang="vi-VN" sz="2800" b="1" kern="0" dirty="0" smtClean="0">
                <a:solidFill>
                  <a:schemeClr val="bg1">
                    <a:lumMod val="10000"/>
                  </a:schemeClr>
                </a:solidFill>
                <a:latin typeface="Times New Roman"/>
                <a:ea typeface="Times New Roman"/>
                <a:cs typeface="Times New Roman"/>
                <a:sym typeface="Times New Roman"/>
              </a:rPr>
              <a:t>”</a:t>
            </a:r>
            <a:endParaRPr lang="vi-VN" sz="2800" b="1" kern="0" dirty="0">
              <a:solidFill>
                <a:schemeClr val="bg1">
                  <a:lumMod val="10000"/>
                </a:schemeClr>
              </a:solidFill>
              <a:latin typeface="Times New Roman"/>
              <a:ea typeface="Times New Roman"/>
              <a:cs typeface="Times New Roman"/>
              <a:sym typeface="Times New Roman"/>
            </a:endParaRPr>
          </a:p>
        </p:txBody>
      </p:sp>
      <p:sp>
        <p:nvSpPr>
          <p:cNvPr id="29" name="Rectangle 28"/>
          <p:cNvSpPr/>
          <p:nvPr/>
        </p:nvSpPr>
        <p:spPr>
          <a:xfrm>
            <a:off x="1079015" y="3919069"/>
            <a:ext cx="2726159" cy="1255728"/>
          </a:xfrm>
          <a:prstGeom prst="rect">
            <a:avLst/>
          </a:prstGeom>
        </p:spPr>
        <p:txBody>
          <a:bodyPr wrap="square">
            <a:spAutoFit/>
          </a:bodyPr>
          <a:lstStyle/>
          <a:p>
            <a:pPr lvl="0" algn="just">
              <a:lnSpc>
                <a:spcPct val="90000"/>
              </a:lnSpc>
              <a:buClr>
                <a:srgbClr val="000000"/>
              </a:buClr>
              <a:defRPr/>
            </a:pPr>
            <a:r>
              <a:rPr lang="vi-VN" sz="2800" kern="0" dirty="0" smtClean="0">
                <a:solidFill>
                  <a:srgbClr val="FF0000"/>
                </a:solidFill>
                <a:latin typeface="Times New Roman"/>
                <a:ea typeface="Times New Roman"/>
                <a:cs typeface="Times New Roman"/>
                <a:sym typeface="Wingdings" panose="05000000000000000000" pitchFamily="2" charset="2"/>
              </a:rPr>
              <a:t> </a:t>
            </a:r>
            <a:r>
              <a:rPr lang="vi-VN" sz="2800" kern="0" dirty="0" smtClean="0">
                <a:solidFill>
                  <a:srgbClr val="FF0000"/>
                </a:solidFill>
                <a:latin typeface="Times New Roman"/>
                <a:ea typeface="Times New Roman"/>
                <a:cs typeface="Times New Roman"/>
                <a:sym typeface="Times New Roman"/>
              </a:rPr>
              <a:t>Sự ra đời và lớn lên của Thạch Sanh</a:t>
            </a:r>
            <a:endParaRPr lang="vi-VN" sz="2800" kern="0" dirty="0">
              <a:solidFill>
                <a:srgbClr val="FF0000"/>
              </a:solidFill>
              <a:latin typeface="Times New Roman"/>
              <a:ea typeface="Times New Roman"/>
              <a:cs typeface="Times New Roman"/>
              <a:sym typeface="Times New Roman"/>
            </a:endParaRPr>
          </a:p>
        </p:txBody>
      </p:sp>
      <p:sp>
        <p:nvSpPr>
          <p:cNvPr id="31" name="Rectangle 30"/>
          <p:cNvSpPr/>
          <p:nvPr/>
        </p:nvSpPr>
        <p:spPr>
          <a:xfrm>
            <a:off x="4687782" y="2519199"/>
            <a:ext cx="2852681" cy="867930"/>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a:t>
            </a:r>
            <a:r>
              <a:rPr lang="vi-VN" sz="2800" b="1" i="1" kern="0" dirty="0" smtClean="0">
                <a:solidFill>
                  <a:schemeClr val="bg1">
                    <a:lumMod val="10000"/>
                  </a:schemeClr>
                </a:solidFill>
                <a:latin typeface="Times New Roman"/>
                <a:ea typeface="Times New Roman"/>
                <a:cs typeface="Times New Roman"/>
                <a:sym typeface="Times New Roman"/>
              </a:rPr>
              <a:t>2:</a:t>
            </a:r>
            <a:r>
              <a:rPr lang="vi-VN" sz="2800" b="1" kern="0" dirty="0" smtClean="0">
                <a:solidFill>
                  <a:schemeClr val="bg1">
                    <a:lumMod val="10000"/>
                  </a:schemeClr>
                </a:solidFill>
                <a:latin typeface="Times New Roman"/>
                <a:ea typeface="Times New Roman"/>
                <a:cs typeface="Times New Roman"/>
                <a:sym typeface="Times New Roman"/>
              </a:rPr>
              <a:t> Tiếp </a:t>
            </a:r>
            <a:r>
              <a:rPr lang="vi-VN" sz="2800" b="1" kern="0" dirty="0">
                <a:solidFill>
                  <a:schemeClr val="bg1">
                    <a:lumMod val="10000"/>
                  </a:schemeClr>
                </a:solidFill>
                <a:latin typeface="Times New Roman"/>
                <a:ea typeface="Times New Roman"/>
                <a:cs typeface="Times New Roman"/>
                <a:sym typeface="Times New Roman"/>
              </a:rPr>
              <a:t>đến </a:t>
            </a:r>
            <a:r>
              <a:rPr lang="vi-VN" sz="2800" b="1" kern="0" dirty="0" smtClean="0">
                <a:solidFill>
                  <a:schemeClr val="bg1">
                    <a:lumMod val="10000"/>
                  </a:schemeClr>
                </a:solidFill>
                <a:latin typeface="Times New Roman"/>
                <a:ea typeface="Times New Roman"/>
                <a:cs typeface="Times New Roman"/>
                <a:sym typeface="Times New Roman"/>
              </a:rPr>
              <a:t>“</a:t>
            </a:r>
            <a:r>
              <a:rPr lang="vi-VN" sz="2800" b="1" i="1" kern="0" dirty="0" smtClean="0">
                <a:solidFill>
                  <a:schemeClr val="bg1">
                    <a:lumMod val="10000"/>
                  </a:schemeClr>
                </a:solidFill>
                <a:latin typeface="Times New Roman"/>
                <a:ea typeface="Times New Roman"/>
                <a:cs typeface="Times New Roman"/>
                <a:sym typeface="Times New Roman"/>
              </a:rPr>
              <a:t>làm quận công</a:t>
            </a:r>
            <a:r>
              <a:rPr lang="vi-VN" sz="2800" b="1" kern="0" dirty="0" smtClean="0">
                <a:solidFill>
                  <a:schemeClr val="bg1">
                    <a:lumMod val="10000"/>
                  </a:schemeClr>
                </a:solidFill>
                <a:latin typeface="Times New Roman"/>
                <a:ea typeface="Times New Roman"/>
                <a:cs typeface="Times New Roman"/>
                <a:sym typeface="Times New Roman"/>
              </a:rPr>
              <a:t>”</a:t>
            </a:r>
            <a:endParaRPr lang="vi-VN" sz="2800" b="1" kern="0" dirty="0">
              <a:solidFill>
                <a:schemeClr val="bg1">
                  <a:lumMod val="10000"/>
                </a:schemeClr>
              </a:solidFill>
              <a:latin typeface="Times New Roman"/>
              <a:ea typeface="Times New Roman"/>
              <a:cs typeface="Times New Roman"/>
              <a:sym typeface="Times New Roman"/>
            </a:endParaRPr>
          </a:p>
        </p:txBody>
      </p:sp>
      <p:sp>
        <p:nvSpPr>
          <p:cNvPr id="32" name="Rectangle 31"/>
          <p:cNvSpPr/>
          <p:nvPr/>
        </p:nvSpPr>
        <p:spPr>
          <a:xfrm>
            <a:off x="4687782" y="3493853"/>
            <a:ext cx="2954964" cy="1643527"/>
          </a:xfrm>
          <a:prstGeom prst="rect">
            <a:avLst/>
          </a:prstGeom>
        </p:spPr>
        <p:txBody>
          <a:bodyPr wrap="square">
            <a:spAutoFit/>
          </a:bodyPr>
          <a:lstStyle/>
          <a:p>
            <a:pPr lvl="0" algn="just">
              <a:lnSpc>
                <a:spcPct val="90000"/>
              </a:lnSpc>
              <a:buClr>
                <a:srgbClr val="000000"/>
              </a:buClr>
              <a:defRPr/>
            </a:pPr>
            <a:r>
              <a:rPr lang="vi-VN" sz="2800" kern="0" dirty="0" smtClean="0">
                <a:solidFill>
                  <a:srgbClr val="FF0000"/>
                </a:solidFill>
                <a:latin typeface="Times New Roman"/>
                <a:ea typeface="Times New Roman"/>
                <a:cs typeface="Times New Roman"/>
                <a:sym typeface="Wingdings" panose="05000000000000000000" pitchFamily="2" charset="2"/>
              </a:rPr>
              <a:t> </a:t>
            </a:r>
            <a:r>
              <a:rPr lang="vi-VN" sz="2800" kern="0" dirty="0" smtClean="0">
                <a:solidFill>
                  <a:srgbClr val="FF0000"/>
                </a:solidFill>
                <a:latin typeface="Times New Roman"/>
                <a:ea typeface="Times New Roman"/>
                <a:cs typeface="Times New Roman"/>
                <a:sym typeface="Times New Roman"/>
              </a:rPr>
              <a:t>Những thử thách và chiến công hiển hách của Thạch</a:t>
            </a:r>
            <a:r>
              <a:rPr lang="en-US" sz="2800" kern="0" dirty="0" smtClean="0">
                <a:solidFill>
                  <a:srgbClr val="FF0000"/>
                </a:solidFill>
                <a:latin typeface="Times New Roman"/>
                <a:ea typeface="Times New Roman"/>
                <a:cs typeface="Times New Roman"/>
                <a:sym typeface="Times New Roman"/>
              </a:rPr>
              <a:t> </a:t>
            </a:r>
            <a:r>
              <a:rPr lang="vi-VN" sz="2800" kern="0" dirty="0" smtClean="0">
                <a:solidFill>
                  <a:srgbClr val="FF0000"/>
                </a:solidFill>
                <a:latin typeface="Times New Roman"/>
                <a:ea typeface="Times New Roman"/>
                <a:cs typeface="Times New Roman"/>
                <a:sym typeface="Times New Roman"/>
              </a:rPr>
              <a:t>Sanh</a:t>
            </a:r>
            <a:r>
              <a:rPr lang="en-US" sz="2800" kern="0" dirty="0" smtClean="0">
                <a:solidFill>
                  <a:srgbClr val="FF0000"/>
                </a:solidFill>
                <a:latin typeface="Times New Roman"/>
                <a:ea typeface="Times New Roman"/>
                <a:cs typeface="Times New Roman"/>
                <a:sym typeface="Times New Roman"/>
              </a:rPr>
              <a:t>.</a:t>
            </a:r>
            <a:endParaRPr lang="vi-VN" sz="2800" kern="0" dirty="0">
              <a:solidFill>
                <a:srgbClr val="FF0000"/>
              </a:solidFill>
              <a:latin typeface="Times New Roman"/>
              <a:ea typeface="Times New Roman"/>
              <a:cs typeface="Times New Roman"/>
              <a:sym typeface="Times New Roman"/>
            </a:endParaRPr>
          </a:p>
        </p:txBody>
      </p:sp>
      <p:sp>
        <p:nvSpPr>
          <p:cNvPr id="33" name="Rectangle 32"/>
          <p:cNvSpPr/>
          <p:nvPr/>
        </p:nvSpPr>
        <p:spPr>
          <a:xfrm>
            <a:off x="8250273" y="2534232"/>
            <a:ext cx="2940891" cy="867930"/>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a:t>
            </a:r>
            <a:r>
              <a:rPr lang="vi-VN" sz="2800" b="1" i="1" kern="0" dirty="0" smtClean="0">
                <a:solidFill>
                  <a:schemeClr val="bg1">
                    <a:lumMod val="10000"/>
                  </a:schemeClr>
                </a:solidFill>
                <a:latin typeface="Times New Roman"/>
                <a:ea typeface="Times New Roman"/>
                <a:cs typeface="Times New Roman"/>
                <a:sym typeface="Times New Roman"/>
              </a:rPr>
              <a:t>3:</a:t>
            </a:r>
            <a:r>
              <a:rPr lang="vi-VN" sz="2800" b="1" kern="0" dirty="0" smtClean="0">
                <a:solidFill>
                  <a:schemeClr val="bg1">
                    <a:lumMod val="10000"/>
                  </a:schemeClr>
                </a:solidFill>
                <a:latin typeface="Times New Roman"/>
                <a:ea typeface="Times New Roman"/>
                <a:cs typeface="Times New Roman"/>
                <a:sym typeface="Times New Roman"/>
              </a:rPr>
              <a:t> Phần còn lại</a:t>
            </a:r>
            <a:endParaRPr lang="vi-VN" sz="2800" b="1" kern="0" dirty="0">
              <a:solidFill>
                <a:schemeClr val="bg1">
                  <a:lumMod val="10000"/>
                </a:schemeClr>
              </a:solidFill>
              <a:latin typeface="Times New Roman"/>
              <a:ea typeface="Times New Roman"/>
              <a:cs typeface="Times New Roman"/>
              <a:sym typeface="Times New Roman"/>
            </a:endParaRPr>
          </a:p>
        </p:txBody>
      </p:sp>
      <p:sp>
        <p:nvSpPr>
          <p:cNvPr id="34" name="Rectangle 33"/>
          <p:cNvSpPr/>
          <p:nvPr/>
        </p:nvSpPr>
        <p:spPr>
          <a:xfrm>
            <a:off x="8250273" y="3687752"/>
            <a:ext cx="2934269" cy="1255728"/>
          </a:xfrm>
          <a:prstGeom prst="rect">
            <a:avLst/>
          </a:prstGeom>
        </p:spPr>
        <p:txBody>
          <a:bodyPr wrap="square">
            <a:spAutoFit/>
          </a:bodyPr>
          <a:lstStyle/>
          <a:p>
            <a:pPr lvl="0" algn="just">
              <a:lnSpc>
                <a:spcPct val="90000"/>
              </a:lnSpc>
              <a:buClr>
                <a:srgbClr val="000000"/>
              </a:buClr>
              <a:defRPr/>
            </a:pPr>
            <a:r>
              <a:rPr lang="vi-VN" sz="2800" kern="0" dirty="0" smtClean="0">
                <a:solidFill>
                  <a:srgbClr val="FF0000"/>
                </a:solidFill>
                <a:latin typeface="Times New Roman"/>
                <a:ea typeface="Times New Roman"/>
                <a:cs typeface="Times New Roman"/>
                <a:sym typeface="Wingdings" panose="05000000000000000000" pitchFamily="2" charset="2"/>
              </a:rPr>
              <a:t> </a:t>
            </a:r>
            <a:r>
              <a:rPr lang="vi-VN" sz="2800" kern="0" dirty="0" smtClean="0">
                <a:solidFill>
                  <a:srgbClr val="FF0000"/>
                </a:solidFill>
                <a:latin typeface="Times New Roman"/>
                <a:ea typeface="Times New Roman"/>
                <a:cs typeface="Times New Roman"/>
                <a:sym typeface="Times New Roman"/>
              </a:rPr>
              <a:t>Thạch Sanh cưới công chúa và lên ngôi vua</a:t>
            </a:r>
            <a:endParaRPr lang="vi-VN" sz="2800"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815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7" grpId="0" animBg="1"/>
      <p:bldP spid="28" grpId="0"/>
      <p:bldP spid="29" grpId="0"/>
      <p:bldP spid="31" grpId="0"/>
      <p:bldP spid="32" grpId="0"/>
      <p:bldP spid="33"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3096</TotalTime>
  <Words>2303</Words>
  <Application>Microsoft Office PowerPoint</Application>
  <PresentationFormat>Widescreen</PresentationFormat>
  <Paragraphs>519</Paragraphs>
  <Slides>32</Slides>
  <Notes>29</Notes>
  <HiddenSlides>0</HiddenSlides>
  <MMClips>5</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32</vt:i4>
      </vt:variant>
    </vt:vector>
  </HeadingPairs>
  <TitlesOfParts>
    <vt:vector size="59" baseType="lpstr">
      <vt:lpstr>微软雅黑</vt:lpstr>
      <vt:lpstr>#9Slide07 SVNStick A Round</vt:lpstr>
      <vt:lpstr>.VnTime</vt:lpstr>
      <vt:lpstr>Arial</vt:lpstr>
      <vt:lpstr>Calibri</vt:lpstr>
      <vt:lpstr>Calibri Light</vt:lpstr>
      <vt:lpstr>Cambria</vt:lpstr>
      <vt:lpstr>DK Crayon Crumble</vt:lpstr>
      <vt:lpstr>Hammersmith One</vt:lpstr>
      <vt:lpstr>Manjari</vt:lpstr>
      <vt:lpstr>Roboto Condensed Light</vt:lpstr>
      <vt:lpstr>Tahoma</vt:lpstr>
      <vt:lpstr>Times New Roman</vt:lpstr>
      <vt:lpstr>Wingdings</vt:lpstr>
      <vt:lpstr>方正粗圆_GBK</vt:lpstr>
      <vt:lpstr>Office Theme</vt:lpstr>
      <vt:lpstr>3_Office Theme</vt:lpstr>
      <vt:lpstr>6_Office Theme</vt:lpstr>
      <vt:lpstr>4_Office Theme</vt:lpstr>
      <vt:lpstr>https://www.freeppt7.com</vt:lpstr>
      <vt:lpstr>1_Office Theme</vt:lpstr>
      <vt:lpstr>Elegant Education Pack for Students by Slidesgo</vt:lpstr>
      <vt:lpstr>1_Elegant Education Pack for Students by Slidesgo</vt:lpstr>
      <vt:lpstr>3_Elegant Education Pack for Students by Slidesgo</vt:lpstr>
      <vt:lpstr>2_Elegant Education Pack for Students by Slidesgo</vt:lpstr>
      <vt:lpstr>4_Elegant Education Pack for Students by Slidesgo</vt:lpstr>
      <vt:lpstr>5_Elegant Education Pack for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t:lpstr>
      <vt:lpstr>2. 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829</cp:revision>
  <dcterms:created xsi:type="dcterms:W3CDTF">2022-02-10T03:12:31Z</dcterms:created>
  <dcterms:modified xsi:type="dcterms:W3CDTF">2023-01-02T10:33:15Z</dcterms:modified>
</cp:coreProperties>
</file>