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</p:sldMasterIdLst>
  <p:notesMasterIdLst>
    <p:notesMasterId r:id="rId19"/>
  </p:notesMasterIdLst>
  <p:sldIdLst>
    <p:sldId id="501" r:id="rId5"/>
    <p:sldId id="490" r:id="rId6"/>
    <p:sldId id="492" r:id="rId7"/>
    <p:sldId id="493" r:id="rId8"/>
    <p:sldId id="491" r:id="rId9"/>
    <p:sldId id="494" r:id="rId10"/>
    <p:sldId id="502" r:id="rId11"/>
    <p:sldId id="495" r:id="rId12"/>
    <p:sldId id="485" r:id="rId13"/>
    <p:sldId id="496" r:id="rId14"/>
    <p:sldId id="497" r:id="rId15"/>
    <p:sldId id="498" r:id="rId16"/>
    <p:sldId id="499" r:id="rId17"/>
    <p:sldId id="4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BEEF4"/>
    <a:srgbClr val="008080"/>
    <a:srgbClr val="EEEAF2"/>
    <a:srgbClr val="FFFFFF"/>
    <a:srgbClr val="009999"/>
    <a:srgbClr val="CCECFF"/>
    <a:srgbClr val="F2F2F2"/>
    <a:srgbClr val="00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8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0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1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9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7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7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9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6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9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01" y="703385"/>
            <a:ext cx="10326984" cy="4514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371" y="4737689"/>
            <a:ext cx="5064769" cy="14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2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schemeClr val="bg1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26368" y="1711871"/>
            <a:ext cx="6303585" cy="4401205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………………..............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0" grpId="0"/>
      <p:bldP spid="21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prstClr val="white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6752" y="1709364"/>
            <a:ext cx="6313657" cy="4401205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911" y="1308295"/>
            <a:ext cx="4213677" cy="4862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9161" y="1505243"/>
            <a:ext cx="3776205" cy="52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69;p5"/>
          <p:cNvSpPr/>
          <p:nvPr/>
        </p:nvSpPr>
        <p:spPr>
          <a:xfrm>
            <a:off x="8071316" y="1820367"/>
            <a:ext cx="1437277" cy="562707"/>
          </a:xfrm>
          <a:prstGeom prst="wedgeRoundRectCallout">
            <a:avLst>
              <a:gd name="adj1" fmla="val -61267"/>
              <a:gd name="adj2" fmla="val -9273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NHAN ĐỀ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4287" y="2383074"/>
            <a:ext cx="2753461" cy="6964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4998" y="2383074"/>
            <a:ext cx="144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93208" y="2731287"/>
            <a:ext cx="523715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49025" y="3713895"/>
            <a:ext cx="202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 MỤC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289652" y="3334043"/>
            <a:ext cx="609275" cy="4501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989161" y="3128664"/>
            <a:ext cx="1745857" cy="233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10" grpId="0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64" y="254542"/>
            <a:ext cx="7786547" cy="16556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6400" y="1713493"/>
            <a:ext cx="58868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0455" y="2049435"/>
            <a:ext cx="4740191" cy="46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4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88302" y="221497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43753" y="1081271"/>
            <a:ext cx="11255188" cy="561536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1256" y="1171224"/>
            <a:ext cx="9589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950" y="1755999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iống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950" y="2521409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943600" y="3135494"/>
            <a:ext cx="1" cy="335100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664074" y="3106184"/>
            <a:ext cx="3355042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3" name="Rounded Rectangle 32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Thông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tin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81531" y="3106183"/>
            <a:ext cx="4009209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6" name="Rounded Rectangle 3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Đa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523845" y="1785310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6995" y="3808844"/>
            <a:ext cx="4733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41133" y="3808843"/>
            <a:ext cx="476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11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7301132" cy="6858000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21" name="Google Shape;591;p32"/>
          <p:cNvSpPr/>
          <p:nvPr/>
        </p:nvSpPr>
        <p:spPr>
          <a:xfrm>
            <a:off x="7253666" y="0"/>
            <a:ext cx="94931" cy="6901691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" y="-185654"/>
            <a:ext cx="7272997" cy="7272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666" y="554703"/>
            <a:ext cx="5023539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060" y="3176064"/>
            <a:ext cx="6608637" cy="1524132"/>
          </a:xfrm>
          <a:prstGeom prst="rect">
            <a:avLst/>
          </a:prstGeom>
        </p:spPr>
      </p:pic>
      <p:sp>
        <p:nvSpPr>
          <p:cNvPr id="17" name="Google Shape;164;p5"/>
          <p:cNvSpPr/>
          <p:nvPr/>
        </p:nvSpPr>
        <p:spPr>
          <a:xfrm>
            <a:off x="4515142" y="4700196"/>
            <a:ext cx="6418555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chút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sz="16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08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4231956" y="3325333"/>
            <a:ext cx="7664623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US" sz="32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32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7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182" y="0"/>
            <a:ext cx="7065876" cy="2261812"/>
          </a:xfrm>
          <a:prstGeom prst="rect">
            <a:avLst/>
          </a:prstGeom>
        </p:spPr>
      </p:pic>
      <p:grpSp>
        <p:nvGrpSpPr>
          <p:cNvPr id="9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079;p47"/>
          <p:cNvSpPr txBox="1"/>
          <p:nvPr/>
        </p:nvSpPr>
        <p:spPr>
          <a:xfrm flipH="1">
            <a:off x="4025226" y="2605929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6415126" y="2615903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4025226" y="4965434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6415126" y="4965434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cxnSp>
        <p:nvCxnSpPr>
          <p:cNvPr id="17" name="Google Shape;1087;p47"/>
          <p:cNvCxnSpPr/>
          <p:nvPr/>
        </p:nvCxnSpPr>
        <p:spPr>
          <a:xfrm>
            <a:off x="5101608" y="3128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088;p47"/>
          <p:cNvCxnSpPr/>
          <p:nvPr/>
        </p:nvCxnSpPr>
        <p:spPr>
          <a:xfrm flipH="1">
            <a:off x="5101516" y="5503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089;p47"/>
          <p:cNvCxnSpPr/>
          <p:nvPr/>
        </p:nvCxnSpPr>
        <p:spPr>
          <a:xfrm rot="5400000">
            <a:off x="5108916" y="3121215"/>
            <a:ext cx="1298800" cy="2390000"/>
          </a:xfrm>
          <a:prstGeom prst="bentConnector3">
            <a:avLst>
              <a:gd name="adj1" fmla="val 49992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164;p5"/>
          <p:cNvSpPr/>
          <p:nvPr/>
        </p:nvSpPr>
        <p:spPr>
          <a:xfrm>
            <a:off x="354231" y="4836225"/>
            <a:ext cx="3528038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VB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Google Shape;164;p5"/>
          <p:cNvSpPr/>
          <p:nvPr/>
        </p:nvSpPr>
        <p:spPr>
          <a:xfrm>
            <a:off x="8042639" y="2668911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64;p5"/>
          <p:cNvSpPr/>
          <p:nvPr/>
        </p:nvSpPr>
        <p:spPr>
          <a:xfrm>
            <a:off x="1129163" y="2954923"/>
            <a:ext cx="280683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Google Shape;164;p5"/>
          <p:cNvSpPr/>
          <p:nvPr/>
        </p:nvSpPr>
        <p:spPr>
          <a:xfrm>
            <a:off x="8163254" y="5082446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0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54742" y="1799193"/>
            <a:ext cx="7127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90" y="1713152"/>
            <a:ext cx="70059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" b="9329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18156">
            <a:off x="9011849" y="2332259"/>
            <a:ext cx="5283899" cy="4638089"/>
          </a:xfrm>
          <a:prstGeom prst="rect">
            <a:avLst/>
          </a:prstGeom>
        </p:spPr>
      </p:pic>
      <p:grpSp>
        <p:nvGrpSpPr>
          <p:cNvPr id="26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62" y="548571"/>
            <a:ext cx="6669602" cy="12863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1126" y="1768574"/>
            <a:ext cx="9077796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7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481" b="11712"/>
          <a:stretch/>
        </p:blipFill>
        <p:spPr>
          <a:xfrm>
            <a:off x="463941" y="970672"/>
            <a:ext cx="11477622" cy="520504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23889" y="1167618"/>
            <a:ext cx="759656" cy="534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38270" y="5556738"/>
            <a:ext cx="368105" cy="351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785</Words>
  <Application>Microsoft Office PowerPoint</Application>
  <PresentationFormat>Widescreen</PresentationFormat>
  <Paragraphs>87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AllRoundGothic</vt:lpstr>
      <vt:lpstr>Arial</vt:lpstr>
      <vt:lpstr>Calibri</vt:lpstr>
      <vt:lpstr>Sora ExtraBold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984</cp:revision>
  <dcterms:created xsi:type="dcterms:W3CDTF">2022-02-10T03:12:31Z</dcterms:created>
  <dcterms:modified xsi:type="dcterms:W3CDTF">2022-12-21T09:13:30Z</dcterms:modified>
</cp:coreProperties>
</file>