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51" r:id="rId5"/>
    <p:sldMasterId id="2147483763" r:id="rId6"/>
  </p:sldMasterIdLst>
  <p:notesMasterIdLst>
    <p:notesMasterId r:id="rId34"/>
  </p:notesMasterIdLst>
  <p:sldIdLst>
    <p:sldId id="658" r:id="rId7"/>
    <p:sldId id="659" r:id="rId8"/>
    <p:sldId id="650" r:id="rId9"/>
    <p:sldId id="651" r:id="rId10"/>
    <p:sldId id="652" r:id="rId11"/>
    <p:sldId id="660" r:id="rId12"/>
    <p:sldId id="653" r:id="rId13"/>
    <p:sldId id="654" r:id="rId14"/>
    <p:sldId id="655" r:id="rId15"/>
    <p:sldId id="665" r:id="rId16"/>
    <p:sldId id="664" r:id="rId17"/>
    <p:sldId id="666" r:id="rId18"/>
    <p:sldId id="667" r:id="rId19"/>
    <p:sldId id="668" r:id="rId20"/>
    <p:sldId id="638" r:id="rId21"/>
    <p:sldId id="661" r:id="rId22"/>
    <p:sldId id="662" r:id="rId23"/>
    <p:sldId id="641" r:id="rId24"/>
    <p:sldId id="669" r:id="rId25"/>
    <p:sldId id="642" r:id="rId26"/>
    <p:sldId id="643" r:id="rId27"/>
    <p:sldId id="644" r:id="rId28"/>
    <p:sldId id="645" r:id="rId29"/>
    <p:sldId id="646" r:id="rId30"/>
    <p:sldId id="647" r:id="rId31"/>
    <p:sldId id="648" r:id="rId32"/>
    <p:sldId id="64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EEEBF5"/>
    <a:srgbClr val="FFFFFF"/>
    <a:srgbClr val="008080"/>
    <a:srgbClr val="DBEEF4"/>
    <a:srgbClr val="EBF1DE"/>
    <a:srgbClr val="009999"/>
    <a:srgbClr val="FFFF66"/>
    <a:srgbClr val="FFFF00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5232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884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59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3903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5433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4" name="Google Shape;10924;ge35b0c3294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5" name="Google Shape;10925;ge35b0c3294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419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33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5737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5" name="Google Shape;11205;ge35b0c3294_0_4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6" name="Google Shape;11206;ge35b0c3294_0_4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3146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4" name="Google Shape;10924;ge35b0c3294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5" name="Google Shape;10925;ge35b0c3294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89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81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5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9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33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25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755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67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4" name="Google Shape;10924;ge35b0c3294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5" name="Google Shape;10925;ge35b0c3294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8471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6673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5995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5" name="Google Shape;11205;ge35b0c3294_0_4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6" name="Google Shape;11206;ge35b0c3294_0_4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3483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313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12/22/2022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12/22/2022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12/22/2022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12/22/2022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12/22/2022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0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15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32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7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94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91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2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23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58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4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88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1" name="Google Shape;271;p3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272" name="Google Shape;272;p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7" name="Google Shape;527;p3"/>
          <p:cNvSpPr/>
          <p:nvPr/>
        </p:nvSpPr>
        <p:spPr>
          <a:xfrm rot="10800000">
            <a:off x="-29118" y="-1"/>
            <a:ext cx="8708785" cy="6858101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3"/>
          <p:cNvSpPr txBox="1">
            <a:spLocks noGrp="1"/>
          </p:cNvSpPr>
          <p:nvPr>
            <p:ph type="title"/>
          </p:nvPr>
        </p:nvSpPr>
        <p:spPr>
          <a:xfrm>
            <a:off x="960001" y="2393917"/>
            <a:ext cx="51360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4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29" name="Google Shape;529;p3"/>
          <p:cNvSpPr txBox="1">
            <a:spLocks noGrp="1"/>
          </p:cNvSpPr>
          <p:nvPr>
            <p:ph type="subTitle" idx="1"/>
          </p:nvPr>
        </p:nvSpPr>
        <p:spPr>
          <a:xfrm>
            <a:off x="1267416" y="4570067"/>
            <a:ext cx="45212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0" name="Google Shape;530;p3"/>
          <p:cNvSpPr txBox="1">
            <a:spLocks noGrp="1"/>
          </p:cNvSpPr>
          <p:nvPr>
            <p:ph type="title" idx="2" hasCustomPrompt="1"/>
          </p:nvPr>
        </p:nvSpPr>
        <p:spPr>
          <a:xfrm>
            <a:off x="2543601" y="1390733"/>
            <a:ext cx="19688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6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0358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4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534" name="Google Shape;534;p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9" name="Google Shape;789;p4"/>
          <p:cNvSpPr/>
          <p:nvPr/>
        </p:nvSpPr>
        <p:spPr>
          <a:xfrm>
            <a:off x="595200" y="372300"/>
            <a:ext cx="11001600" cy="612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4"/>
          <p:cNvSpPr txBox="1">
            <a:spLocks noGrp="1"/>
          </p:cNvSpPr>
          <p:nvPr>
            <p:ph type="subTitle" idx="1"/>
          </p:nvPr>
        </p:nvSpPr>
        <p:spPr>
          <a:xfrm>
            <a:off x="968900" y="1607033"/>
            <a:ext cx="10272000" cy="4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511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6"/>
          <p:cNvSpPr txBox="1">
            <a:spLocks noGrp="1"/>
          </p:cNvSpPr>
          <p:nvPr>
            <p:ph type="title"/>
          </p:nvPr>
        </p:nvSpPr>
        <p:spPr>
          <a:xfrm>
            <a:off x="801000" y="720000"/>
            <a:ext cx="105900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54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9"/>
          <p:cNvSpPr txBox="1">
            <a:spLocks noGrp="1"/>
          </p:cNvSpPr>
          <p:nvPr>
            <p:ph type="subTitle" idx="1"/>
          </p:nvPr>
        </p:nvSpPr>
        <p:spPr>
          <a:xfrm>
            <a:off x="1111745" y="5206915"/>
            <a:ext cx="3156000" cy="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25" name="Google Shape;1325;p9"/>
          <p:cNvSpPr txBox="1">
            <a:spLocks noGrp="1"/>
          </p:cNvSpPr>
          <p:nvPr>
            <p:ph type="subTitle" idx="2"/>
          </p:nvPr>
        </p:nvSpPr>
        <p:spPr>
          <a:xfrm>
            <a:off x="4523912" y="5206915"/>
            <a:ext cx="3156000" cy="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26" name="Google Shape;1326;p9"/>
          <p:cNvSpPr txBox="1">
            <a:spLocks noGrp="1"/>
          </p:cNvSpPr>
          <p:nvPr>
            <p:ph type="subTitle" idx="3"/>
          </p:nvPr>
        </p:nvSpPr>
        <p:spPr>
          <a:xfrm>
            <a:off x="7924255" y="5206915"/>
            <a:ext cx="3156000" cy="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27" name="Google Shape;1327;p9"/>
          <p:cNvSpPr txBox="1">
            <a:spLocks noGrp="1"/>
          </p:cNvSpPr>
          <p:nvPr>
            <p:ph type="title" idx="4"/>
          </p:nvPr>
        </p:nvSpPr>
        <p:spPr>
          <a:xfrm>
            <a:off x="1481945" y="4665032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328" name="Google Shape;1328;p9"/>
          <p:cNvSpPr txBox="1">
            <a:spLocks noGrp="1"/>
          </p:cNvSpPr>
          <p:nvPr>
            <p:ph type="title" idx="5"/>
          </p:nvPr>
        </p:nvSpPr>
        <p:spPr>
          <a:xfrm>
            <a:off x="4894112" y="4665032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329" name="Google Shape;1329;p9"/>
          <p:cNvSpPr txBox="1">
            <a:spLocks noGrp="1"/>
          </p:cNvSpPr>
          <p:nvPr>
            <p:ph type="title" idx="6"/>
          </p:nvPr>
        </p:nvSpPr>
        <p:spPr>
          <a:xfrm>
            <a:off x="8294455" y="4665032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609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473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13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1599" name="Google Shape;1599;p1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1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1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1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1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1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1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1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1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1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1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1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1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1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1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1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1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1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1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Google Shape;1785;p1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Google Shape;1786;p1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7" name="Google Shape;1787;p1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1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1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1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1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1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1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1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1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1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1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1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1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1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1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1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1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1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1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1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1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1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1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1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8" name="Google Shape;1838;p1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1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1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1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1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1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1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1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1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1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54" name="Google Shape;1854;p13"/>
          <p:cNvSpPr/>
          <p:nvPr/>
        </p:nvSpPr>
        <p:spPr>
          <a:xfrm>
            <a:off x="595200" y="372300"/>
            <a:ext cx="11001600" cy="612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5" name="Google Shape;1855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6" name="Google Shape;1856;p13"/>
          <p:cNvSpPr txBox="1">
            <a:spLocks noGrp="1"/>
          </p:cNvSpPr>
          <p:nvPr>
            <p:ph type="subTitle" idx="1"/>
          </p:nvPr>
        </p:nvSpPr>
        <p:spPr>
          <a:xfrm>
            <a:off x="1057300" y="4146051"/>
            <a:ext cx="30920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57" name="Google Shape;1857;p13"/>
          <p:cNvSpPr txBox="1">
            <a:spLocks noGrp="1"/>
          </p:cNvSpPr>
          <p:nvPr>
            <p:ph type="subTitle" idx="2"/>
          </p:nvPr>
        </p:nvSpPr>
        <p:spPr>
          <a:xfrm>
            <a:off x="4550000" y="4137833"/>
            <a:ext cx="30920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58" name="Google Shape;1858;p13"/>
          <p:cNvSpPr txBox="1">
            <a:spLocks noGrp="1"/>
          </p:cNvSpPr>
          <p:nvPr>
            <p:ph type="subTitle" idx="3"/>
          </p:nvPr>
        </p:nvSpPr>
        <p:spPr>
          <a:xfrm>
            <a:off x="8042700" y="4146051"/>
            <a:ext cx="30920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59" name="Google Shape;1859;p13"/>
          <p:cNvSpPr txBox="1">
            <a:spLocks noGrp="1"/>
          </p:cNvSpPr>
          <p:nvPr>
            <p:ph type="title" idx="4"/>
          </p:nvPr>
        </p:nvSpPr>
        <p:spPr>
          <a:xfrm>
            <a:off x="1057300" y="3592952"/>
            <a:ext cx="3092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860" name="Google Shape;1860;p13"/>
          <p:cNvSpPr txBox="1">
            <a:spLocks noGrp="1"/>
          </p:cNvSpPr>
          <p:nvPr>
            <p:ph type="title" idx="5"/>
          </p:nvPr>
        </p:nvSpPr>
        <p:spPr>
          <a:xfrm>
            <a:off x="4550000" y="3595951"/>
            <a:ext cx="3092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861" name="Google Shape;1861;p13"/>
          <p:cNvSpPr txBox="1">
            <a:spLocks noGrp="1"/>
          </p:cNvSpPr>
          <p:nvPr>
            <p:ph type="title" idx="6"/>
          </p:nvPr>
        </p:nvSpPr>
        <p:spPr>
          <a:xfrm>
            <a:off x="8042700" y="3592952"/>
            <a:ext cx="3092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862" name="Google Shape;1862;p13"/>
          <p:cNvSpPr txBox="1">
            <a:spLocks noGrp="1"/>
          </p:cNvSpPr>
          <p:nvPr>
            <p:ph type="title" idx="7" hasCustomPrompt="1"/>
          </p:nvPr>
        </p:nvSpPr>
        <p:spPr>
          <a:xfrm>
            <a:off x="1057300" y="2112233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63" name="Google Shape;1863;p13"/>
          <p:cNvSpPr txBox="1">
            <a:spLocks noGrp="1"/>
          </p:cNvSpPr>
          <p:nvPr>
            <p:ph type="title" idx="8" hasCustomPrompt="1"/>
          </p:nvPr>
        </p:nvSpPr>
        <p:spPr>
          <a:xfrm>
            <a:off x="4550000" y="2092800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64" name="Google Shape;1864;p13"/>
          <p:cNvSpPr txBox="1">
            <a:spLocks noGrp="1"/>
          </p:cNvSpPr>
          <p:nvPr>
            <p:ph type="title" idx="9" hasCustomPrompt="1"/>
          </p:nvPr>
        </p:nvSpPr>
        <p:spPr>
          <a:xfrm>
            <a:off x="8042700" y="2112233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35952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6" name="Google Shape;1866;p14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1867" name="Google Shape;1867;p1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5" name="Google Shape;2015;p1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6" name="Google Shape;2016;p1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22" name="Google Shape;2122;p14"/>
          <p:cNvSpPr/>
          <p:nvPr/>
        </p:nvSpPr>
        <p:spPr>
          <a:xfrm rot="-3987061">
            <a:off x="1845181" y="-5486996"/>
            <a:ext cx="9009657" cy="15589787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3" name="Google Shape;2123;p14"/>
          <p:cNvSpPr txBox="1">
            <a:spLocks noGrp="1"/>
          </p:cNvSpPr>
          <p:nvPr>
            <p:ph type="title"/>
          </p:nvPr>
        </p:nvSpPr>
        <p:spPr>
          <a:xfrm>
            <a:off x="7018000" y="19311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7333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124" name="Google Shape;2124;p14"/>
          <p:cNvSpPr txBox="1">
            <a:spLocks noGrp="1"/>
          </p:cNvSpPr>
          <p:nvPr>
            <p:ph type="body" idx="1"/>
          </p:nvPr>
        </p:nvSpPr>
        <p:spPr>
          <a:xfrm>
            <a:off x="7018000" y="3241700"/>
            <a:ext cx="3744000" cy="1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742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bg>
      <p:bgPr>
        <a:solidFill>
          <a:schemeClr val="lt1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6" name="Google Shape;2386;p16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2387" name="Google Shape;2387;p16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16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16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16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2" name="Google Shape;2422;p16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3" name="Google Shape;2423;p16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4" name="Google Shape;2424;p16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16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6" name="Google Shape;2426;p16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7" name="Google Shape;2427;p16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16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16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16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16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16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1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16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16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16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16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1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16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1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16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1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16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16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16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16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16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16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16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16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16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16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16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16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16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16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16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4" name="Google Shape;2484;p16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5" name="Google Shape;2485;p16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16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1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16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1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16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16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16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16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1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16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16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16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16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16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16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16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16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1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16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1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16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16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16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16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1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16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16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1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16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1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16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16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1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16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16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16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16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16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16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16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16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16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16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16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16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16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16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1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16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16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16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16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16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16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16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16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3" name="Google Shape;2593;p16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4" name="Google Shape;2594;p16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5" name="Google Shape;2595;p16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16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16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16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16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16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1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16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1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16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16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16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16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1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16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16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1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16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16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16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16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16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16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16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16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16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16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16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16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1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16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16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16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16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16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16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16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16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16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16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1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42" name="Google Shape;2642;p16"/>
          <p:cNvGrpSpPr/>
          <p:nvPr/>
        </p:nvGrpSpPr>
        <p:grpSpPr>
          <a:xfrm>
            <a:off x="1634405" y="-67"/>
            <a:ext cx="9086292" cy="6858101"/>
            <a:chOff x="186505" y="119463"/>
            <a:chExt cx="7896546" cy="5143576"/>
          </a:xfrm>
        </p:grpSpPr>
        <p:sp>
          <p:nvSpPr>
            <p:cNvPr id="2643" name="Google Shape;2643;p16"/>
            <p:cNvSpPr/>
            <p:nvPr/>
          </p:nvSpPr>
          <p:spPr>
            <a:xfrm flipH="1">
              <a:off x="369755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16"/>
            <p:cNvSpPr/>
            <p:nvPr/>
          </p:nvSpPr>
          <p:spPr>
            <a:xfrm>
              <a:off x="18650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45" name="Google Shape;2645;p16"/>
          <p:cNvSpPr txBox="1">
            <a:spLocks noGrp="1"/>
          </p:cNvSpPr>
          <p:nvPr>
            <p:ph type="title"/>
          </p:nvPr>
        </p:nvSpPr>
        <p:spPr>
          <a:xfrm>
            <a:off x="3949400" y="2803500"/>
            <a:ext cx="4293200" cy="5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646" name="Google Shape;2646;p16"/>
          <p:cNvSpPr txBox="1">
            <a:spLocks noGrp="1"/>
          </p:cNvSpPr>
          <p:nvPr>
            <p:ph type="subTitle" idx="1"/>
          </p:nvPr>
        </p:nvSpPr>
        <p:spPr>
          <a:xfrm>
            <a:off x="3528000" y="1465751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936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8" name="Google Shape;2908;p18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2909" name="Google Shape;2909;p18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18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18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18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18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18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18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18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18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18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18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18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18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18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18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18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18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18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18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18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18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18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18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18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18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18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18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18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18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18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18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18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18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18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18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18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18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18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18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18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18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18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18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18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18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18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18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18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18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18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18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18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18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18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18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18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18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18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18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18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18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18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18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18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18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18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18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18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18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18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18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2" name="Google Shape;2992;p18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3" name="Google Shape;2993;p18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18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18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18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18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18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18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18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18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18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18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18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18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18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18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18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18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18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18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18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18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18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18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18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18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18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18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18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18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18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18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18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18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18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18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18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18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18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18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18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18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18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18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18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18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18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18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18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18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18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18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18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18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18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18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18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18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18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18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18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18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18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18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18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18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18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18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18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18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18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18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18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18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18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18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18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18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18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18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18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18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18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18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18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18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18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18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18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18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18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8" name="Google Shape;3098;p18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9" name="Google Shape;3099;p18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18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18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18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18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18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18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18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18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18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18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18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18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18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18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18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18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18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18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18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18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18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18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18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18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18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18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18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18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18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18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18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18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18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18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18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18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18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18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18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18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18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18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18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18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18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18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18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18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18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18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18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18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9" name="Google Shape;3159;p18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0" name="Google Shape;3160;p18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1" name="Google Shape;3161;p18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2" name="Google Shape;3162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3" name="Google Shape;3163;p18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64" name="Google Shape;3164;p18"/>
          <p:cNvGrpSpPr/>
          <p:nvPr/>
        </p:nvGrpSpPr>
        <p:grpSpPr>
          <a:xfrm rot="10800000" flipH="1">
            <a:off x="-1242440" y="-109095"/>
            <a:ext cx="14676879" cy="7076189"/>
            <a:chOff x="-2748400" y="-38"/>
            <a:chExt cx="13516281" cy="5143576"/>
          </a:xfrm>
        </p:grpSpPr>
        <p:sp>
          <p:nvSpPr>
            <p:cNvPr id="3165" name="Google Shape;3165;p18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6" name="Google Shape;3166;p18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67" name="Google Shape;316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8" name="Google Shape;3168;p18"/>
          <p:cNvSpPr txBox="1">
            <a:spLocks noGrp="1"/>
          </p:cNvSpPr>
          <p:nvPr>
            <p:ph type="body" idx="1"/>
          </p:nvPr>
        </p:nvSpPr>
        <p:spPr>
          <a:xfrm>
            <a:off x="3528000" y="2126400"/>
            <a:ext cx="5136000" cy="3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5867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0" name="Google Shape;3170;p19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3171" name="Google Shape;3171;p1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5" name="Google Shape;3185;p1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6" name="Google Shape;3186;p1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7" name="Google Shape;3187;p1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8" name="Google Shape;3188;p1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9" name="Google Shape;3189;p1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0" name="Google Shape;3190;p1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1" name="Google Shape;3191;p1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2" name="Google Shape;3192;p1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3" name="Google Shape;3193;p1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4" name="Google Shape;3194;p1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5" name="Google Shape;3195;p1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6" name="Google Shape;3196;p1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7" name="Google Shape;3197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8" name="Google Shape;3198;p1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9" name="Google Shape;3199;p1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0" name="Google Shape;3200;p1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1" name="Google Shape;3201;p1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2" name="Google Shape;3202;p1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3" name="Google Shape;3203;p1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4" name="Google Shape;3204;p1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5" name="Google Shape;3205;p1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6" name="Google Shape;3206;p1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7" name="Google Shape;3207;p1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8" name="Google Shape;3208;p1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9" name="Google Shape;3209;p1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0" name="Google Shape;3210;p1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1" name="Google Shape;3211;p1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2" name="Google Shape;3212;p1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3" name="Google Shape;3213;p1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4" name="Google Shape;3214;p1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5" name="Google Shape;3215;p1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6" name="Google Shape;3216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7" name="Google Shape;3217;p1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8" name="Google Shape;3218;p1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9" name="Google Shape;3219;p1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0" name="Google Shape;3220;p1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1" name="Google Shape;3221;p1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2" name="Google Shape;3222;p1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3" name="Google Shape;3223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4" name="Google Shape;3224;p1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5" name="Google Shape;3225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6" name="Google Shape;3226;p1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7" name="Google Shape;3227;p1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8" name="Google Shape;3228;p1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9" name="Google Shape;3229;p1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0" name="Google Shape;3230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1" name="Google Shape;3231;p1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2" name="Google Shape;3232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3" name="Google Shape;3233;p1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4" name="Google Shape;3234;p1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5" name="Google Shape;3235;p1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6" name="Google Shape;3236;p1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7" name="Google Shape;3237;p1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8" name="Google Shape;3238;p1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9" name="Google Shape;3239;p1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0" name="Google Shape;3240;p1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1" name="Google Shape;3241;p1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2" name="Google Shape;3242;p1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3" name="Google Shape;3243;p1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4" name="Google Shape;3244;p1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5" name="Google Shape;3245;p1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6" name="Google Shape;3246;p1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7" name="Google Shape;3247;p1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8" name="Google Shape;3248;p1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9" name="Google Shape;3249;p1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0" name="Google Shape;3250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1" name="Google Shape;3251;p1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2" name="Google Shape;3252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3" name="Google Shape;3253;p1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4" name="Google Shape;3254;p1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5" name="Google Shape;3255;p1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6" name="Google Shape;3256;p1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7" name="Google Shape;3257;p1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8" name="Google Shape;3258;p1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9" name="Google Shape;3259;p1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0" name="Google Shape;3260;p1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1" name="Google Shape;3261;p1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2" name="Google Shape;3262;p1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3" name="Google Shape;3263;p1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4" name="Google Shape;3264;p1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5" name="Google Shape;3265;p1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6" name="Google Shape;3266;p1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7" name="Google Shape;3267;p1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8" name="Google Shape;3268;p1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9" name="Google Shape;3269;p1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0" name="Google Shape;3270;p1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1" name="Google Shape;3271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2" name="Google Shape;3272;p1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3" name="Google Shape;3273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4" name="Google Shape;3274;p1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5" name="Google Shape;3275;p1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6" name="Google Shape;3276;p1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7" name="Google Shape;3277;p1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8" name="Google Shape;3278;p1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9" name="Google Shape;3279;p1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0" name="Google Shape;3280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1" name="Google Shape;3281;p1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2" name="Google Shape;3282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3" name="Google Shape;3283;p1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4" name="Google Shape;3284;p1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5" name="Google Shape;3285;p1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6" name="Google Shape;3286;p1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7" name="Google Shape;3287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8" name="Google Shape;3288;p1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9" name="Google Shape;3289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0" name="Google Shape;3290;p1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1" name="Google Shape;3291;p1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2" name="Google Shape;3292;p1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3" name="Google Shape;3293;p1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4" name="Google Shape;3294;p1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5" name="Google Shape;3295;p1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6" name="Google Shape;3296;p1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7" name="Google Shape;3297;p1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8" name="Google Shape;3298;p1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9" name="Google Shape;3299;p1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0" name="Google Shape;3300;p1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1" name="Google Shape;3301;p1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2" name="Google Shape;3302;p1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3" name="Google Shape;3303;p1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4" name="Google Shape;3304;p1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5" name="Google Shape;3305;p1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6" name="Google Shape;3306;p1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7" name="Google Shape;3307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8" name="Google Shape;3308;p1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9" name="Google Shape;3309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0" name="Google Shape;3310;p1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1" name="Google Shape;3311;p1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2" name="Google Shape;3312;p1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3" name="Google Shape;3313;p1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4" name="Google Shape;3314;p1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5" name="Google Shape;3315;p1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6" name="Google Shape;3316;p1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7" name="Google Shape;3317;p1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8" name="Google Shape;3318;p1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9" name="Google Shape;3319;p1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0" name="Google Shape;3320;p1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1" name="Google Shape;3321;p1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2" name="Google Shape;3322;p1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3" name="Google Shape;3323;p1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4" name="Google Shape;3324;p1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5" name="Google Shape;3325;p1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6" name="Google Shape;3326;p1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7" name="Google Shape;3327;p1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8" name="Google Shape;3328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9" name="Google Shape;3329;p1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0" name="Google Shape;3330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1" name="Google Shape;3331;p1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2" name="Google Shape;3332;p1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3" name="Google Shape;3333;p1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4" name="Google Shape;3334;p1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5" name="Google Shape;3335;p1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6" name="Google Shape;3336;p1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7" name="Google Shape;3337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8" name="Google Shape;3338;p1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9" name="Google Shape;3339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0" name="Google Shape;3340;p1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1" name="Google Shape;3341;p1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2" name="Google Shape;3342;p1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3" name="Google Shape;3343;p1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4" name="Google Shape;3344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5" name="Google Shape;3345;p1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6" name="Google Shape;3346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7" name="Google Shape;3347;p1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8" name="Google Shape;3348;p1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9" name="Google Shape;3349;p1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0" name="Google Shape;3350;p1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1" name="Google Shape;3351;p1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2" name="Google Shape;3352;p1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3" name="Google Shape;3353;p1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4" name="Google Shape;3354;p1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5" name="Google Shape;3355;p1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6" name="Google Shape;3356;p1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7" name="Google Shape;3357;p1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8" name="Google Shape;3358;p1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9" name="Google Shape;3359;p1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0" name="Google Shape;3360;p1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1" name="Google Shape;3361;p1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2" name="Google Shape;3362;p1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3" name="Google Shape;3363;p1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4" name="Google Shape;3364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5" name="Google Shape;3365;p1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6" name="Google Shape;3366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7" name="Google Shape;3367;p1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8" name="Google Shape;3368;p1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9" name="Google Shape;3369;p1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0" name="Google Shape;3370;p1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1" name="Google Shape;3371;p1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2" name="Google Shape;3372;p1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3" name="Google Shape;3373;p1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4" name="Google Shape;3374;p1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5" name="Google Shape;3375;p1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6" name="Google Shape;3376;p1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7" name="Google Shape;3377;p1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8" name="Google Shape;3378;p1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9" name="Google Shape;3379;p1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0" name="Google Shape;3380;p1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1" name="Google Shape;3381;p1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2" name="Google Shape;3382;p1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3" name="Google Shape;3383;p1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4" name="Google Shape;3384;p1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5" name="Google Shape;3385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6" name="Google Shape;3386;p1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7" name="Google Shape;3387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8" name="Google Shape;3388;p1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9" name="Google Shape;3389;p1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0" name="Google Shape;3390;p1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1" name="Google Shape;3391;p1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2" name="Google Shape;3392;p1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3" name="Google Shape;3393;p1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4" name="Google Shape;3394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5" name="Google Shape;3395;p1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6" name="Google Shape;3396;p1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7" name="Google Shape;3397;p1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8" name="Google Shape;3398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9" name="Google Shape;3399;p1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0" name="Google Shape;3400;p1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1" name="Google Shape;3401;p1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2" name="Google Shape;3402;p1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3" name="Google Shape;3403;p1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4" name="Google Shape;3404;p1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5" name="Google Shape;3405;p1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6" name="Google Shape;3406;p1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7" name="Google Shape;3407;p1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8" name="Google Shape;3408;p1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9" name="Google Shape;3409;p1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0" name="Google Shape;3410;p1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1" name="Google Shape;3411;p1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2" name="Google Shape;3412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3" name="Google Shape;3413;p1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4" name="Google Shape;3414;p1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5" name="Google Shape;3415;p1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6" name="Google Shape;3416;p1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7" name="Google Shape;3417;p1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8" name="Google Shape;3418;p1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9" name="Google Shape;3419;p1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0" name="Google Shape;3420;p1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1" name="Google Shape;3421;p1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2" name="Google Shape;3422;p1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3" name="Google Shape;3423;p1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4" name="Google Shape;3424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5" name="Google Shape;3425;p1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26" name="Google Shape;3426;p19"/>
          <p:cNvSpPr txBox="1">
            <a:spLocks noGrp="1"/>
          </p:cNvSpPr>
          <p:nvPr>
            <p:ph type="title" hasCustomPrompt="1"/>
          </p:nvPr>
        </p:nvSpPr>
        <p:spPr>
          <a:xfrm>
            <a:off x="5111600" y="1387792"/>
            <a:ext cx="19688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6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427" name="Google Shape;3427;p19"/>
          <p:cNvGrpSpPr/>
          <p:nvPr/>
        </p:nvGrpSpPr>
        <p:grpSpPr>
          <a:xfrm>
            <a:off x="913123" y="-67"/>
            <a:ext cx="10528728" cy="6858101"/>
            <a:chOff x="186505" y="119463"/>
            <a:chExt cx="7896546" cy="5143576"/>
          </a:xfrm>
        </p:grpSpPr>
        <p:sp>
          <p:nvSpPr>
            <p:cNvPr id="3428" name="Google Shape;3428;p19"/>
            <p:cNvSpPr/>
            <p:nvPr/>
          </p:nvSpPr>
          <p:spPr>
            <a:xfrm flipH="1">
              <a:off x="369755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9" name="Google Shape;3429;p19"/>
            <p:cNvSpPr/>
            <p:nvPr/>
          </p:nvSpPr>
          <p:spPr>
            <a:xfrm>
              <a:off x="18650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0" name="Google Shape;3430;p19"/>
          <p:cNvSpPr txBox="1">
            <a:spLocks noGrp="1"/>
          </p:cNvSpPr>
          <p:nvPr>
            <p:ph type="title" idx="2"/>
          </p:nvPr>
        </p:nvSpPr>
        <p:spPr>
          <a:xfrm>
            <a:off x="3528000" y="2396859"/>
            <a:ext cx="51360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4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431" name="Google Shape;3431;p19"/>
          <p:cNvSpPr txBox="1">
            <a:spLocks noGrp="1"/>
          </p:cNvSpPr>
          <p:nvPr>
            <p:ph type="subTitle" idx="1"/>
          </p:nvPr>
        </p:nvSpPr>
        <p:spPr>
          <a:xfrm>
            <a:off x="3835400" y="4573008"/>
            <a:ext cx="45212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120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Google Shape;3433;p20"/>
          <p:cNvSpPr txBox="1">
            <a:spLocks noGrp="1"/>
          </p:cNvSpPr>
          <p:nvPr>
            <p:ph type="title"/>
          </p:nvPr>
        </p:nvSpPr>
        <p:spPr>
          <a:xfrm>
            <a:off x="960000" y="770705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4" name="Google Shape;3434;p20"/>
          <p:cNvSpPr txBox="1">
            <a:spLocks noGrp="1"/>
          </p:cNvSpPr>
          <p:nvPr>
            <p:ph type="subTitle" idx="1"/>
          </p:nvPr>
        </p:nvSpPr>
        <p:spPr>
          <a:xfrm>
            <a:off x="2714459" y="4766867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35" name="Google Shape;3435;p20"/>
          <p:cNvSpPr txBox="1">
            <a:spLocks noGrp="1"/>
          </p:cNvSpPr>
          <p:nvPr>
            <p:ph type="subTitle" idx="2"/>
          </p:nvPr>
        </p:nvSpPr>
        <p:spPr>
          <a:xfrm>
            <a:off x="6321541" y="4766867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36" name="Google Shape;3436;p20"/>
          <p:cNvSpPr txBox="1">
            <a:spLocks noGrp="1"/>
          </p:cNvSpPr>
          <p:nvPr>
            <p:ph type="title" idx="3"/>
          </p:nvPr>
        </p:nvSpPr>
        <p:spPr>
          <a:xfrm>
            <a:off x="2714667" y="4236200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437" name="Google Shape;3437;p20"/>
          <p:cNvSpPr txBox="1">
            <a:spLocks noGrp="1"/>
          </p:cNvSpPr>
          <p:nvPr>
            <p:ph type="title" idx="4"/>
          </p:nvPr>
        </p:nvSpPr>
        <p:spPr>
          <a:xfrm>
            <a:off x="6321533" y="4236200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438" name="Google Shape;3438;p20"/>
          <p:cNvSpPr txBox="1">
            <a:spLocks noGrp="1"/>
          </p:cNvSpPr>
          <p:nvPr>
            <p:ph type="subTitle" idx="5"/>
          </p:nvPr>
        </p:nvSpPr>
        <p:spPr>
          <a:xfrm>
            <a:off x="2714459" y="2703967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39" name="Google Shape;3439;p20"/>
          <p:cNvSpPr txBox="1">
            <a:spLocks noGrp="1"/>
          </p:cNvSpPr>
          <p:nvPr>
            <p:ph type="subTitle" idx="6"/>
          </p:nvPr>
        </p:nvSpPr>
        <p:spPr>
          <a:xfrm>
            <a:off x="6321541" y="2703967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440" name="Google Shape;3440;p20"/>
          <p:cNvSpPr txBox="1">
            <a:spLocks noGrp="1"/>
          </p:cNvSpPr>
          <p:nvPr>
            <p:ph type="title" idx="7"/>
          </p:nvPr>
        </p:nvSpPr>
        <p:spPr>
          <a:xfrm>
            <a:off x="2714467" y="2173300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441" name="Google Shape;3441;p20"/>
          <p:cNvSpPr txBox="1">
            <a:spLocks noGrp="1"/>
          </p:cNvSpPr>
          <p:nvPr>
            <p:ph type="title" idx="8"/>
          </p:nvPr>
        </p:nvSpPr>
        <p:spPr>
          <a:xfrm>
            <a:off x="6321533" y="2173300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802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22"/>
          <p:cNvSpPr txBox="1">
            <a:spLocks noGrp="1"/>
          </p:cNvSpPr>
          <p:nvPr>
            <p:ph type="subTitle" idx="1"/>
          </p:nvPr>
        </p:nvSpPr>
        <p:spPr>
          <a:xfrm>
            <a:off x="3628617" y="3191101"/>
            <a:ext cx="2415600" cy="20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09" name="Google Shape;3709;p22"/>
          <p:cNvSpPr txBox="1">
            <a:spLocks noGrp="1"/>
          </p:cNvSpPr>
          <p:nvPr>
            <p:ph type="title" idx="2"/>
          </p:nvPr>
        </p:nvSpPr>
        <p:spPr>
          <a:xfrm>
            <a:off x="1004661" y="2533381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710" name="Google Shape;3710;p22"/>
          <p:cNvSpPr txBox="1">
            <a:spLocks noGrp="1"/>
          </p:cNvSpPr>
          <p:nvPr>
            <p:ph type="subTitle" idx="3"/>
          </p:nvPr>
        </p:nvSpPr>
        <p:spPr>
          <a:xfrm>
            <a:off x="1098367" y="3191101"/>
            <a:ext cx="2415600" cy="20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11" name="Google Shape;3711;p22"/>
          <p:cNvSpPr txBox="1">
            <a:spLocks noGrp="1"/>
          </p:cNvSpPr>
          <p:nvPr>
            <p:ph type="title" idx="4"/>
          </p:nvPr>
        </p:nvSpPr>
        <p:spPr>
          <a:xfrm>
            <a:off x="3606012" y="2533381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712" name="Google Shape;3712;p22"/>
          <p:cNvSpPr txBox="1">
            <a:spLocks noGrp="1"/>
          </p:cNvSpPr>
          <p:nvPr>
            <p:ph type="subTitle" idx="5"/>
          </p:nvPr>
        </p:nvSpPr>
        <p:spPr>
          <a:xfrm>
            <a:off x="6217833" y="3172101"/>
            <a:ext cx="2415600" cy="2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13" name="Google Shape;3713;p22"/>
          <p:cNvSpPr txBox="1">
            <a:spLocks noGrp="1"/>
          </p:cNvSpPr>
          <p:nvPr>
            <p:ph type="title" idx="6"/>
          </p:nvPr>
        </p:nvSpPr>
        <p:spPr>
          <a:xfrm>
            <a:off x="6183112" y="2533381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714" name="Google Shape;3714;p22"/>
          <p:cNvSpPr txBox="1">
            <a:spLocks noGrp="1"/>
          </p:cNvSpPr>
          <p:nvPr>
            <p:ph type="subTitle" idx="7"/>
          </p:nvPr>
        </p:nvSpPr>
        <p:spPr>
          <a:xfrm>
            <a:off x="8806467" y="3191101"/>
            <a:ext cx="2415600" cy="20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15" name="Google Shape;3715;p22"/>
          <p:cNvSpPr txBox="1">
            <a:spLocks noGrp="1"/>
          </p:cNvSpPr>
          <p:nvPr>
            <p:ph type="title" idx="8"/>
          </p:nvPr>
        </p:nvSpPr>
        <p:spPr>
          <a:xfrm>
            <a:off x="8771739" y="2533381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540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p23"/>
          <p:cNvSpPr/>
          <p:nvPr/>
        </p:nvSpPr>
        <p:spPr>
          <a:xfrm>
            <a:off x="-969833" y="-25467"/>
            <a:ext cx="9669708" cy="7000008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8" name="Google Shape;3718;p23"/>
          <p:cNvSpPr txBox="1">
            <a:spLocks noGrp="1"/>
          </p:cNvSpPr>
          <p:nvPr>
            <p:ph type="title"/>
          </p:nvPr>
        </p:nvSpPr>
        <p:spPr>
          <a:xfrm>
            <a:off x="969767" y="984800"/>
            <a:ext cx="5136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411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24"/>
          <p:cNvSpPr txBox="1">
            <a:spLocks noGrp="1"/>
          </p:cNvSpPr>
          <p:nvPr>
            <p:ph type="title"/>
          </p:nvPr>
        </p:nvSpPr>
        <p:spPr>
          <a:xfrm>
            <a:off x="5727000" y="1171965"/>
            <a:ext cx="5569600" cy="28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721" name="Google Shape;3721;p24"/>
          <p:cNvSpPr txBox="1">
            <a:spLocks noGrp="1"/>
          </p:cNvSpPr>
          <p:nvPr>
            <p:ph type="subTitle" idx="1"/>
          </p:nvPr>
        </p:nvSpPr>
        <p:spPr>
          <a:xfrm>
            <a:off x="5727000" y="4324159"/>
            <a:ext cx="5569600" cy="11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22" name="Google Shape;3722;p24"/>
          <p:cNvSpPr/>
          <p:nvPr/>
        </p:nvSpPr>
        <p:spPr>
          <a:xfrm>
            <a:off x="-1671797" y="-25467"/>
            <a:ext cx="9669708" cy="7000008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072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Main idea 1">
    <p:spTree>
      <p:nvGrpSpPr>
        <p:cNvPr id="1" name="Shape 3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4" name="Google Shape;3724;p25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3725" name="Google Shape;3725;p25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7" name="Google Shape;3777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8" name="Google Shape;3778;p2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9" name="Google Shape;3779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6" name="Google Shape;3816;p25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7" name="Google Shape;3817;p25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8" name="Google Shape;3818;p25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9" name="Google Shape;3819;p25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0" name="Google Shape;3820;p25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1" name="Google Shape;3821;p25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2" name="Google Shape;3822;p25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3" name="Google Shape;3823;p25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4" name="Google Shape;3824;p25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5" name="Google Shape;3825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6" name="Google Shape;3826;p2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7" name="Google Shape;3827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8" name="Google Shape;3828;p25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9" name="Google Shape;3829;p2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0" name="Google Shape;3830;p25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1" name="Google Shape;3831;p25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2" name="Google Shape;3832;p25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3" name="Google Shape;3833;p25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4" name="Google Shape;3834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5" name="Google Shape;3835;p2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6" name="Google Shape;3836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7" name="Google Shape;3837;p25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8" name="Google Shape;3838;p25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9" name="Google Shape;3839;p2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0" name="Google Shape;3840;p25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1" name="Google Shape;3841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2" name="Google Shape;3842;p2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3" name="Google Shape;3843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4" name="Google Shape;3844;p25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5" name="Google Shape;3845;p25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6" name="Google Shape;3846;p2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7" name="Google Shape;3847;p25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8" name="Google Shape;3848;p25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9" name="Google Shape;3849;p25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0" name="Google Shape;3850;p25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1" name="Google Shape;3851;p25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2" name="Google Shape;3852;p25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3" name="Google Shape;3853;p25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4" name="Google Shape;3854;p25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5" name="Google Shape;3855;p25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6" name="Google Shape;3856;p25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7" name="Google Shape;3857;p25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8" name="Google Shape;3858;p25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9" name="Google Shape;3859;p25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0" name="Google Shape;3860;p25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1" name="Google Shape;3861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2" name="Google Shape;3862;p2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3" name="Google Shape;3863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4" name="Google Shape;3864;p25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5" name="Google Shape;3865;p2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6" name="Google Shape;3866;p25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7" name="Google Shape;3867;p25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8" name="Google Shape;3868;p25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9" name="Google Shape;3869;p25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0" name="Google Shape;3870;p25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1" name="Google Shape;3871;p25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2" name="Google Shape;3872;p25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3" name="Google Shape;3873;p25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4" name="Google Shape;3874;p25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5" name="Google Shape;3875;p25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6" name="Google Shape;3876;p25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7" name="Google Shape;3877;p25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8" name="Google Shape;3878;p25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9" name="Google Shape;3879;p25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0" name="Google Shape;3880;p25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1" name="Google Shape;3881;p25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2" name="Google Shape;3882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3" name="Google Shape;3883;p2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4" name="Google Shape;3884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5" name="Google Shape;3885;p25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6" name="Google Shape;3886;p2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7" name="Google Shape;3887;p25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8" name="Google Shape;3888;p25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9" name="Google Shape;3889;p25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0" name="Google Shape;3890;p25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1" name="Google Shape;3891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2" name="Google Shape;3892;p2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3" name="Google Shape;3893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4" name="Google Shape;3894;p25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5" name="Google Shape;3895;p25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6" name="Google Shape;3896;p2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7" name="Google Shape;3897;p25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8" name="Google Shape;3898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9" name="Google Shape;3899;p2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0" name="Google Shape;3900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1" name="Google Shape;3901;p25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2" name="Google Shape;3902;p25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3" name="Google Shape;3903;p2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4" name="Google Shape;3904;p25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5" name="Google Shape;3905;p25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6" name="Google Shape;3906;p25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7" name="Google Shape;3907;p25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8" name="Google Shape;3908;p25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9" name="Google Shape;3909;p25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0" name="Google Shape;3910;p25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1" name="Google Shape;3911;p25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2" name="Google Shape;3912;p25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3" name="Google Shape;3913;p25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4" name="Google Shape;3914;p25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5" name="Google Shape;3915;p25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6" name="Google Shape;3916;p25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7" name="Google Shape;3917;p25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8" name="Google Shape;3918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9" name="Google Shape;3919;p2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0" name="Google Shape;3920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1" name="Google Shape;3921;p25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2" name="Google Shape;3922;p2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3" name="Google Shape;3923;p25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4" name="Google Shape;3924;p25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5" name="Google Shape;3925;p25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6" name="Google Shape;3926;p25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7" name="Google Shape;3927;p25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8" name="Google Shape;3928;p25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9" name="Google Shape;3929;p25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0" name="Google Shape;3930;p25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1" name="Google Shape;3931;p25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2" name="Google Shape;3932;p25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3" name="Google Shape;3933;p25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4" name="Google Shape;3934;p25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5" name="Google Shape;3935;p25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6" name="Google Shape;3936;p25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7" name="Google Shape;3937;p25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8" name="Google Shape;3938;p25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9" name="Google Shape;3939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0" name="Google Shape;3940;p2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1" name="Google Shape;3941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2" name="Google Shape;3942;p25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3" name="Google Shape;3943;p2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4" name="Google Shape;3944;p25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5" name="Google Shape;3945;p25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6" name="Google Shape;3946;p25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7" name="Google Shape;3947;p25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8" name="Google Shape;3948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9" name="Google Shape;3949;p2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0" name="Google Shape;3950;p25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1" name="Google Shape;3951;p25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2" name="Google Shape;3952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3" name="Google Shape;3953;p2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4" name="Google Shape;3954;p25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5" name="Google Shape;3955;p25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6" name="Google Shape;3956;p25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7" name="Google Shape;3957;p25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8" name="Google Shape;3958;p25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9" name="Google Shape;3959;p25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0" name="Google Shape;3960;p25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1" name="Google Shape;3961;p25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2" name="Google Shape;3962;p25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3" name="Google Shape;3963;p25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4" name="Google Shape;3964;p25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5" name="Google Shape;3965;p25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6" name="Google Shape;3966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7" name="Google Shape;3967;p2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8" name="Google Shape;3968;p25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9" name="Google Shape;3969;p25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0" name="Google Shape;3970;p25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1" name="Google Shape;3971;p25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2" name="Google Shape;3972;p25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3" name="Google Shape;3973;p25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4" name="Google Shape;3974;p25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5" name="Google Shape;3975;p25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6" name="Google Shape;3976;p25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7" name="Google Shape;3977;p25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8" name="Google Shape;3978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9" name="Google Shape;3979;p2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80" name="Google Shape;3980;p25"/>
          <p:cNvSpPr/>
          <p:nvPr/>
        </p:nvSpPr>
        <p:spPr>
          <a:xfrm rot="10800000" flipH="1">
            <a:off x="-1671800" y="-853267"/>
            <a:ext cx="13070176" cy="7827800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1" name="Google Shape;3981;p25"/>
          <p:cNvSpPr txBox="1">
            <a:spLocks noGrp="1"/>
          </p:cNvSpPr>
          <p:nvPr>
            <p:ph type="title"/>
          </p:nvPr>
        </p:nvSpPr>
        <p:spPr>
          <a:xfrm>
            <a:off x="969767" y="1461100"/>
            <a:ext cx="5569600" cy="25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982" name="Google Shape;3982;p25"/>
          <p:cNvSpPr txBox="1">
            <a:spLocks noGrp="1"/>
          </p:cNvSpPr>
          <p:nvPr>
            <p:ph type="subTitle" idx="1"/>
          </p:nvPr>
        </p:nvSpPr>
        <p:spPr>
          <a:xfrm>
            <a:off x="969767" y="4286227"/>
            <a:ext cx="5569600" cy="11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29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4" name="Google Shape;4254;p27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4255" name="Google Shape;4255;p27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6" name="Google Shape;4256;p27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7" name="Google Shape;4257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8" name="Google Shape;4258;p27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9" name="Google Shape;4259;p27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0" name="Google Shape;4260;p27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1" name="Google Shape;4261;p27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2" name="Google Shape;4262;p27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3" name="Google Shape;4263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4" name="Google Shape;4264;p27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5" name="Google Shape;4265;p27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6" name="Google Shape;4266;p27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7" name="Google Shape;4267;p27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8" name="Google Shape;4268;p27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9" name="Google Shape;4269;p27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0" name="Google Shape;4270;p27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1" name="Google Shape;4271;p27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2" name="Google Shape;4272;p27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3" name="Google Shape;4273;p27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4" name="Google Shape;4274;p27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5" name="Google Shape;4275;p27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6" name="Google Shape;4276;p27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7" name="Google Shape;4277;p27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8" name="Google Shape;4278;p27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9" name="Google Shape;4279;p27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0" name="Google Shape;4280;p27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3" name="Google Shape;4283;p27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4" name="Google Shape;4284;p27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8" name="Google Shape;4308;p27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9" name="Google Shape;4309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0" name="Google Shape;4310;p27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1" name="Google Shape;4311;p27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2" name="Google Shape;4312;p27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3" name="Google Shape;4313;p27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4" name="Google Shape;4314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5" name="Google Shape;4315;p27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6" name="Google Shape;4316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7" name="Google Shape;4317;p27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8" name="Google Shape;4318;p27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9" name="Google Shape;4319;p27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0" name="Google Shape;4320;p27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1" name="Google Shape;4321;p27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2" name="Google Shape;4322;p27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3" name="Google Shape;4323;p27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4" name="Google Shape;4324;p27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5" name="Google Shape;4325;p27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6" name="Google Shape;4326;p27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7" name="Google Shape;4327;p27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8" name="Google Shape;4328;p27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9" name="Google Shape;4329;p27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0" name="Google Shape;4330;p27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1" name="Google Shape;4331;p27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2" name="Google Shape;4332;p27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3" name="Google Shape;4333;p27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4" name="Google Shape;4334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5" name="Google Shape;4335;p27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6" name="Google Shape;4336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7" name="Google Shape;4337;p27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8" name="Google Shape;4338;p27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9" name="Google Shape;4339;p27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0" name="Google Shape;4340;p27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1" name="Google Shape;4341;p27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2" name="Google Shape;4342;p27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3" name="Google Shape;4343;p27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4" name="Google Shape;4344;p27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5" name="Google Shape;4345;p27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6" name="Google Shape;4346;p27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7" name="Google Shape;4347;p27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8" name="Google Shape;4348;p27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9" name="Google Shape;4349;p27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0" name="Google Shape;4350;p27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1" name="Google Shape;4351;p27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2" name="Google Shape;4352;p27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3" name="Google Shape;4353;p27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4" name="Google Shape;4354;p27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5" name="Google Shape;4355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6" name="Google Shape;4356;p27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7" name="Google Shape;4357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8" name="Google Shape;4358;p27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9" name="Google Shape;4359;p27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0" name="Google Shape;4360;p27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1" name="Google Shape;4361;p27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2" name="Google Shape;4362;p27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3" name="Google Shape;4363;p27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4" name="Google Shape;4364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5" name="Google Shape;4365;p27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6" name="Google Shape;4366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7" name="Google Shape;4367;p27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8" name="Google Shape;4368;p27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9" name="Google Shape;4369;p27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0" name="Google Shape;4370;p27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1" name="Google Shape;4371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2" name="Google Shape;4372;p27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3" name="Google Shape;4373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4" name="Google Shape;4374;p27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5" name="Google Shape;4375;p27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6" name="Google Shape;4376;p27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0" name="Google Shape;4380;p27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1" name="Google Shape;4381;p27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2" name="Google Shape;4382;p27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3" name="Google Shape;4383;p27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4" name="Google Shape;4384;p27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5" name="Google Shape;4385;p27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6" name="Google Shape;4386;p27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7" name="Google Shape;4387;p27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8" name="Google Shape;4388;p27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9" name="Google Shape;4389;p27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0" name="Google Shape;4390;p27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1" name="Google Shape;4391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2" name="Google Shape;4392;p27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3" name="Google Shape;4393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4" name="Google Shape;4394;p27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5" name="Google Shape;4395;p27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6" name="Google Shape;4396;p27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7" name="Google Shape;4397;p27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8" name="Google Shape;4398;p27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9" name="Google Shape;4399;p27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0" name="Google Shape;4400;p27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1" name="Google Shape;4401;p27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2" name="Google Shape;4402;p27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3" name="Google Shape;4403;p27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4" name="Google Shape;4404;p27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5" name="Google Shape;4405;p27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6" name="Google Shape;4406;p27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7" name="Google Shape;4407;p27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8" name="Google Shape;4408;p27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9" name="Google Shape;4409;p27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0" name="Google Shape;4410;p27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1" name="Google Shape;4411;p27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2" name="Google Shape;4412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3" name="Google Shape;4413;p27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4" name="Google Shape;4414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5" name="Google Shape;4415;p27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6" name="Google Shape;4416;p27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7" name="Google Shape;4417;p27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8" name="Google Shape;4418;p27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9" name="Google Shape;4419;p27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0" name="Google Shape;4420;p27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1" name="Google Shape;4421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2" name="Google Shape;4422;p27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3" name="Google Shape;4423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4" name="Google Shape;4424;p27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5" name="Google Shape;4425;p27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6" name="Google Shape;4426;p27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7" name="Google Shape;4427;p27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8" name="Google Shape;4428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9" name="Google Shape;4429;p27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0" name="Google Shape;4430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1" name="Google Shape;4431;p27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2" name="Google Shape;4432;p27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3" name="Google Shape;4433;p27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4" name="Google Shape;4434;p27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5" name="Google Shape;4435;p27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6" name="Google Shape;4436;p27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7" name="Google Shape;4437;p27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8" name="Google Shape;4438;p27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9" name="Google Shape;4439;p27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0" name="Google Shape;4440;p27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1" name="Google Shape;4441;p27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2" name="Google Shape;4442;p27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3" name="Google Shape;4443;p27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4" name="Google Shape;4444;p27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5" name="Google Shape;4445;p27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6" name="Google Shape;4446;p27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7" name="Google Shape;4447;p27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8" name="Google Shape;4448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9" name="Google Shape;4449;p27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0" name="Google Shape;4450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1" name="Google Shape;4451;p27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2" name="Google Shape;4452;p27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3" name="Google Shape;4453;p27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4" name="Google Shape;4454;p27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5" name="Google Shape;4455;p27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6" name="Google Shape;4456;p27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7" name="Google Shape;4457;p27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8" name="Google Shape;4458;p27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9" name="Google Shape;4459;p27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0" name="Google Shape;4460;p27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1" name="Google Shape;4461;p27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2" name="Google Shape;4462;p27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3" name="Google Shape;4463;p27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4" name="Google Shape;4464;p27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5" name="Google Shape;4465;p27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6" name="Google Shape;4466;p27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7" name="Google Shape;4467;p27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8" name="Google Shape;4468;p27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9" name="Google Shape;4469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0" name="Google Shape;4470;p27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1" name="Google Shape;4471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2" name="Google Shape;4472;p27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3" name="Google Shape;4473;p27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4" name="Google Shape;4474;p27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5" name="Google Shape;4475;p27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6" name="Google Shape;4476;p27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7" name="Google Shape;4477;p27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8" name="Google Shape;4478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9" name="Google Shape;4479;p27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0" name="Google Shape;4480;p27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1" name="Google Shape;4481;p27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2" name="Google Shape;4482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3" name="Google Shape;4483;p27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4" name="Google Shape;4484;p27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5" name="Google Shape;4485;p27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6" name="Google Shape;4486;p27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7" name="Google Shape;4487;p27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8" name="Google Shape;4488;p27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9" name="Google Shape;4489;p27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0" name="Google Shape;4490;p27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1" name="Google Shape;4491;p27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2" name="Google Shape;4492;p27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3" name="Google Shape;4493;p27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4" name="Google Shape;4494;p27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5" name="Google Shape;4495;p27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6" name="Google Shape;4496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7" name="Google Shape;4497;p27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8" name="Google Shape;4498;p27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9" name="Google Shape;4499;p27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0" name="Google Shape;4500;p27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1" name="Google Shape;4501;p27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2" name="Google Shape;4502;p27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3" name="Google Shape;4503;p27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4" name="Google Shape;4504;p27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5" name="Google Shape;4505;p27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6" name="Google Shape;4506;p27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7" name="Google Shape;4507;p27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8" name="Google Shape;4508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9" name="Google Shape;4509;p27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10" name="Google Shape;4510;p27"/>
          <p:cNvGrpSpPr/>
          <p:nvPr/>
        </p:nvGrpSpPr>
        <p:grpSpPr>
          <a:xfrm rot="10800000" flipH="1">
            <a:off x="-1933431" y="-441910"/>
            <a:ext cx="16059144" cy="7742111"/>
            <a:chOff x="-2748400" y="-38"/>
            <a:chExt cx="13516281" cy="5143576"/>
          </a:xfrm>
        </p:grpSpPr>
        <p:sp>
          <p:nvSpPr>
            <p:cNvPr id="4511" name="Google Shape;4511;p27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2" name="Google Shape;4512;p27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13" name="Google Shape;4513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subTitle" idx="1"/>
          </p:nvPr>
        </p:nvSpPr>
        <p:spPr>
          <a:xfrm>
            <a:off x="1105829" y="3039667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2"/>
          </p:nvPr>
        </p:nvSpPr>
        <p:spPr>
          <a:xfrm>
            <a:off x="4509713" y="3039667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subTitle" idx="3"/>
          </p:nvPr>
        </p:nvSpPr>
        <p:spPr>
          <a:xfrm>
            <a:off x="7930171" y="3039667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4"/>
          </p:nvPr>
        </p:nvSpPr>
        <p:spPr>
          <a:xfrm>
            <a:off x="2737203" y="5341691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18" name="Google Shape;4518;p27"/>
          <p:cNvSpPr txBox="1">
            <a:spLocks noGrp="1"/>
          </p:cNvSpPr>
          <p:nvPr>
            <p:ph type="subTitle" idx="5"/>
          </p:nvPr>
        </p:nvSpPr>
        <p:spPr>
          <a:xfrm>
            <a:off x="6298797" y="5331236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519" name="Google Shape;4519;p27"/>
          <p:cNvSpPr txBox="1">
            <a:spLocks noGrp="1"/>
          </p:cNvSpPr>
          <p:nvPr>
            <p:ph type="title" idx="6"/>
          </p:nvPr>
        </p:nvSpPr>
        <p:spPr>
          <a:xfrm>
            <a:off x="1476029" y="2509000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20" name="Google Shape;4520;p27"/>
          <p:cNvSpPr txBox="1">
            <a:spLocks noGrp="1"/>
          </p:cNvSpPr>
          <p:nvPr>
            <p:ph type="title" idx="7"/>
          </p:nvPr>
        </p:nvSpPr>
        <p:spPr>
          <a:xfrm>
            <a:off x="4879913" y="2509000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21" name="Google Shape;4521;p27"/>
          <p:cNvSpPr txBox="1">
            <a:spLocks noGrp="1"/>
          </p:cNvSpPr>
          <p:nvPr>
            <p:ph type="title" idx="8"/>
          </p:nvPr>
        </p:nvSpPr>
        <p:spPr>
          <a:xfrm>
            <a:off x="8300371" y="2509000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22" name="Google Shape;4522;p27"/>
          <p:cNvSpPr txBox="1">
            <a:spLocks noGrp="1"/>
          </p:cNvSpPr>
          <p:nvPr>
            <p:ph type="title" idx="9"/>
          </p:nvPr>
        </p:nvSpPr>
        <p:spPr>
          <a:xfrm>
            <a:off x="3107403" y="4792452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23" name="Google Shape;4523;p27"/>
          <p:cNvSpPr txBox="1">
            <a:spLocks noGrp="1"/>
          </p:cNvSpPr>
          <p:nvPr>
            <p:ph type="title" idx="13"/>
          </p:nvPr>
        </p:nvSpPr>
        <p:spPr>
          <a:xfrm>
            <a:off x="6668997" y="4792452"/>
            <a:ext cx="24156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493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5" name="Google Shape;4535;p29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4536" name="Google Shape;4536;p2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7" name="Google Shape;4537;p2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8" name="Google Shape;4538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9" name="Google Shape;4539;p2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0" name="Google Shape;4540;p2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9" name="Google Shape;4699;p2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0" name="Google Shape;4700;p2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1" name="Google Shape;4701;p2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2" name="Google Shape;4702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3" name="Google Shape;4703;p2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4" name="Google Shape;4704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5" name="Google Shape;4705;p2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6" name="Google Shape;4706;p2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7" name="Google Shape;4707;p2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8" name="Google Shape;4708;p2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9" name="Google Shape;4709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0" name="Google Shape;4710;p2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1" name="Google Shape;4711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2" name="Google Shape;4712;p2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3" name="Google Shape;4713;p2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4" name="Google Shape;4714;p2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5" name="Google Shape;4715;p2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6" name="Google Shape;4716;p2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7" name="Google Shape;4717;p2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8" name="Google Shape;4718;p2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9" name="Google Shape;4719;p2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0" name="Google Shape;4720;p2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1" name="Google Shape;4721;p2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2" name="Google Shape;4722;p2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3" name="Google Shape;4723;p2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4" name="Google Shape;4724;p2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5" name="Google Shape;4725;p2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6" name="Google Shape;4726;p2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7" name="Google Shape;4727;p2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8" name="Google Shape;4728;p2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0" name="Google Shape;4730;p2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1" name="Google Shape;4731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2" name="Google Shape;4732;p2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3" name="Google Shape;4733;p2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4" name="Google Shape;4734;p2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5" name="Google Shape;4735;p2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6" name="Google Shape;4736;p2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7" name="Google Shape;4737;p2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8" name="Google Shape;4738;p2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9" name="Google Shape;4739;p2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0" name="Google Shape;4740;p2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1" name="Google Shape;4741;p2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2" name="Google Shape;4742;p2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3" name="Google Shape;4743;p2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4" name="Google Shape;4744;p2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5" name="Google Shape;4745;p2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6" name="Google Shape;4746;p2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7" name="Google Shape;4747;p2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8" name="Google Shape;4748;p2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9" name="Google Shape;4749;p2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0" name="Google Shape;4750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1" name="Google Shape;4751;p2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2" name="Google Shape;4752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3" name="Google Shape;4753;p2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4" name="Google Shape;4754;p2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5" name="Google Shape;4755;p2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6" name="Google Shape;4756;p2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7" name="Google Shape;4757;p2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8" name="Google Shape;4758;p2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9" name="Google Shape;4759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0" name="Google Shape;4760;p2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1" name="Google Shape;4761;p2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2" name="Google Shape;4762;p2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3" name="Google Shape;4763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4" name="Google Shape;4764;p2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5" name="Google Shape;4765;p2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6" name="Google Shape;4766;p2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7" name="Google Shape;4767;p2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8" name="Google Shape;4768;p2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9" name="Google Shape;4769;p2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0" name="Google Shape;4770;p2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1" name="Google Shape;4771;p2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2" name="Google Shape;4772;p2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3" name="Google Shape;4773;p2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4" name="Google Shape;4774;p2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5" name="Google Shape;4775;p2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6" name="Google Shape;4776;p2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7" name="Google Shape;4777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8" name="Google Shape;4778;p2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9" name="Google Shape;4779;p2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0" name="Google Shape;4780;p2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1" name="Google Shape;4781;p2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2" name="Google Shape;4782;p2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3" name="Google Shape;4783;p2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4" name="Google Shape;4784;p2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5" name="Google Shape;4785;p2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6" name="Google Shape;4786;p2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7" name="Google Shape;4787;p2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8" name="Google Shape;4788;p2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9" name="Google Shape;4789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0" name="Google Shape;4790;p2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91" name="Google Shape;4791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92" name="Google Shape;4792;p29"/>
          <p:cNvSpPr txBox="1">
            <a:spLocks noGrp="1"/>
          </p:cNvSpPr>
          <p:nvPr>
            <p:ph type="subTitle" idx="1"/>
          </p:nvPr>
        </p:nvSpPr>
        <p:spPr>
          <a:xfrm>
            <a:off x="1085400" y="4146051"/>
            <a:ext cx="30920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793" name="Google Shape;4793;p29"/>
          <p:cNvSpPr txBox="1">
            <a:spLocks noGrp="1"/>
          </p:cNvSpPr>
          <p:nvPr>
            <p:ph type="subTitle" idx="2"/>
          </p:nvPr>
        </p:nvSpPr>
        <p:spPr>
          <a:xfrm>
            <a:off x="4578100" y="4137833"/>
            <a:ext cx="30920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794" name="Google Shape;4794;p29"/>
          <p:cNvSpPr txBox="1">
            <a:spLocks noGrp="1"/>
          </p:cNvSpPr>
          <p:nvPr>
            <p:ph type="subTitle" idx="3"/>
          </p:nvPr>
        </p:nvSpPr>
        <p:spPr>
          <a:xfrm>
            <a:off x="8070800" y="4146051"/>
            <a:ext cx="30920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795" name="Google Shape;4795;p29"/>
          <p:cNvSpPr txBox="1">
            <a:spLocks noGrp="1"/>
          </p:cNvSpPr>
          <p:nvPr>
            <p:ph type="title" idx="4"/>
          </p:nvPr>
        </p:nvSpPr>
        <p:spPr>
          <a:xfrm>
            <a:off x="1085400" y="3592952"/>
            <a:ext cx="3092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96" name="Google Shape;4796;p29"/>
          <p:cNvSpPr txBox="1">
            <a:spLocks noGrp="1"/>
          </p:cNvSpPr>
          <p:nvPr>
            <p:ph type="title" idx="5"/>
          </p:nvPr>
        </p:nvSpPr>
        <p:spPr>
          <a:xfrm>
            <a:off x="4578100" y="3595951"/>
            <a:ext cx="3092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97" name="Google Shape;4797;p29"/>
          <p:cNvSpPr txBox="1">
            <a:spLocks noGrp="1"/>
          </p:cNvSpPr>
          <p:nvPr>
            <p:ph type="title" idx="6"/>
          </p:nvPr>
        </p:nvSpPr>
        <p:spPr>
          <a:xfrm>
            <a:off x="8070800" y="3592952"/>
            <a:ext cx="3092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rgbClr val="E9504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798" name="Google Shape;4798;p29"/>
          <p:cNvSpPr txBox="1">
            <a:spLocks noGrp="1"/>
          </p:cNvSpPr>
          <p:nvPr>
            <p:ph type="title" idx="7" hasCustomPrompt="1"/>
          </p:nvPr>
        </p:nvSpPr>
        <p:spPr>
          <a:xfrm>
            <a:off x="1085400" y="2112233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799" name="Google Shape;4799;p29"/>
          <p:cNvSpPr txBox="1">
            <a:spLocks noGrp="1"/>
          </p:cNvSpPr>
          <p:nvPr>
            <p:ph type="title" idx="8" hasCustomPrompt="1"/>
          </p:nvPr>
        </p:nvSpPr>
        <p:spPr>
          <a:xfrm>
            <a:off x="4578100" y="2092800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00" name="Google Shape;4800;p29"/>
          <p:cNvSpPr txBox="1">
            <a:spLocks noGrp="1"/>
          </p:cNvSpPr>
          <p:nvPr>
            <p:ph type="title" idx="9" hasCustomPrompt="1"/>
          </p:nvPr>
        </p:nvSpPr>
        <p:spPr>
          <a:xfrm>
            <a:off x="8070800" y="2112233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rgbClr val="E9504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26000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6" name="Google Shape;4806;p32"/>
          <p:cNvSpPr/>
          <p:nvPr/>
        </p:nvSpPr>
        <p:spPr>
          <a:xfrm flipH="1">
            <a:off x="140" y="34"/>
            <a:ext cx="5847328" cy="6858101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7" name="Google Shape;4807;p3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2493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9" name="Google Shape;4809;p33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4810" name="Google Shape;4810;p3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1" name="Google Shape;4811;p3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2" name="Google Shape;4812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3" name="Google Shape;4813;p3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4" name="Google Shape;4814;p3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5" name="Google Shape;4815;p3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6" name="Google Shape;4816;p3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7" name="Google Shape;4817;p3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8" name="Google Shape;4818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9" name="Google Shape;4819;p3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0" name="Google Shape;4820;p3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1" name="Google Shape;4821;p3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2" name="Google Shape;4822;p3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3" name="Google Shape;4823;p3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4" name="Google Shape;4824;p3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5" name="Google Shape;4825;p3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6" name="Google Shape;4826;p3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7" name="Google Shape;4827;p3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8" name="Google Shape;4828;p3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9" name="Google Shape;4829;p3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0" name="Google Shape;4830;p3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1" name="Google Shape;4831;p3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2" name="Google Shape;4832;p3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3" name="Google Shape;4833;p3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4" name="Google Shape;4834;p3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5" name="Google Shape;4835;p3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6" name="Google Shape;4836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7" name="Google Shape;4837;p3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8" name="Google Shape;4838;p3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9" name="Google Shape;4839;p3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0" name="Google Shape;4840;p3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1" name="Google Shape;4841;p3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2" name="Google Shape;4842;p3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3" name="Google Shape;4843;p3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4" name="Google Shape;4844;p3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5" name="Google Shape;4845;p3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6" name="Google Shape;4846;p3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7" name="Google Shape;4847;p3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8" name="Google Shape;4848;p3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9" name="Google Shape;4849;p3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0" name="Google Shape;4850;p3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1" name="Google Shape;4851;p3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2" name="Google Shape;4852;p3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3" name="Google Shape;4853;p3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4" name="Google Shape;4854;p3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5" name="Google Shape;4855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6" name="Google Shape;4856;p3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7" name="Google Shape;4857;p3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8" name="Google Shape;4858;p3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9" name="Google Shape;4859;p3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0" name="Google Shape;4860;p3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1" name="Google Shape;4861;p3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2" name="Google Shape;4862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3" name="Google Shape;4863;p3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4" name="Google Shape;4864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5" name="Google Shape;4865;p3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6" name="Google Shape;4866;p3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7" name="Google Shape;4867;p3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8" name="Google Shape;4868;p3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9" name="Google Shape;4869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0" name="Google Shape;4870;p3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1" name="Google Shape;4871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2" name="Google Shape;4872;p3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3" name="Google Shape;4873;p3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4" name="Google Shape;4874;p3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5" name="Google Shape;4875;p3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6" name="Google Shape;4876;p3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7" name="Google Shape;4877;p3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8" name="Google Shape;4878;p3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9" name="Google Shape;4879;p3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0" name="Google Shape;4880;p3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1" name="Google Shape;4881;p3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2" name="Google Shape;4882;p3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3" name="Google Shape;4883;p3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4" name="Google Shape;4884;p3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5" name="Google Shape;4885;p3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6" name="Google Shape;4886;p3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7" name="Google Shape;4887;p3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8" name="Google Shape;4888;p3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9" name="Google Shape;4889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0" name="Google Shape;4890;p3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1" name="Google Shape;4891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2" name="Google Shape;4892;p3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3" name="Google Shape;4893;p3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4" name="Google Shape;4894;p3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5" name="Google Shape;4895;p3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6" name="Google Shape;4896;p3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7" name="Google Shape;4897;p3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8" name="Google Shape;4898;p3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9" name="Google Shape;4899;p3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0" name="Google Shape;4900;p3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1" name="Google Shape;4901;p3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2" name="Google Shape;4902;p3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3" name="Google Shape;4903;p3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4" name="Google Shape;4904;p3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5" name="Google Shape;4905;p3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6" name="Google Shape;4906;p3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7" name="Google Shape;4907;p3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8" name="Google Shape;4908;p3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9" name="Google Shape;4909;p3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0" name="Google Shape;4910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1" name="Google Shape;4911;p3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2" name="Google Shape;4912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3" name="Google Shape;4913;p3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4" name="Google Shape;4914;p3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5" name="Google Shape;4915;p3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6" name="Google Shape;4916;p3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7" name="Google Shape;4917;p3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8" name="Google Shape;4918;p3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9" name="Google Shape;4919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0" name="Google Shape;4920;p3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1" name="Google Shape;4921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2" name="Google Shape;4922;p3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3" name="Google Shape;4923;p3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4" name="Google Shape;4924;p3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5" name="Google Shape;4925;p3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6" name="Google Shape;4926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7" name="Google Shape;4927;p3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8" name="Google Shape;4928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9" name="Google Shape;4929;p3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0" name="Google Shape;4930;p3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1" name="Google Shape;4931;p3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2" name="Google Shape;4932;p3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3" name="Google Shape;4933;p3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4" name="Google Shape;4934;p3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5" name="Google Shape;4935;p3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6" name="Google Shape;4936;p3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7" name="Google Shape;4937;p3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8" name="Google Shape;4938;p3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9" name="Google Shape;4939;p3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0" name="Google Shape;4940;p3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1" name="Google Shape;4941;p3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2" name="Google Shape;4942;p3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3" name="Google Shape;4943;p3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4" name="Google Shape;4944;p3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5" name="Google Shape;4945;p3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6" name="Google Shape;4946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7" name="Google Shape;4947;p3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8" name="Google Shape;4948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9" name="Google Shape;4949;p3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0" name="Google Shape;4950;p3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1" name="Google Shape;4951;p3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2" name="Google Shape;4952;p3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3" name="Google Shape;4953;p3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4" name="Google Shape;4954;p3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5" name="Google Shape;4955;p3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6" name="Google Shape;4956;p3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7" name="Google Shape;4957;p3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8" name="Google Shape;4958;p3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9" name="Google Shape;4959;p3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0" name="Google Shape;4960;p3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1" name="Google Shape;4961;p3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2" name="Google Shape;4962;p3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3" name="Google Shape;4963;p3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4" name="Google Shape;4964;p3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5" name="Google Shape;4965;p3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6" name="Google Shape;4966;p3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7" name="Google Shape;4967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8" name="Google Shape;4968;p3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9" name="Google Shape;4969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0" name="Google Shape;4970;p3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1" name="Google Shape;4971;p3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2" name="Google Shape;4972;p3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3" name="Google Shape;4973;p3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4" name="Google Shape;4974;p3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5" name="Google Shape;4975;p3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6" name="Google Shape;4976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7" name="Google Shape;4977;p3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8" name="Google Shape;4978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9" name="Google Shape;4979;p3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0" name="Google Shape;4980;p3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1" name="Google Shape;4981;p3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2" name="Google Shape;4982;p3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3" name="Google Shape;4983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4" name="Google Shape;4984;p3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5" name="Google Shape;4985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6" name="Google Shape;4986;p3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7" name="Google Shape;4987;p3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8" name="Google Shape;4988;p3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9" name="Google Shape;4989;p3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0" name="Google Shape;4990;p3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1" name="Google Shape;4991;p3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2" name="Google Shape;4992;p3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3" name="Google Shape;4993;p3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4" name="Google Shape;4994;p3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5" name="Google Shape;4995;p3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6" name="Google Shape;4996;p3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7" name="Google Shape;4997;p3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8" name="Google Shape;4998;p3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9" name="Google Shape;4999;p3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0" name="Google Shape;5000;p3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1" name="Google Shape;5001;p3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2" name="Google Shape;5002;p3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3" name="Google Shape;5003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4" name="Google Shape;5004;p3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5" name="Google Shape;5005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6" name="Google Shape;5006;p3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7" name="Google Shape;5007;p3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8" name="Google Shape;5008;p3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9" name="Google Shape;5009;p3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0" name="Google Shape;5010;p3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1" name="Google Shape;5011;p3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2" name="Google Shape;5012;p3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3" name="Google Shape;5013;p3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4" name="Google Shape;5014;p3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5" name="Google Shape;5015;p3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6" name="Google Shape;5016;p3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7" name="Google Shape;5017;p3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8" name="Google Shape;5018;p3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9" name="Google Shape;5019;p3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0" name="Google Shape;5020;p3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1" name="Google Shape;5021;p3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2" name="Google Shape;5022;p3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3" name="Google Shape;5023;p3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4" name="Google Shape;5024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5" name="Google Shape;5025;p3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6" name="Google Shape;5026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7" name="Google Shape;5027;p3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8" name="Google Shape;5028;p3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9" name="Google Shape;5029;p3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0" name="Google Shape;5030;p3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1" name="Google Shape;5031;p3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2" name="Google Shape;5032;p3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3" name="Google Shape;5033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4" name="Google Shape;5034;p3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5" name="Google Shape;5035;p3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6" name="Google Shape;5036;p3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7" name="Google Shape;5037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8" name="Google Shape;5038;p3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9" name="Google Shape;5039;p3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0" name="Google Shape;5040;p3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1" name="Google Shape;5041;p3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2" name="Google Shape;5042;p3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3" name="Google Shape;5043;p3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4" name="Google Shape;5044;p3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5" name="Google Shape;5045;p3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6" name="Google Shape;5046;p3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7" name="Google Shape;5047;p3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8" name="Google Shape;5048;p3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9" name="Google Shape;5049;p3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0" name="Google Shape;5050;p3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1" name="Google Shape;5051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2" name="Google Shape;5052;p3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3" name="Google Shape;5053;p3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4" name="Google Shape;5054;p3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5" name="Google Shape;5055;p3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6" name="Google Shape;5056;p3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7" name="Google Shape;5057;p3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8" name="Google Shape;5058;p3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9" name="Google Shape;5059;p3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0" name="Google Shape;5060;p3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1" name="Google Shape;5061;p3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2" name="Google Shape;5062;p3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3" name="Google Shape;5063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4" name="Google Shape;5064;p3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65" name="Google Shape;5065;p33"/>
          <p:cNvGrpSpPr/>
          <p:nvPr/>
        </p:nvGrpSpPr>
        <p:grpSpPr>
          <a:xfrm rot="10800000" flipH="1">
            <a:off x="-1242440" y="-109095"/>
            <a:ext cx="14676879" cy="7076189"/>
            <a:chOff x="-2748400" y="-38"/>
            <a:chExt cx="13516281" cy="5143576"/>
          </a:xfrm>
        </p:grpSpPr>
        <p:sp>
          <p:nvSpPr>
            <p:cNvPr id="5066" name="Google Shape;5066;p33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7" name="Google Shape;5067;p33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68" name="Google Shape;5068;p33"/>
          <p:cNvSpPr txBox="1">
            <a:spLocks noGrp="1"/>
          </p:cNvSpPr>
          <p:nvPr>
            <p:ph type="title" hasCustomPrompt="1"/>
          </p:nvPr>
        </p:nvSpPr>
        <p:spPr>
          <a:xfrm>
            <a:off x="2288200" y="2158133"/>
            <a:ext cx="76156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69" name="Google Shape;5069;p33"/>
          <p:cNvSpPr txBox="1">
            <a:spLocks noGrp="1"/>
          </p:cNvSpPr>
          <p:nvPr>
            <p:ph type="body" idx="1"/>
          </p:nvPr>
        </p:nvSpPr>
        <p:spPr>
          <a:xfrm>
            <a:off x="2812400" y="3827467"/>
            <a:ext cx="65672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257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1" name="Google Shape;5071;p34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5072" name="Google Shape;5072;p3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3" name="Google Shape;5073;p3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4" name="Google Shape;5074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5" name="Google Shape;5075;p3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6" name="Google Shape;5076;p3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7" name="Google Shape;5077;p3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8" name="Google Shape;5078;p3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9" name="Google Shape;5079;p3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0" name="Google Shape;5080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1" name="Google Shape;5081;p3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2" name="Google Shape;5082;p3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3" name="Google Shape;5083;p3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4" name="Google Shape;5084;p3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5" name="Google Shape;5085;p3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6" name="Google Shape;5086;p3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7" name="Google Shape;5087;p3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8" name="Google Shape;5088;p3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9" name="Google Shape;5089;p3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0" name="Google Shape;5090;p3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1" name="Google Shape;5091;p3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2" name="Google Shape;5092;p3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3" name="Google Shape;5093;p3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4" name="Google Shape;5094;p3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5" name="Google Shape;5095;p3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6" name="Google Shape;5096;p3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7" name="Google Shape;5097;p3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8" name="Google Shape;5098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9" name="Google Shape;5099;p3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0" name="Google Shape;5100;p3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1" name="Google Shape;5101;p3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2" name="Google Shape;5102;p3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3" name="Google Shape;5103;p3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4" name="Google Shape;5104;p3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5" name="Google Shape;5105;p3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6" name="Google Shape;5106;p3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7" name="Google Shape;5107;p3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8" name="Google Shape;5108;p3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9" name="Google Shape;5109;p3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0" name="Google Shape;5110;p3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1" name="Google Shape;5111;p3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2" name="Google Shape;5112;p3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3" name="Google Shape;5113;p3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4" name="Google Shape;5114;p3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5" name="Google Shape;5115;p3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6" name="Google Shape;5116;p3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7" name="Google Shape;5117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8" name="Google Shape;5118;p3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9" name="Google Shape;5119;p3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0" name="Google Shape;5120;p3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1" name="Google Shape;5121;p3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2" name="Google Shape;5122;p3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3" name="Google Shape;5123;p3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4" name="Google Shape;5124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5" name="Google Shape;5125;p3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6" name="Google Shape;5126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7" name="Google Shape;5127;p3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8" name="Google Shape;5128;p3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9" name="Google Shape;5129;p3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0" name="Google Shape;5130;p3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1" name="Google Shape;5131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2" name="Google Shape;5132;p3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3" name="Google Shape;5133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4" name="Google Shape;5134;p3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5" name="Google Shape;5135;p3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6" name="Google Shape;5136;p3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7" name="Google Shape;5137;p3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8" name="Google Shape;5138;p3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9" name="Google Shape;5139;p3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0" name="Google Shape;5140;p3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1" name="Google Shape;5141;p3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2" name="Google Shape;5142;p3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3" name="Google Shape;5143;p3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4" name="Google Shape;5144;p3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5" name="Google Shape;5145;p3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6" name="Google Shape;5146;p3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7" name="Google Shape;5147;p3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8" name="Google Shape;5148;p3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9" name="Google Shape;5149;p3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0" name="Google Shape;5150;p3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1" name="Google Shape;5151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2" name="Google Shape;5152;p3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3" name="Google Shape;5153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4" name="Google Shape;5154;p3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5" name="Google Shape;5155;p3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6" name="Google Shape;5156;p3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7" name="Google Shape;5157;p3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8" name="Google Shape;5158;p3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9" name="Google Shape;5159;p3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0" name="Google Shape;5160;p3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1" name="Google Shape;5161;p3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2" name="Google Shape;5162;p3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3" name="Google Shape;5163;p3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4" name="Google Shape;5164;p3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5" name="Google Shape;5165;p3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6" name="Google Shape;5166;p3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7" name="Google Shape;5167;p3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8" name="Google Shape;5168;p3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9" name="Google Shape;5169;p3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0" name="Google Shape;5170;p3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1" name="Google Shape;5171;p3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2" name="Google Shape;5172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3" name="Google Shape;5173;p3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4" name="Google Shape;5174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5" name="Google Shape;5175;p3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6" name="Google Shape;5176;p3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7" name="Google Shape;5177;p3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8" name="Google Shape;5178;p3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9" name="Google Shape;5179;p3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0" name="Google Shape;5180;p3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1" name="Google Shape;5181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2" name="Google Shape;5182;p3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3" name="Google Shape;5183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4" name="Google Shape;5184;p3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5" name="Google Shape;5185;p3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6" name="Google Shape;5186;p3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7" name="Google Shape;5187;p3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8" name="Google Shape;5188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9" name="Google Shape;5189;p3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0" name="Google Shape;5190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1" name="Google Shape;5191;p3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2" name="Google Shape;5192;p3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3" name="Google Shape;5193;p3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4" name="Google Shape;5194;p3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5" name="Google Shape;5195;p3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6" name="Google Shape;5196;p3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7" name="Google Shape;5197;p3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8" name="Google Shape;5198;p3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9" name="Google Shape;5199;p3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0" name="Google Shape;5200;p3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1" name="Google Shape;5201;p3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2" name="Google Shape;5202;p3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3" name="Google Shape;5203;p3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4" name="Google Shape;5204;p3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5" name="Google Shape;5205;p3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6" name="Google Shape;5206;p3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7" name="Google Shape;5207;p3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8" name="Google Shape;5208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9" name="Google Shape;5209;p3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0" name="Google Shape;5210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1" name="Google Shape;5211;p3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2" name="Google Shape;5212;p3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3" name="Google Shape;5213;p3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4" name="Google Shape;5214;p3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5" name="Google Shape;5215;p3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6" name="Google Shape;5216;p3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7" name="Google Shape;5217;p3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8" name="Google Shape;5218;p3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9" name="Google Shape;5219;p3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0" name="Google Shape;5220;p3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1" name="Google Shape;5221;p3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2" name="Google Shape;5222;p3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3" name="Google Shape;5223;p3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4" name="Google Shape;5224;p3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5" name="Google Shape;5225;p3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6" name="Google Shape;5226;p3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7" name="Google Shape;5227;p3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8" name="Google Shape;5228;p3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9" name="Google Shape;5229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0" name="Google Shape;5230;p3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1" name="Google Shape;5231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2" name="Google Shape;5232;p3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3" name="Google Shape;5233;p3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4" name="Google Shape;5234;p3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5" name="Google Shape;5235;p3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6" name="Google Shape;5236;p3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7" name="Google Shape;5237;p3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8" name="Google Shape;5238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9" name="Google Shape;5239;p3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0" name="Google Shape;5240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1" name="Google Shape;5241;p3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2" name="Google Shape;5242;p3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3" name="Google Shape;5243;p3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4" name="Google Shape;5244;p3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5" name="Google Shape;5245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6" name="Google Shape;5246;p3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7" name="Google Shape;5247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8" name="Google Shape;5248;p3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9" name="Google Shape;5249;p3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0" name="Google Shape;5250;p3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1" name="Google Shape;5251;p3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2" name="Google Shape;5252;p3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3" name="Google Shape;5253;p3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4" name="Google Shape;5254;p3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5" name="Google Shape;5255;p3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6" name="Google Shape;5256;p3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7" name="Google Shape;5257;p3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8" name="Google Shape;5258;p3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9" name="Google Shape;5259;p3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0" name="Google Shape;5260;p3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1" name="Google Shape;5261;p3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2" name="Google Shape;5262;p3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3" name="Google Shape;5263;p3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4" name="Google Shape;5264;p3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5" name="Google Shape;5265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6" name="Google Shape;5266;p3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7" name="Google Shape;5267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8" name="Google Shape;5268;p3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9" name="Google Shape;5269;p3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0" name="Google Shape;5270;p3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1" name="Google Shape;5271;p3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2" name="Google Shape;5272;p3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3" name="Google Shape;5273;p3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4" name="Google Shape;5274;p3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5" name="Google Shape;5275;p3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6" name="Google Shape;5276;p3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7" name="Google Shape;5277;p3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8" name="Google Shape;5278;p3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9" name="Google Shape;5279;p3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0" name="Google Shape;5280;p3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1" name="Google Shape;5281;p3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2" name="Google Shape;5282;p3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3" name="Google Shape;5283;p3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4" name="Google Shape;5284;p3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5" name="Google Shape;5285;p3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6" name="Google Shape;5286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7" name="Google Shape;5287;p3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8" name="Google Shape;5288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9" name="Google Shape;5289;p3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0" name="Google Shape;5290;p3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1" name="Google Shape;5291;p3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2" name="Google Shape;5292;p3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3" name="Google Shape;5293;p3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4" name="Google Shape;5294;p3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5" name="Google Shape;5295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6" name="Google Shape;5296;p3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7" name="Google Shape;5297;p3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8" name="Google Shape;5298;p3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9" name="Google Shape;5299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0" name="Google Shape;5300;p3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1" name="Google Shape;5301;p3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2" name="Google Shape;5302;p3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3" name="Google Shape;5303;p3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4" name="Google Shape;5304;p3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5" name="Google Shape;5305;p3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6" name="Google Shape;5306;p3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7" name="Google Shape;5307;p3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8" name="Google Shape;5308;p3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9" name="Google Shape;5309;p3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0" name="Google Shape;5310;p3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1" name="Google Shape;5311;p3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2" name="Google Shape;5312;p3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3" name="Google Shape;5313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4" name="Google Shape;5314;p3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5" name="Google Shape;5315;p3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6" name="Google Shape;5316;p3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7" name="Google Shape;5317;p3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8" name="Google Shape;5318;p3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9" name="Google Shape;5319;p3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0" name="Google Shape;5320;p3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1" name="Google Shape;5321;p3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2" name="Google Shape;5322;p3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3" name="Google Shape;5323;p3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4" name="Google Shape;5324;p3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5" name="Google Shape;5325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6" name="Google Shape;5326;p3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27" name="Google Shape;5327;p34"/>
          <p:cNvSpPr/>
          <p:nvPr/>
        </p:nvSpPr>
        <p:spPr>
          <a:xfrm rot="10800000" flipH="1">
            <a:off x="3483216" y="-51"/>
            <a:ext cx="8708785" cy="6858101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8" name="Google Shape;5328;p34"/>
          <p:cNvSpPr txBox="1">
            <a:spLocks noGrp="1"/>
          </p:cNvSpPr>
          <p:nvPr>
            <p:ph type="title"/>
          </p:nvPr>
        </p:nvSpPr>
        <p:spPr>
          <a:xfrm>
            <a:off x="6160600" y="2312600"/>
            <a:ext cx="5136000" cy="20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4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29" name="Google Shape;5329;p34"/>
          <p:cNvSpPr txBox="1">
            <a:spLocks noGrp="1"/>
          </p:cNvSpPr>
          <p:nvPr>
            <p:ph type="subTitle" idx="1"/>
          </p:nvPr>
        </p:nvSpPr>
        <p:spPr>
          <a:xfrm>
            <a:off x="6468016" y="4488751"/>
            <a:ext cx="4521200" cy="8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30" name="Google Shape;5330;p34"/>
          <p:cNvSpPr txBox="1">
            <a:spLocks noGrp="1"/>
          </p:cNvSpPr>
          <p:nvPr>
            <p:ph type="title" idx="2" hasCustomPrompt="1"/>
          </p:nvPr>
        </p:nvSpPr>
        <p:spPr>
          <a:xfrm>
            <a:off x="7744201" y="1309417"/>
            <a:ext cx="19688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6667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29208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Google Shape;5332;p35"/>
          <p:cNvSpPr txBox="1">
            <a:spLocks noGrp="1"/>
          </p:cNvSpPr>
          <p:nvPr>
            <p:ph type="title"/>
          </p:nvPr>
        </p:nvSpPr>
        <p:spPr>
          <a:xfrm>
            <a:off x="801000" y="720000"/>
            <a:ext cx="105900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33" name="Google Shape;5333;p35"/>
          <p:cNvSpPr txBox="1">
            <a:spLocks noGrp="1"/>
          </p:cNvSpPr>
          <p:nvPr>
            <p:ph type="subTitle" idx="1"/>
          </p:nvPr>
        </p:nvSpPr>
        <p:spPr>
          <a:xfrm>
            <a:off x="4276888" y="2709467"/>
            <a:ext cx="3156000" cy="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334" name="Google Shape;5334;p35"/>
          <p:cNvSpPr txBox="1">
            <a:spLocks noGrp="1"/>
          </p:cNvSpPr>
          <p:nvPr>
            <p:ph type="subTitle" idx="2"/>
          </p:nvPr>
        </p:nvSpPr>
        <p:spPr>
          <a:xfrm>
            <a:off x="8060888" y="2709467"/>
            <a:ext cx="3156000" cy="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335" name="Google Shape;5335;p35"/>
          <p:cNvSpPr txBox="1">
            <a:spLocks noGrp="1"/>
          </p:cNvSpPr>
          <p:nvPr>
            <p:ph type="subTitle" idx="3"/>
          </p:nvPr>
        </p:nvSpPr>
        <p:spPr>
          <a:xfrm>
            <a:off x="4276888" y="4490164"/>
            <a:ext cx="3156000" cy="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336" name="Google Shape;5336;p35"/>
          <p:cNvSpPr txBox="1">
            <a:spLocks noGrp="1"/>
          </p:cNvSpPr>
          <p:nvPr>
            <p:ph type="subTitle" idx="4"/>
          </p:nvPr>
        </p:nvSpPr>
        <p:spPr>
          <a:xfrm>
            <a:off x="8060888" y="4490171"/>
            <a:ext cx="3156000" cy="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337" name="Google Shape;5337;p35"/>
          <p:cNvSpPr txBox="1">
            <a:spLocks noGrp="1"/>
          </p:cNvSpPr>
          <p:nvPr>
            <p:ph type="title" idx="5"/>
          </p:nvPr>
        </p:nvSpPr>
        <p:spPr>
          <a:xfrm>
            <a:off x="4276888" y="2153400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29A"/>
              </a:buClr>
              <a:buSzPts val="2000"/>
              <a:buNone/>
              <a:defRPr sz="2667">
                <a:solidFill>
                  <a:srgbClr val="00929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38" name="Google Shape;5338;p35"/>
          <p:cNvSpPr txBox="1">
            <a:spLocks noGrp="1"/>
          </p:cNvSpPr>
          <p:nvPr>
            <p:ph type="title" idx="6"/>
          </p:nvPr>
        </p:nvSpPr>
        <p:spPr>
          <a:xfrm>
            <a:off x="8060888" y="2153400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2000"/>
              <a:buNone/>
              <a:defRPr sz="2667">
                <a:solidFill>
                  <a:srgbClr val="E9504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39" name="Google Shape;5339;p35"/>
          <p:cNvSpPr txBox="1">
            <a:spLocks noGrp="1"/>
          </p:cNvSpPr>
          <p:nvPr>
            <p:ph type="title" idx="7"/>
          </p:nvPr>
        </p:nvSpPr>
        <p:spPr>
          <a:xfrm>
            <a:off x="4276888" y="3943284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DA8D6"/>
              </a:buClr>
              <a:buSzPts val="2000"/>
              <a:buNone/>
              <a:defRPr sz="2667">
                <a:solidFill>
                  <a:srgbClr val="3D88B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40" name="Google Shape;5340;p35"/>
          <p:cNvSpPr txBox="1">
            <a:spLocks noGrp="1"/>
          </p:cNvSpPr>
          <p:nvPr>
            <p:ph type="title" idx="8"/>
          </p:nvPr>
        </p:nvSpPr>
        <p:spPr>
          <a:xfrm>
            <a:off x="8060888" y="3943284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BB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CBF6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CBF6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CBF6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CBF6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CBF6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CBF6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CBF6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667">
                <a:solidFill>
                  <a:srgbClr val="FCBF6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2586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5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6" name="Google Shape;5606;p37"/>
          <p:cNvSpPr txBox="1">
            <a:spLocks noGrp="1"/>
          </p:cNvSpPr>
          <p:nvPr>
            <p:ph type="subTitle" idx="1"/>
          </p:nvPr>
        </p:nvSpPr>
        <p:spPr>
          <a:xfrm>
            <a:off x="2635775" y="2492803"/>
            <a:ext cx="30920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07" name="Google Shape;5607;p37"/>
          <p:cNvSpPr txBox="1">
            <a:spLocks noGrp="1"/>
          </p:cNvSpPr>
          <p:nvPr>
            <p:ph type="title" hasCustomPrompt="1"/>
          </p:nvPr>
        </p:nvSpPr>
        <p:spPr>
          <a:xfrm>
            <a:off x="2635759" y="878115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08" name="Google Shape;5608;p37"/>
          <p:cNvSpPr txBox="1">
            <a:spLocks noGrp="1"/>
          </p:cNvSpPr>
          <p:nvPr>
            <p:ph type="subTitle" idx="2"/>
          </p:nvPr>
        </p:nvSpPr>
        <p:spPr>
          <a:xfrm>
            <a:off x="6464241" y="2492791"/>
            <a:ext cx="30920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09" name="Google Shape;5609;p37"/>
          <p:cNvSpPr txBox="1">
            <a:spLocks noGrp="1"/>
          </p:cNvSpPr>
          <p:nvPr>
            <p:ph type="title" idx="3" hasCustomPrompt="1"/>
          </p:nvPr>
        </p:nvSpPr>
        <p:spPr>
          <a:xfrm>
            <a:off x="6464225" y="878097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rgbClr val="DF3C4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10" name="Google Shape;5610;p37"/>
          <p:cNvSpPr txBox="1">
            <a:spLocks noGrp="1"/>
          </p:cNvSpPr>
          <p:nvPr>
            <p:ph type="subTitle" idx="4"/>
          </p:nvPr>
        </p:nvSpPr>
        <p:spPr>
          <a:xfrm>
            <a:off x="2635775" y="5106703"/>
            <a:ext cx="30920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11" name="Google Shape;5611;p37"/>
          <p:cNvSpPr txBox="1">
            <a:spLocks noGrp="1"/>
          </p:cNvSpPr>
          <p:nvPr>
            <p:ph type="title" idx="5" hasCustomPrompt="1"/>
          </p:nvPr>
        </p:nvSpPr>
        <p:spPr>
          <a:xfrm>
            <a:off x="2635759" y="3492015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rgbClr val="008A8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12" name="Google Shape;5612;p37"/>
          <p:cNvSpPr txBox="1">
            <a:spLocks noGrp="1"/>
          </p:cNvSpPr>
          <p:nvPr>
            <p:ph type="subTitle" idx="6"/>
          </p:nvPr>
        </p:nvSpPr>
        <p:spPr>
          <a:xfrm>
            <a:off x="6464241" y="5106691"/>
            <a:ext cx="3092000" cy="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13" name="Google Shape;5613;p37"/>
          <p:cNvSpPr txBox="1">
            <a:spLocks noGrp="1"/>
          </p:cNvSpPr>
          <p:nvPr>
            <p:ph type="title" idx="7" hasCustomPrompt="1"/>
          </p:nvPr>
        </p:nvSpPr>
        <p:spPr>
          <a:xfrm>
            <a:off x="6464225" y="3491997"/>
            <a:ext cx="30920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122448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1" name="Google Shape;5881;p39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5882" name="Google Shape;5882;p3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3" name="Google Shape;5883;p3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4" name="Google Shape;5884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5" name="Google Shape;5885;p3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6" name="Google Shape;5886;p3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7" name="Google Shape;5887;p3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8" name="Google Shape;5888;p3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9" name="Google Shape;5889;p3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0" name="Google Shape;5890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1" name="Google Shape;5891;p3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2" name="Google Shape;5892;p3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3" name="Google Shape;5893;p3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4" name="Google Shape;5894;p3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5" name="Google Shape;5895;p3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6" name="Google Shape;5896;p3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7" name="Google Shape;5897;p3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8" name="Google Shape;5898;p3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9" name="Google Shape;5899;p3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0" name="Google Shape;5900;p3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1" name="Google Shape;5901;p3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2" name="Google Shape;5902;p3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3" name="Google Shape;5903;p3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4" name="Google Shape;5904;p3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5" name="Google Shape;5905;p3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6" name="Google Shape;5906;p3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7" name="Google Shape;5907;p3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8" name="Google Shape;5908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9" name="Google Shape;5909;p3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0" name="Google Shape;5910;p3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1" name="Google Shape;5911;p3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2" name="Google Shape;5912;p3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3" name="Google Shape;5913;p3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4" name="Google Shape;5914;p3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5" name="Google Shape;5915;p3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6" name="Google Shape;5916;p3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7" name="Google Shape;5917;p3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8" name="Google Shape;5918;p3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9" name="Google Shape;5919;p3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0" name="Google Shape;5920;p3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1" name="Google Shape;5921;p3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2" name="Google Shape;5922;p3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3" name="Google Shape;5923;p3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4" name="Google Shape;5924;p3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5" name="Google Shape;5925;p3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6" name="Google Shape;5926;p3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7" name="Google Shape;5927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8" name="Google Shape;5928;p3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9" name="Google Shape;5929;p3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0" name="Google Shape;5930;p3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1" name="Google Shape;5931;p3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2" name="Google Shape;5932;p3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3" name="Google Shape;5933;p3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4" name="Google Shape;5934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5" name="Google Shape;5935;p3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6" name="Google Shape;5936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7" name="Google Shape;5937;p3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8" name="Google Shape;5938;p3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9" name="Google Shape;5939;p3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0" name="Google Shape;5940;p3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1" name="Google Shape;5941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2" name="Google Shape;5942;p3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3" name="Google Shape;5943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4" name="Google Shape;5944;p3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5" name="Google Shape;5945;p3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6" name="Google Shape;5946;p3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7" name="Google Shape;5947;p3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8" name="Google Shape;5948;p3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9" name="Google Shape;5949;p3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0" name="Google Shape;5950;p3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1" name="Google Shape;5951;p3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2" name="Google Shape;5952;p3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3" name="Google Shape;5953;p3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4" name="Google Shape;5954;p3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5" name="Google Shape;5955;p3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6" name="Google Shape;5956;p3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7" name="Google Shape;5957;p3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8" name="Google Shape;5958;p3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9" name="Google Shape;5959;p3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0" name="Google Shape;5960;p3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1" name="Google Shape;5961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2" name="Google Shape;5962;p3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3" name="Google Shape;5963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4" name="Google Shape;5964;p3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5" name="Google Shape;5965;p3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6" name="Google Shape;5966;p3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7" name="Google Shape;5967;p3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8" name="Google Shape;5968;p3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9" name="Google Shape;5969;p3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0" name="Google Shape;5970;p3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1" name="Google Shape;5971;p3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2" name="Google Shape;5972;p3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3" name="Google Shape;5973;p3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4" name="Google Shape;5974;p3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5" name="Google Shape;5975;p3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6" name="Google Shape;5976;p3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7" name="Google Shape;5977;p3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8" name="Google Shape;5978;p3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9" name="Google Shape;5979;p3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0" name="Google Shape;5980;p3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1" name="Google Shape;5981;p3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2" name="Google Shape;5982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3" name="Google Shape;5983;p3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4" name="Google Shape;5984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5" name="Google Shape;5985;p3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6" name="Google Shape;5986;p3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7" name="Google Shape;5987;p3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8" name="Google Shape;5988;p3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9" name="Google Shape;5989;p3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0" name="Google Shape;5990;p3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1" name="Google Shape;5991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2" name="Google Shape;5992;p3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3" name="Google Shape;5993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4" name="Google Shape;5994;p3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5" name="Google Shape;5995;p3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6" name="Google Shape;5996;p3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7" name="Google Shape;5997;p3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8" name="Google Shape;5998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9" name="Google Shape;5999;p3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0" name="Google Shape;6000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1" name="Google Shape;6001;p3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2" name="Google Shape;6002;p3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3" name="Google Shape;6003;p3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4" name="Google Shape;6004;p3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5" name="Google Shape;6005;p3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6" name="Google Shape;6006;p3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7" name="Google Shape;6007;p3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8" name="Google Shape;6008;p3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9" name="Google Shape;6009;p3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0" name="Google Shape;6010;p3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1" name="Google Shape;6011;p3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2" name="Google Shape;6012;p3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3" name="Google Shape;6013;p3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4" name="Google Shape;6014;p3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5" name="Google Shape;6015;p3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6" name="Google Shape;6016;p3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7" name="Google Shape;6017;p3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8" name="Google Shape;6018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9" name="Google Shape;6019;p3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0" name="Google Shape;6020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1" name="Google Shape;6021;p3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2" name="Google Shape;6022;p3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3" name="Google Shape;6023;p3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4" name="Google Shape;6024;p3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5" name="Google Shape;6025;p3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6" name="Google Shape;6026;p3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7" name="Google Shape;6027;p3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8" name="Google Shape;6028;p3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9" name="Google Shape;6029;p3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0" name="Google Shape;6030;p3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1" name="Google Shape;6031;p3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2" name="Google Shape;6032;p3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3" name="Google Shape;6033;p3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4" name="Google Shape;6034;p3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5" name="Google Shape;6035;p3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6" name="Google Shape;6036;p3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7" name="Google Shape;6037;p3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8" name="Google Shape;6038;p3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9" name="Google Shape;6039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0" name="Google Shape;6040;p3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1" name="Google Shape;6041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2" name="Google Shape;6042;p3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3" name="Google Shape;6043;p3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4" name="Google Shape;6044;p3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5" name="Google Shape;6045;p3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6" name="Google Shape;6046;p3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7" name="Google Shape;6047;p3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8" name="Google Shape;6048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9" name="Google Shape;6049;p3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0" name="Google Shape;6050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1" name="Google Shape;6051;p3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2" name="Google Shape;6052;p3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3" name="Google Shape;6053;p3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4" name="Google Shape;6054;p3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5" name="Google Shape;6055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6" name="Google Shape;6056;p3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7" name="Google Shape;6057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8" name="Google Shape;6058;p3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9" name="Google Shape;6059;p3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0" name="Google Shape;6060;p3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1" name="Google Shape;6061;p3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2" name="Google Shape;6062;p3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3" name="Google Shape;6063;p3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4" name="Google Shape;6064;p3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5" name="Google Shape;6065;p3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6" name="Google Shape;6066;p3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7" name="Google Shape;6067;p3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8" name="Google Shape;6068;p3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9" name="Google Shape;6069;p3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0" name="Google Shape;6070;p3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1" name="Google Shape;6071;p3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2" name="Google Shape;6072;p3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3" name="Google Shape;6073;p3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4" name="Google Shape;6074;p3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5" name="Google Shape;6075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6" name="Google Shape;6076;p3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7" name="Google Shape;6077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8" name="Google Shape;6078;p3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9" name="Google Shape;6079;p3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0" name="Google Shape;6080;p3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1" name="Google Shape;6081;p3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2" name="Google Shape;6082;p3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3" name="Google Shape;6083;p3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4" name="Google Shape;6084;p3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5" name="Google Shape;6085;p3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6" name="Google Shape;6086;p3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7" name="Google Shape;6087;p3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8" name="Google Shape;6088;p3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9" name="Google Shape;6089;p3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0" name="Google Shape;6090;p3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1" name="Google Shape;6091;p3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2" name="Google Shape;6092;p3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3" name="Google Shape;6093;p3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4" name="Google Shape;6094;p3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5" name="Google Shape;6095;p3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6" name="Google Shape;6096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7" name="Google Shape;6097;p3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8" name="Google Shape;6098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9" name="Google Shape;6099;p3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0" name="Google Shape;6100;p3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1" name="Google Shape;6101;p3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2" name="Google Shape;6102;p3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3" name="Google Shape;6103;p3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4" name="Google Shape;6104;p3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5" name="Google Shape;6105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6" name="Google Shape;6106;p3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7" name="Google Shape;6107;p3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8" name="Google Shape;6108;p3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9" name="Google Shape;6109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0" name="Google Shape;6110;p3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1" name="Google Shape;6111;p3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2" name="Google Shape;6112;p3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3" name="Google Shape;6113;p3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4" name="Google Shape;6114;p3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5" name="Google Shape;6115;p3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6" name="Google Shape;6116;p3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7" name="Google Shape;6117;p3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8" name="Google Shape;6118;p3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9" name="Google Shape;6119;p3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0" name="Google Shape;6120;p3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1" name="Google Shape;6121;p3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2" name="Google Shape;6122;p3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3" name="Google Shape;6123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4" name="Google Shape;6124;p3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5" name="Google Shape;6125;p3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6" name="Google Shape;6126;p3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7" name="Google Shape;6127;p3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8" name="Google Shape;6128;p3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9" name="Google Shape;6129;p3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0" name="Google Shape;6130;p3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1" name="Google Shape;6131;p3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2" name="Google Shape;6132;p3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3" name="Google Shape;6133;p3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4" name="Google Shape;6134;p3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5" name="Google Shape;6135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6" name="Google Shape;6136;p3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37" name="Google Shape;6137;p39"/>
          <p:cNvSpPr/>
          <p:nvPr/>
        </p:nvSpPr>
        <p:spPr>
          <a:xfrm rot="5400000">
            <a:off x="1888414" y="-2105140"/>
            <a:ext cx="8150373" cy="14924655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8" name="Google Shape;6138;p3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39" name="Google Shape;6139;p39"/>
          <p:cNvSpPr txBox="1">
            <a:spLocks noGrp="1"/>
          </p:cNvSpPr>
          <p:nvPr>
            <p:ph type="subTitle" idx="1"/>
          </p:nvPr>
        </p:nvSpPr>
        <p:spPr>
          <a:xfrm>
            <a:off x="2511167" y="4275000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40" name="Google Shape;6140;p39"/>
          <p:cNvSpPr txBox="1">
            <a:spLocks noGrp="1"/>
          </p:cNvSpPr>
          <p:nvPr>
            <p:ph type="subTitle" idx="2"/>
          </p:nvPr>
        </p:nvSpPr>
        <p:spPr>
          <a:xfrm>
            <a:off x="6524741" y="4275000"/>
            <a:ext cx="3156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141" name="Google Shape;6141;p39"/>
          <p:cNvSpPr txBox="1">
            <a:spLocks noGrp="1"/>
          </p:cNvSpPr>
          <p:nvPr>
            <p:ph type="title" idx="3"/>
          </p:nvPr>
        </p:nvSpPr>
        <p:spPr>
          <a:xfrm>
            <a:off x="2511167" y="3744333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142" name="Google Shape;6142;p39"/>
          <p:cNvSpPr txBox="1">
            <a:spLocks noGrp="1"/>
          </p:cNvSpPr>
          <p:nvPr>
            <p:ph type="title" idx="4"/>
          </p:nvPr>
        </p:nvSpPr>
        <p:spPr>
          <a:xfrm>
            <a:off x="6524741" y="3744333"/>
            <a:ext cx="3156000" cy="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84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" name="Google Shape;6410;p41"/>
          <p:cNvSpPr/>
          <p:nvPr/>
        </p:nvSpPr>
        <p:spPr>
          <a:xfrm rot="5400172" flipH="1">
            <a:off x="2492752" y="-6873631"/>
            <a:ext cx="7206501" cy="13463259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1" name="Google Shape;6411;p4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12" name="Google Shape;6412;p41"/>
          <p:cNvSpPr txBox="1">
            <a:spLocks noGrp="1"/>
          </p:cNvSpPr>
          <p:nvPr>
            <p:ph type="subTitle" idx="1"/>
          </p:nvPr>
        </p:nvSpPr>
        <p:spPr>
          <a:xfrm>
            <a:off x="4685197" y="3170043"/>
            <a:ext cx="2821600" cy="1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13" name="Google Shape;6413;p41"/>
          <p:cNvSpPr txBox="1">
            <a:spLocks noGrp="1"/>
          </p:cNvSpPr>
          <p:nvPr>
            <p:ph type="title" idx="2"/>
          </p:nvPr>
        </p:nvSpPr>
        <p:spPr>
          <a:xfrm>
            <a:off x="5531952" y="2442884"/>
            <a:ext cx="1128400" cy="5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414" name="Google Shape;6414;p41"/>
          <p:cNvSpPr txBox="1">
            <a:spLocks noGrp="1"/>
          </p:cNvSpPr>
          <p:nvPr>
            <p:ph type="subTitle" idx="3"/>
          </p:nvPr>
        </p:nvSpPr>
        <p:spPr>
          <a:xfrm>
            <a:off x="1366467" y="3170043"/>
            <a:ext cx="2821600" cy="1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15" name="Google Shape;6415;p41"/>
          <p:cNvSpPr txBox="1">
            <a:spLocks noGrp="1"/>
          </p:cNvSpPr>
          <p:nvPr>
            <p:ph type="title" idx="4"/>
          </p:nvPr>
        </p:nvSpPr>
        <p:spPr>
          <a:xfrm>
            <a:off x="2213229" y="2442884"/>
            <a:ext cx="1128400" cy="5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416" name="Google Shape;6416;p41"/>
          <p:cNvSpPr txBox="1">
            <a:spLocks noGrp="1"/>
          </p:cNvSpPr>
          <p:nvPr>
            <p:ph type="subTitle" idx="5"/>
          </p:nvPr>
        </p:nvSpPr>
        <p:spPr>
          <a:xfrm>
            <a:off x="8003927" y="3170031"/>
            <a:ext cx="2821600" cy="12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17" name="Google Shape;6417;p41"/>
          <p:cNvSpPr txBox="1">
            <a:spLocks noGrp="1"/>
          </p:cNvSpPr>
          <p:nvPr>
            <p:ph type="title" idx="6"/>
          </p:nvPr>
        </p:nvSpPr>
        <p:spPr>
          <a:xfrm>
            <a:off x="8850675" y="2442867"/>
            <a:ext cx="1128400" cy="5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034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8" name="Google Shape;6678;p43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6679" name="Google Shape;6679;p4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0" name="Google Shape;6680;p4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1" name="Google Shape;6681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2" name="Google Shape;6682;p4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3" name="Google Shape;6683;p4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4" name="Google Shape;6684;p4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5" name="Google Shape;6685;p4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6" name="Google Shape;6686;p4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7" name="Google Shape;6687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8" name="Google Shape;6688;p4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9" name="Google Shape;6689;p4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0" name="Google Shape;6690;p4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1" name="Google Shape;6691;p4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2" name="Google Shape;6692;p4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3" name="Google Shape;6693;p4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4" name="Google Shape;6694;p4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5" name="Google Shape;6695;p4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6" name="Google Shape;6696;p4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7" name="Google Shape;6697;p4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8" name="Google Shape;6698;p4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9" name="Google Shape;6699;p4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0" name="Google Shape;6700;p4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1" name="Google Shape;6701;p4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2" name="Google Shape;6702;p4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3" name="Google Shape;6703;p4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4" name="Google Shape;6704;p4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5" name="Google Shape;6705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6" name="Google Shape;6706;p4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7" name="Google Shape;6707;p4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8" name="Google Shape;6708;p4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9" name="Google Shape;6709;p4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0" name="Google Shape;6710;p4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1" name="Google Shape;6711;p4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2" name="Google Shape;6712;p4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3" name="Google Shape;6713;p4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4" name="Google Shape;6714;p4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5" name="Google Shape;6715;p4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6" name="Google Shape;6716;p4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7" name="Google Shape;6717;p4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8" name="Google Shape;6718;p4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9" name="Google Shape;6719;p4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0" name="Google Shape;6720;p4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1" name="Google Shape;6721;p4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2" name="Google Shape;6722;p4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3" name="Google Shape;6723;p4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4" name="Google Shape;6724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5" name="Google Shape;6725;p4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6" name="Google Shape;6726;p4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7" name="Google Shape;6727;p4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8" name="Google Shape;6728;p4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9" name="Google Shape;6729;p4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0" name="Google Shape;6730;p4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1" name="Google Shape;6731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2" name="Google Shape;6732;p4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3" name="Google Shape;6733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4" name="Google Shape;6734;p4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5" name="Google Shape;6735;p4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6" name="Google Shape;6736;p4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7" name="Google Shape;6737;p4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8" name="Google Shape;6738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9" name="Google Shape;6739;p4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0" name="Google Shape;6740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1" name="Google Shape;6741;p4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2" name="Google Shape;6742;p4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3" name="Google Shape;6743;p4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4" name="Google Shape;6744;p4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5" name="Google Shape;6745;p4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6" name="Google Shape;6746;p4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7" name="Google Shape;6747;p4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8" name="Google Shape;6748;p4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9" name="Google Shape;6749;p4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0" name="Google Shape;6750;p4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1" name="Google Shape;6751;p4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2" name="Google Shape;6752;p4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3" name="Google Shape;6753;p4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4" name="Google Shape;6754;p4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5" name="Google Shape;6755;p4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6" name="Google Shape;6756;p4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7" name="Google Shape;6757;p4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8" name="Google Shape;6758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9" name="Google Shape;6759;p4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0" name="Google Shape;6760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1" name="Google Shape;6761;p4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2" name="Google Shape;6762;p4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3" name="Google Shape;6763;p4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4" name="Google Shape;6764;p4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5" name="Google Shape;6765;p4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6" name="Google Shape;6766;p4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7" name="Google Shape;6767;p4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8" name="Google Shape;6768;p4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9" name="Google Shape;6769;p4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0" name="Google Shape;6770;p4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1" name="Google Shape;6771;p4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2" name="Google Shape;6772;p4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3" name="Google Shape;6773;p4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4" name="Google Shape;6774;p4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5" name="Google Shape;6775;p4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6" name="Google Shape;6776;p4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7" name="Google Shape;6777;p4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8" name="Google Shape;6778;p4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9" name="Google Shape;6779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0" name="Google Shape;6780;p4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1" name="Google Shape;6781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2" name="Google Shape;6782;p4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3" name="Google Shape;6783;p4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4" name="Google Shape;6784;p4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5" name="Google Shape;6785;p4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6" name="Google Shape;6786;p4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7" name="Google Shape;6787;p4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8" name="Google Shape;6788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9" name="Google Shape;6789;p4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0" name="Google Shape;6790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1" name="Google Shape;6791;p4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2" name="Google Shape;6792;p4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3" name="Google Shape;6793;p4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4" name="Google Shape;6794;p4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5" name="Google Shape;6795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6" name="Google Shape;6796;p4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7" name="Google Shape;6797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8" name="Google Shape;6798;p4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9" name="Google Shape;6799;p4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0" name="Google Shape;6800;p4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1" name="Google Shape;6801;p4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2" name="Google Shape;6802;p4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3" name="Google Shape;6803;p4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4" name="Google Shape;6804;p4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5" name="Google Shape;6805;p4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6" name="Google Shape;6806;p4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7" name="Google Shape;6807;p4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8" name="Google Shape;6808;p4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9" name="Google Shape;6809;p4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0" name="Google Shape;6810;p4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1" name="Google Shape;6811;p4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2" name="Google Shape;6812;p4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3" name="Google Shape;6813;p4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4" name="Google Shape;6814;p4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5" name="Google Shape;6815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6" name="Google Shape;6816;p4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7" name="Google Shape;6817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8" name="Google Shape;6818;p4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9" name="Google Shape;6819;p4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0" name="Google Shape;6820;p4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1" name="Google Shape;6821;p4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2" name="Google Shape;6822;p4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3" name="Google Shape;6823;p4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4" name="Google Shape;6824;p4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5" name="Google Shape;6825;p4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6" name="Google Shape;6826;p4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7" name="Google Shape;6827;p4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8" name="Google Shape;6828;p4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9" name="Google Shape;6829;p4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0" name="Google Shape;6830;p4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1" name="Google Shape;6831;p4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2" name="Google Shape;6832;p4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3" name="Google Shape;6833;p4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4" name="Google Shape;6834;p4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5" name="Google Shape;6835;p4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6" name="Google Shape;6836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7" name="Google Shape;6837;p4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8" name="Google Shape;6838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9" name="Google Shape;6839;p4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0" name="Google Shape;6840;p4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1" name="Google Shape;6841;p4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2" name="Google Shape;6842;p4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3" name="Google Shape;6843;p4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4" name="Google Shape;6844;p4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5" name="Google Shape;6845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6" name="Google Shape;6846;p4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7" name="Google Shape;6847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8" name="Google Shape;6848;p4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9" name="Google Shape;6849;p4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0" name="Google Shape;6850;p4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1" name="Google Shape;6851;p4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2" name="Google Shape;6852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3" name="Google Shape;6853;p4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4" name="Google Shape;6854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5" name="Google Shape;6855;p4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6" name="Google Shape;6856;p4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7" name="Google Shape;6857;p4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8" name="Google Shape;6858;p4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9" name="Google Shape;6859;p4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0" name="Google Shape;6860;p4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1" name="Google Shape;6861;p4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2" name="Google Shape;6862;p4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3" name="Google Shape;6863;p4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4" name="Google Shape;6864;p4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5" name="Google Shape;6865;p4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6" name="Google Shape;6866;p4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7" name="Google Shape;6867;p4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8" name="Google Shape;6868;p4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9" name="Google Shape;6869;p4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0" name="Google Shape;6870;p4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1" name="Google Shape;6871;p4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2" name="Google Shape;6872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3" name="Google Shape;6873;p4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4" name="Google Shape;6874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5" name="Google Shape;6875;p4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6" name="Google Shape;6876;p4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7" name="Google Shape;6877;p4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8" name="Google Shape;6878;p4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9" name="Google Shape;6879;p4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0" name="Google Shape;6880;p4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1" name="Google Shape;6881;p4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2" name="Google Shape;6882;p4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3" name="Google Shape;6883;p4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4" name="Google Shape;6884;p4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5" name="Google Shape;6885;p4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6" name="Google Shape;6886;p4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7" name="Google Shape;6887;p4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8" name="Google Shape;6888;p4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9" name="Google Shape;6889;p4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0" name="Google Shape;6890;p4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1" name="Google Shape;6891;p4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2" name="Google Shape;6892;p4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3" name="Google Shape;6893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4" name="Google Shape;6894;p4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5" name="Google Shape;6895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6" name="Google Shape;6896;p4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7" name="Google Shape;6897;p4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8" name="Google Shape;6898;p4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9" name="Google Shape;6899;p4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0" name="Google Shape;6900;p4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1" name="Google Shape;6901;p4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2" name="Google Shape;6902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3" name="Google Shape;6903;p4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4" name="Google Shape;6904;p4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5" name="Google Shape;6905;p4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6" name="Google Shape;6906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7" name="Google Shape;6907;p4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8" name="Google Shape;6908;p4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9" name="Google Shape;6909;p4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0" name="Google Shape;6910;p4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1" name="Google Shape;6911;p4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2" name="Google Shape;6912;p4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3" name="Google Shape;6913;p4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4" name="Google Shape;6914;p4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5" name="Google Shape;6915;p4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6" name="Google Shape;6916;p4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7" name="Google Shape;6917;p4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8" name="Google Shape;6918;p4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9" name="Google Shape;6919;p4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0" name="Google Shape;6920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1" name="Google Shape;6921;p4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2" name="Google Shape;6922;p4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3" name="Google Shape;6923;p4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4" name="Google Shape;6924;p4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5" name="Google Shape;6925;p4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6" name="Google Shape;6926;p4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7" name="Google Shape;6927;p4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8" name="Google Shape;6928;p4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9" name="Google Shape;6929;p4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0" name="Google Shape;6930;p4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1" name="Google Shape;6931;p4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2" name="Google Shape;6932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3" name="Google Shape;6933;p4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34" name="Google Shape;6934;p43"/>
          <p:cNvSpPr txBox="1">
            <a:spLocks noGrp="1"/>
          </p:cNvSpPr>
          <p:nvPr>
            <p:ph type="subTitle" idx="1"/>
          </p:nvPr>
        </p:nvSpPr>
        <p:spPr>
          <a:xfrm flipH="1">
            <a:off x="1184932" y="2222167"/>
            <a:ext cx="4473600" cy="33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6935" name="Google Shape;6935;p43"/>
          <p:cNvSpPr txBox="1">
            <a:spLocks noGrp="1"/>
          </p:cNvSpPr>
          <p:nvPr>
            <p:ph type="subTitle" idx="2"/>
          </p:nvPr>
        </p:nvSpPr>
        <p:spPr>
          <a:xfrm flipH="1">
            <a:off x="6613900" y="2222167"/>
            <a:ext cx="4473600" cy="33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6936" name="Google Shape;6936;p4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37" name="Google Shape;6937;p43"/>
          <p:cNvSpPr/>
          <p:nvPr/>
        </p:nvSpPr>
        <p:spPr>
          <a:xfrm rot="3216869">
            <a:off x="9943728" y="5006808"/>
            <a:ext cx="2254225" cy="4210459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8" name="Google Shape;6938;p43"/>
          <p:cNvSpPr/>
          <p:nvPr/>
        </p:nvSpPr>
        <p:spPr>
          <a:xfrm rot="4116253" flipH="1">
            <a:off x="-190768" y="-1907437"/>
            <a:ext cx="2254161" cy="42104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055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0" name="Google Shape;8590;p50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8591" name="Google Shape;8591;p50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2" name="Google Shape;8592;p50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3" name="Google Shape;8593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4" name="Google Shape;8594;p50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5" name="Google Shape;8595;p50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6" name="Google Shape;8596;p50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7" name="Google Shape;8597;p50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8" name="Google Shape;8598;p50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9" name="Google Shape;8599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0" name="Google Shape;8600;p50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1" name="Google Shape;8601;p50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2" name="Google Shape;8602;p50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3" name="Google Shape;8603;p50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4" name="Google Shape;8604;p50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5" name="Google Shape;8605;p50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6" name="Google Shape;8606;p50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7" name="Google Shape;8607;p50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8" name="Google Shape;8608;p50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9" name="Google Shape;8609;p50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0" name="Google Shape;8610;p50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1" name="Google Shape;8611;p50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2" name="Google Shape;8612;p50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3" name="Google Shape;8613;p50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4" name="Google Shape;8614;p50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5" name="Google Shape;8615;p50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6" name="Google Shape;8616;p50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7" name="Google Shape;8617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8" name="Google Shape;8618;p50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9" name="Google Shape;8619;p50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0" name="Google Shape;8620;p50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1" name="Google Shape;8621;p50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2" name="Google Shape;8622;p50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3" name="Google Shape;8623;p50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4" name="Google Shape;8624;p50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5" name="Google Shape;8625;p50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6" name="Google Shape;8626;p50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7" name="Google Shape;8627;p50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8" name="Google Shape;8628;p50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9" name="Google Shape;8629;p50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0" name="Google Shape;8630;p50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1" name="Google Shape;8631;p50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2" name="Google Shape;8632;p50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3" name="Google Shape;8633;p50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4" name="Google Shape;8634;p50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5" name="Google Shape;8635;p50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6" name="Google Shape;8636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7" name="Google Shape;8637;p50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8" name="Google Shape;8638;p50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9" name="Google Shape;8639;p50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0" name="Google Shape;8640;p50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1" name="Google Shape;8641;p50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2" name="Google Shape;8642;p50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3" name="Google Shape;8643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4" name="Google Shape;8644;p50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5" name="Google Shape;8645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6" name="Google Shape;8646;p50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7" name="Google Shape;8647;p50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8" name="Google Shape;8648;p50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9" name="Google Shape;8649;p50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0" name="Google Shape;8650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1" name="Google Shape;8651;p50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2" name="Google Shape;8652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3" name="Google Shape;8653;p50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4" name="Google Shape;8654;p50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5" name="Google Shape;8655;p50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6" name="Google Shape;8656;p50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7" name="Google Shape;8657;p50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8" name="Google Shape;8658;p50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9" name="Google Shape;8659;p50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0" name="Google Shape;8660;p50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1" name="Google Shape;8661;p50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2" name="Google Shape;8662;p50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3" name="Google Shape;8663;p50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4" name="Google Shape;8664;p50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5" name="Google Shape;8665;p50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6" name="Google Shape;8666;p50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7" name="Google Shape;8667;p50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8" name="Google Shape;8668;p50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9" name="Google Shape;8669;p50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0" name="Google Shape;8670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1" name="Google Shape;8671;p50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2" name="Google Shape;8672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3" name="Google Shape;8673;p50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4" name="Google Shape;8674;p50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5" name="Google Shape;8675;p50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6" name="Google Shape;8676;p50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7" name="Google Shape;8677;p50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8" name="Google Shape;8678;p50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9" name="Google Shape;8679;p50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0" name="Google Shape;8680;p50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1" name="Google Shape;8681;p50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2" name="Google Shape;8682;p50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3" name="Google Shape;8683;p50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4" name="Google Shape;8684;p50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5" name="Google Shape;8685;p50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6" name="Google Shape;8686;p50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7" name="Google Shape;8687;p50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8" name="Google Shape;8688;p50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9" name="Google Shape;8689;p50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0" name="Google Shape;8690;p50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1" name="Google Shape;8691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2" name="Google Shape;8692;p50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3" name="Google Shape;8693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4" name="Google Shape;8694;p50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5" name="Google Shape;8695;p50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6" name="Google Shape;8696;p50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7" name="Google Shape;8697;p50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8" name="Google Shape;8698;p50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9" name="Google Shape;8699;p50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0" name="Google Shape;8700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1" name="Google Shape;8701;p50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2" name="Google Shape;8702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3" name="Google Shape;8703;p50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4" name="Google Shape;8704;p50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5" name="Google Shape;8705;p50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6" name="Google Shape;8706;p50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7" name="Google Shape;8707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8" name="Google Shape;8708;p50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9" name="Google Shape;8709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0" name="Google Shape;8710;p50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1" name="Google Shape;8711;p50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2" name="Google Shape;8712;p50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3" name="Google Shape;8713;p50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4" name="Google Shape;8714;p50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5" name="Google Shape;8715;p50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6" name="Google Shape;8716;p50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7" name="Google Shape;8717;p50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8" name="Google Shape;8718;p50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9" name="Google Shape;8719;p50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0" name="Google Shape;8720;p50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1" name="Google Shape;8721;p50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2" name="Google Shape;8722;p50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3" name="Google Shape;8723;p50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4" name="Google Shape;8724;p50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5" name="Google Shape;8725;p50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6" name="Google Shape;8726;p50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7" name="Google Shape;8727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8" name="Google Shape;8728;p50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9" name="Google Shape;8729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0" name="Google Shape;8730;p50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1" name="Google Shape;8731;p50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2" name="Google Shape;8732;p50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3" name="Google Shape;8733;p50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4" name="Google Shape;8734;p50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5" name="Google Shape;8735;p50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6" name="Google Shape;8736;p50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7" name="Google Shape;8737;p50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8" name="Google Shape;8738;p50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9" name="Google Shape;8739;p50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0" name="Google Shape;8740;p50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1" name="Google Shape;8741;p50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2" name="Google Shape;8742;p50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3" name="Google Shape;8743;p50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4" name="Google Shape;8744;p50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5" name="Google Shape;8745;p50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6" name="Google Shape;8746;p50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7" name="Google Shape;8747;p50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8" name="Google Shape;8748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9" name="Google Shape;8749;p50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0" name="Google Shape;8750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1" name="Google Shape;8751;p50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2" name="Google Shape;8752;p50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3" name="Google Shape;8753;p50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4" name="Google Shape;8754;p50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5" name="Google Shape;8755;p50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6" name="Google Shape;8756;p50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7" name="Google Shape;8757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8" name="Google Shape;8758;p50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9" name="Google Shape;8759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0" name="Google Shape;8760;p50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1" name="Google Shape;8761;p50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2" name="Google Shape;8762;p50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3" name="Google Shape;8763;p50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4" name="Google Shape;8764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5" name="Google Shape;8765;p50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6" name="Google Shape;8766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7" name="Google Shape;8767;p50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8" name="Google Shape;8768;p50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9" name="Google Shape;8769;p50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0" name="Google Shape;8770;p50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1" name="Google Shape;8771;p50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2" name="Google Shape;8772;p50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3" name="Google Shape;8773;p50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4" name="Google Shape;8774;p50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5" name="Google Shape;8775;p50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6" name="Google Shape;8776;p50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7" name="Google Shape;8777;p50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8" name="Google Shape;8778;p50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9" name="Google Shape;8779;p50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0" name="Google Shape;8780;p50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1" name="Google Shape;8781;p50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2" name="Google Shape;8782;p50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3" name="Google Shape;8783;p50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4" name="Google Shape;8784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5" name="Google Shape;8785;p50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6" name="Google Shape;8786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7" name="Google Shape;8787;p50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8" name="Google Shape;8788;p50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9" name="Google Shape;8789;p50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0" name="Google Shape;8790;p50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1" name="Google Shape;8791;p50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2" name="Google Shape;8792;p50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3" name="Google Shape;8793;p50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4" name="Google Shape;8794;p50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5" name="Google Shape;8795;p50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6" name="Google Shape;8796;p50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7" name="Google Shape;8797;p50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8" name="Google Shape;8798;p50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9" name="Google Shape;8799;p50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0" name="Google Shape;8800;p50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1" name="Google Shape;8801;p50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2" name="Google Shape;8802;p50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3" name="Google Shape;8803;p50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4" name="Google Shape;8804;p50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5" name="Google Shape;8805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6" name="Google Shape;8806;p50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7" name="Google Shape;8807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8" name="Google Shape;8808;p50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9" name="Google Shape;8809;p50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0" name="Google Shape;8810;p50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1" name="Google Shape;8811;p50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2" name="Google Shape;8812;p50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3" name="Google Shape;8813;p50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4" name="Google Shape;8814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5" name="Google Shape;8815;p50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6" name="Google Shape;8816;p50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7" name="Google Shape;8817;p50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8" name="Google Shape;8818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9" name="Google Shape;8819;p50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0" name="Google Shape;8820;p50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1" name="Google Shape;8821;p50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2" name="Google Shape;8822;p50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3" name="Google Shape;8823;p50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4" name="Google Shape;8824;p50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5" name="Google Shape;8825;p50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6" name="Google Shape;8826;p50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7" name="Google Shape;8827;p50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8" name="Google Shape;8828;p50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9" name="Google Shape;8829;p50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0" name="Google Shape;8830;p50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1" name="Google Shape;8831;p50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2" name="Google Shape;8832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3" name="Google Shape;8833;p50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4" name="Google Shape;8834;p50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5" name="Google Shape;8835;p50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6" name="Google Shape;8836;p50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7" name="Google Shape;8837;p50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8" name="Google Shape;8838;p50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9" name="Google Shape;8839;p50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0" name="Google Shape;8840;p50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1" name="Google Shape;8841;p50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2" name="Google Shape;8842;p50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3" name="Google Shape;8843;p50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4" name="Google Shape;8844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5" name="Google Shape;8845;p50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46" name="Google Shape;8846;p50"/>
          <p:cNvSpPr/>
          <p:nvPr/>
        </p:nvSpPr>
        <p:spPr>
          <a:xfrm rot="10800000" flipH="1">
            <a:off x="3483216" y="-51"/>
            <a:ext cx="8708785" cy="6858101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943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8" name="Google Shape;8848;p51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8849" name="Google Shape;8849;p51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0" name="Google Shape;8850;p51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1" name="Google Shape;8851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2" name="Google Shape;8852;p51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3" name="Google Shape;8853;p51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4" name="Google Shape;8854;p5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5" name="Google Shape;8855;p51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6" name="Google Shape;8856;p51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7" name="Google Shape;8857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8" name="Google Shape;8858;p51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9" name="Google Shape;8859;p51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0" name="Google Shape;8860;p5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1" name="Google Shape;8861;p51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2" name="Google Shape;8862;p51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3" name="Google Shape;8863;p51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4" name="Google Shape;8864;p51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5" name="Google Shape;8865;p51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6" name="Google Shape;8866;p51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7" name="Google Shape;8867;p51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8" name="Google Shape;8868;p51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9" name="Google Shape;8869;p51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0" name="Google Shape;8870;p51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1" name="Google Shape;8871;p51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2" name="Google Shape;8872;p51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3" name="Google Shape;8873;p51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4" name="Google Shape;8874;p51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5" name="Google Shape;8875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6" name="Google Shape;8876;p51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7" name="Google Shape;8877;p5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8" name="Google Shape;8878;p51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9" name="Google Shape;8879;p51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0" name="Google Shape;8880;p51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1" name="Google Shape;8881;p51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2" name="Google Shape;8882;p51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3" name="Google Shape;8883;p51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4" name="Google Shape;8884;p51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5" name="Google Shape;8885;p51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6" name="Google Shape;8886;p51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7" name="Google Shape;8887;p51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8" name="Google Shape;8888;p51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9" name="Google Shape;8889;p51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0" name="Google Shape;8890;p51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1" name="Google Shape;8891;p51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2" name="Google Shape;8892;p51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3" name="Google Shape;8893;p51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4" name="Google Shape;8894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5" name="Google Shape;8895;p51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6" name="Google Shape;8896;p5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7" name="Google Shape;8897;p51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8" name="Google Shape;8898;p51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9" name="Google Shape;8899;p51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0" name="Google Shape;8900;p51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1" name="Google Shape;8901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2" name="Google Shape;8902;p5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3" name="Google Shape;8903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4" name="Google Shape;8904;p51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5" name="Google Shape;8905;p51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6" name="Google Shape;8906;p5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7" name="Google Shape;8907;p51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8" name="Google Shape;8908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9" name="Google Shape;8909;p5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0" name="Google Shape;8910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1" name="Google Shape;8911;p51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2" name="Google Shape;8912;p51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3" name="Google Shape;8913;p5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4" name="Google Shape;8914;p51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5" name="Google Shape;8915;p51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6" name="Google Shape;8916;p51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7" name="Google Shape;8917;p51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8" name="Google Shape;8918;p51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9" name="Google Shape;8919;p51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0" name="Google Shape;8920;p51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1" name="Google Shape;8921;p51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2" name="Google Shape;8922;p51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3" name="Google Shape;8923;p51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4" name="Google Shape;8924;p51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5" name="Google Shape;8925;p51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6" name="Google Shape;8926;p51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7" name="Google Shape;8927;p51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8" name="Google Shape;8928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9" name="Google Shape;8929;p5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0" name="Google Shape;8930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1" name="Google Shape;8931;p51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2" name="Google Shape;8932;p5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3" name="Google Shape;8933;p51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4" name="Google Shape;8934;p51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5" name="Google Shape;8935;p51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6" name="Google Shape;8936;p51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7" name="Google Shape;8937;p51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8" name="Google Shape;8938;p51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9" name="Google Shape;8939;p51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0" name="Google Shape;8940;p51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1" name="Google Shape;8941;p51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2" name="Google Shape;8942;p51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3" name="Google Shape;8943;p51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4" name="Google Shape;8944;p51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5" name="Google Shape;8945;p51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6" name="Google Shape;8946;p51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7" name="Google Shape;8947;p51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8" name="Google Shape;8948;p51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9" name="Google Shape;8949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0" name="Google Shape;8950;p5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1" name="Google Shape;8951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2" name="Google Shape;8952;p51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3" name="Google Shape;8953;p5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4" name="Google Shape;8954;p51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5" name="Google Shape;8955;p51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6" name="Google Shape;8956;p51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7" name="Google Shape;8957;p51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8" name="Google Shape;8958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9" name="Google Shape;8959;p5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0" name="Google Shape;8960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1" name="Google Shape;8961;p51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2" name="Google Shape;8962;p51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3" name="Google Shape;8963;p5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4" name="Google Shape;8964;p51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5" name="Google Shape;8965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6" name="Google Shape;8966;p5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7" name="Google Shape;8967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8" name="Google Shape;8968;p51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9" name="Google Shape;8969;p51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0" name="Google Shape;8970;p5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1" name="Google Shape;8971;p51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2" name="Google Shape;8972;p51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3" name="Google Shape;8973;p51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4" name="Google Shape;8974;p51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5" name="Google Shape;8975;p51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6" name="Google Shape;8976;p51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7" name="Google Shape;8977;p51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8" name="Google Shape;8978;p51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9" name="Google Shape;8979;p51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0" name="Google Shape;8980;p51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1" name="Google Shape;8981;p51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2" name="Google Shape;8982;p51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3" name="Google Shape;8983;p51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4" name="Google Shape;8984;p51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5" name="Google Shape;8985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6" name="Google Shape;8986;p5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7" name="Google Shape;8987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8" name="Google Shape;8988;p51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9" name="Google Shape;8989;p5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0" name="Google Shape;8990;p51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1" name="Google Shape;8991;p51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2" name="Google Shape;8992;p51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3" name="Google Shape;8993;p51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4" name="Google Shape;8994;p51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5" name="Google Shape;8995;p51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6" name="Google Shape;8996;p51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7" name="Google Shape;8997;p51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8" name="Google Shape;8998;p51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9" name="Google Shape;8999;p51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0" name="Google Shape;9000;p51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1" name="Google Shape;9001;p51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2" name="Google Shape;9002;p51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3" name="Google Shape;9003;p51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4" name="Google Shape;9004;p51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5" name="Google Shape;9005;p51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6" name="Google Shape;9006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7" name="Google Shape;9007;p5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8" name="Google Shape;9008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9" name="Google Shape;9009;p51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0" name="Google Shape;9010;p5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1" name="Google Shape;9011;p51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2" name="Google Shape;9012;p51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3" name="Google Shape;9013;p51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4" name="Google Shape;9014;p51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5" name="Google Shape;9015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6" name="Google Shape;9016;p5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7" name="Google Shape;9017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8" name="Google Shape;9018;p51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9" name="Google Shape;9019;p51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0" name="Google Shape;9020;p5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1" name="Google Shape;9021;p51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2" name="Google Shape;9022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3" name="Google Shape;9023;p5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4" name="Google Shape;9024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5" name="Google Shape;9025;p51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6" name="Google Shape;9026;p51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7" name="Google Shape;9027;p5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8" name="Google Shape;9028;p51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9" name="Google Shape;9029;p51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0" name="Google Shape;9030;p51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1" name="Google Shape;9031;p51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2" name="Google Shape;9032;p51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3" name="Google Shape;9033;p51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4" name="Google Shape;9034;p51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5" name="Google Shape;9035;p51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6" name="Google Shape;9036;p51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7" name="Google Shape;9037;p51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8" name="Google Shape;9038;p51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9" name="Google Shape;9039;p51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0" name="Google Shape;9040;p51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1" name="Google Shape;9041;p51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2" name="Google Shape;9042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3" name="Google Shape;9043;p5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4" name="Google Shape;9044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5" name="Google Shape;9045;p51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6" name="Google Shape;9046;p5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7" name="Google Shape;9047;p51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8" name="Google Shape;9048;p51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9" name="Google Shape;9049;p51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0" name="Google Shape;9050;p51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1" name="Google Shape;9051;p51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2" name="Google Shape;9052;p51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3" name="Google Shape;9053;p51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4" name="Google Shape;9054;p51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5" name="Google Shape;9055;p51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6" name="Google Shape;9056;p51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7" name="Google Shape;9057;p51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8" name="Google Shape;9058;p51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9" name="Google Shape;9059;p51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0" name="Google Shape;9060;p51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1" name="Google Shape;9061;p51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2" name="Google Shape;9062;p51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3" name="Google Shape;9063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4" name="Google Shape;9064;p5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5" name="Google Shape;9065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6" name="Google Shape;9066;p51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7" name="Google Shape;9067;p5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8" name="Google Shape;9068;p51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9" name="Google Shape;9069;p51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0" name="Google Shape;9070;p51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1" name="Google Shape;9071;p51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2" name="Google Shape;9072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3" name="Google Shape;9073;p5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4" name="Google Shape;9074;p51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5" name="Google Shape;9075;p51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6" name="Google Shape;9076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7" name="Google Shape;9077;p5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8" name="Google Shape;9078;p51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9" name="Google Shape;9079;p51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0" name="Google Shape;9080;p51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1" name="Google Shape;9081;p51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2" name="Google Shape;9082;p51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3" name="Google Shape;9083;p51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4" name="Google Shape;9084;p51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5" name="Google Shape;9085;p51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6" name="Google Shape;9086;p51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7" name="Google Shape;9087;p51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8" name="Google Shape;9088;p51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9" name="Google Shape;9089;p51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0" name="Google Shape;9090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1" name="Google Shape;9091;p5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2" name="Google Shape;9092;p51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3" name="Google Shape;9093;p51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4" name="Google Shape;9094;p51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5" name="Google Shape;9095;p51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6" name="Google Shape;9096;p51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7" name="Google Shape;9097;p51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8" name="Google Shape;9098;p51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9" name="Google Shape;9099;p51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0" name="Google Shape;9100;p51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1" name="Google Shape;9101;p51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2" name="Google Shape;9102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3" name="Google Shape;9103;p5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04" name="Google Shape;9104;p51"/>
          <p:cNvSpPr/>
          <p:nvPr/>
        </p:nvSpPr>
        <p:spPr>
          <a:xfrm>
            <a:off x="960000" y="1600533"/>
            <a:ext cx="10272000" cy="483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079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6" name="Google Shape;9106;p52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9107" name="Google Shape;9107;p52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8" name="Google Shape;9108;p52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9" name="Google Shape;9109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0" name="Google Shape;9110;p52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1" name="Google Shape;9111;p52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2" name="Google Shape;9112;p52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3" name="Google Shape;9113;p52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4" name="Google Shape;9114;p52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5" name="Google Shape;9115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6" name="Google Shape;9116;p52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7" name="Google Shape;9117;p52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8" name="Google Shape;9118;p52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9" name="Google Shape;9119;p52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0" name="Google Shape;9120;p52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1" name="Google Shape;9121;p52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2" name="Google Shape;9122;p52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3" name="Google Shape;9123;p52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4" name="Google Shape;9124;p52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5" name="Google Shape;9125;p52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6" name="Google Shape;9126;p52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7" name="Google Shape;9127;p52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8" name="Google Shape;9128;p52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9" name="Google Shape;9129;p52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0" name="Google Shape;9130;p52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1" name="Google Shape;9131;p52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2" name="Google Shape;9132;p52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3" name="Google Shape;9133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4" name="Google Shape;9134;p52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5" name="Google Shape;9135;p52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6" name="Google Shape;9136;p52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7" name="Google Shape;9137;p52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8" name="Google Shape;9138;p52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9" name="Google Shape;9139;p52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0" name="Google Shape;9140;p52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1" name="Google Shape;9141;p52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2" name="Google Shape;9142;p52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3" name="Google Shape;9143;p52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4" name="Google Shape;9144;p52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5" name="Google Shape;9145;p52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6" name="Google Shape;9146;p52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7" name="Google Shape;9147;p52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8" name="Google Shape;9148;p52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9" name="Google Shape;9149;p52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0" name="Google Shape;9150;p52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1" name="Google Shape;9151;p52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2" name="Google Shape;9152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3" name="Google Shape;9153;p52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4" name="Google Shape;9154;p52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5" name="Google Shape;9155;p52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6" name="Google Shape;9156;p52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7" name="Google Shape;9157;p52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8" name="Google Shape;9158;p52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9" name="Google Shape;9159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0" name="Google Shape;9160;p52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1" name="Google Shape;9161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2" name="Google Shape;9162;p52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3" name="Google Shape;9163;p52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4" name="Google Shape;9164;p52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5" name="Google Shape;9165;p52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6" name="Google Shape;9166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7" name="Google Shape;9167;p52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8" name="Google Shape;9168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9" name="Google Shape;9169;p52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0" name="Google Shape;9170;p52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1" name="Google Shape;9171;p52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2" name="Google Shape;9172;p52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3" name="Google Shape;9173;p52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4" name="Google Shape;9174;p52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5" name="Google Shape;9175;p52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6" name="Google Shape;9176;p52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7" name="Google Shape;9177;p52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8" name="Google Shape;9178;p52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9" name="Google Shape;9179;p52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0" name="Google Shape;9180;p52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1" name="Google Shape;9181;p52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2" name="Google Shape;9182;p52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3" name="Google Shape;9183;p52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4" name="Google Shape;9184;p52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5" name="Google Shape;9185;p52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6" name="Google Shape;9186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7" name="Google Shape;9187;p52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8" name="Google Shape;9188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9" name="Google Shape;9189;p52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0" name="Google Shape;9190;p52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1" name="Google Shape;9191;p52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2" name="Google Shape;9192;p52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3" name="Google Shape;9193;p52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4" name="Google Shape;9194;p52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5" name="Google Shape;9195;p52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6" name="Google Shape;9196;p52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7" name="Google Shape;9197;p52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8" name="Google Shape;9198;p52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9" name="Google Shape;9199;p52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0" name="Google Shape;9200;p52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1" name="Google Shape;9201;p52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2" name="Google Shape;9202;p52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3" name="Google Shape;9203;p52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4" name="Google Shape;9204;p52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5" name="Google Shape;9205;p52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6" name="Google Shape;9206;p52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7" name="Google Shape;9207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8" name="Google Shape;9208;p52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9" name="Google Shape;9209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0" name="Google Shape;9210;p52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1" name="Google Shape;9211;p52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2" name="Google Shape;9212;p52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3" name="Google Shape;9213;p52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4" name="Google Shape;9214;p52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5" name="Google Shape;9215;p52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6" name="Google Shape;9216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7" name="Google Shape;9217;p52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8" name="Google Shape;9218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9" name="Google Shape;9219;p52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0" name="Google Shape;9220;p52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1" name="Google Shape;9221;p52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2" name="Google Shape;9222;p52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3" name="Google Shape;9223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4" name="Google Shape;9224;p52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5" name="Google Shape;9225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6" name="Google Shape;9226;p52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7" name="Google Shape;9227;p52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8" name="Google Shape;9228;p52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9" name="Google Shape;9229;p52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0" name="Google Shape;9230;p52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1" name="Google Shape;9231;p52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2" name="Google Shape;9232;p52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3" name="Google Shape;9233;p52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4" name="Google Shape;9234;p52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5" name="Google Shape;9235;p52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6" name="Google Shape;9236;p52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7" name="Google Shape;9237;p52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8" name="Google Shape;9238;p52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9" name="Google Shape;9239;p52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0" name="Google Shape;9240;p52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1" name="Google Shape;9241;p52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2" name="Google Shape;9242;p52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3" name="Google Shape;9243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4" name="Google Shape;9244;p52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5" name="Google Shape;9245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6" name="Google Shape;9246;p52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7" name="Google Shape;9247;p52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8" name="Google Shape;9248;p52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9" name="Google Shape;9249;p52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0" name="Google Shape;9250;p52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1" name="Google Shape;9251;p52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2" name="Google Shape;9252;p52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3" name="Google Shape;9253;p52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4" name="Google Shape;9254;p52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5" name="Google Shape;9255;p52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6" name="Google Shape;9256;p52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7" name="Google Shape;9257;p52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8" name="Google Shape;9258;p52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9" name="Google Shape;9259;p52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0" name="Google Shape;9260;p52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1" name="Google Shape;9261;p52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2" name="Google Shape;9262;p52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3" name="Google Shape;9263;p52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4" name="Google Shape;9264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5" name="Google Shape;9265;p52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6" name="Google Shape;9266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7" name="Google Shape;9267;p52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8" name="Google Shape;9268;p52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9" name="Google Shape;9269;p52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0" name="Google Shape;9270;p52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1" name="Google Shape;9271;p52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2" name="Google Shape;9272;p52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3" name="Google Shape;9273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4" name="Google Shape;9274;p52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5" name="Google Shape;9275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6" name="Google Shape;9276;p52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7" name="Google Shape;9277;p52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8" name="Google Shape;9278;p52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9" name="Google Shape;9279;p52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0" name="Google Shape;9280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1" name="Google Shape;9281;p52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2" name="Google Shape;9282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3" name="Google Shape;9283;p52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4" name="Google Shape;9284;p52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5" name="Google Shape;9285;p52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6" name="Google Shape;9286;p52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7" name="Google Shape;9287;p52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8" name="Google Shape;9288;p52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9" name="Google Shape;9289;p52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0" name="Google Shape;9290;p52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1" name="Google Shape;9291;p52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2" name="Google Shape;9292;p52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3" name="Google Shape;9293;p52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4" name="Google Shape;9294;p52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5" name="Google Shape;9295;p52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6" name="Google Shape;9296;p52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7" name="Google Shape;9297;p52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8" name="Google Shape;9298;p52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9" name="Google Shape;9299;p52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0" name="Google Shape;9300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1" name="Google Shape;9301;p52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2" name="Google Shape;9302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3" name="Google Shape;9303;p52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4" name="Google Shape;9304;p52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5" name="Google Shape;9305;p52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6" name="Google Shape;9306;p52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7" name="Google Shape;9307;p52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8" name="Google Shape;9308;p52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9" name="Google Shape;9309;p52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0" name="Google Shape;9310;p52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1" name="Google Shape;9311;p52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2" name="Google Shape;9312;p52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3" name="Google Shape;9313;p52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4" name="Google Shape;9314;p52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5" name="Google Shape;9315;p52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6" name="Google Shape;9316;p52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7" name="Google Shape;9317;p52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8" name="Google Shape;9318;p52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9" name="Google Shape;9319;p52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0" name="Google Shape;9320;p52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1" name="Google Shape;9321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2" name="Google Shape;9322;p52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3" name="Google Shape;9323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4" name="Google Shape;9324;p52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5" name="Google Shape;9325;p52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6" name="Google Shape;9326;p52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7" name="Google Shape;9327;p52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8" name="Google Shape;9328;p52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9" name="Google Shape;9329;p52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0" name="Google Shape;9330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1" name="Google Shape;9331;p52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2" name="Google Shape;9332;p52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3" name="Google Shape;9333;p52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4" name="Google Shape;9334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5" name="Google Shape;9335;p52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6" name="Google Shape;9336;p52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7" name="Google Shape;9337;p52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8" name="Google Shape;9338;p52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9" name="Google Shape;9339;p52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0" name="Google Shape;9340;p52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1" name="Google Shape;9341;p52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2" name="Google Shape;9342;p52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3" name="Google Shape;9343;p52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4" name="Google Shape;9344;p52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5" name="Google Shape;9345;p52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6" name="Google Shape;9346;p52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7" name="Google Shape;9347;p52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8" name="Google Shape;9348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9" name="Google Shape;9349;p52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0" name="Google Shape;9350;p52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1" name="Google Shape;9351;p52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2" name="Google Shape;9352;p52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3" name="Google Shape;9353;p52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4" name="Google Shape;9354;p52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5" name="Google Shape;9355;p52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6" name="Google Shape;9356;p52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7" name="Google Shape;9357;p52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8" name="Google Shape;9358;p52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9" name="Google Shape;9359;p52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0" name="Google Shape;9360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1" name="Google Shape;9361;p52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362" name="Google Shape;9362;p52"/>
          <p:cNvGrpSpPr/>
          <p:nvPr/>
        </p:nvGrpSpPr>
        <p:grpSpPr>
          <a:xfrm rot="10800000" flipH="1">
            <a:off x="-1242440" y="-109095"/>
            <a:ext cx="14676879" cy="7076189"/>
            <a:chOff x="-2748400" y="-38"/>
            <a:chExt cx="13516281" cy="5143576"/>
          </a:xfrm>
        </p:grpSpPr>
        <p:sp>
          <p:nvSpPr>
            <p:cNvPr id="9363" name="Google Shape;9363;p52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4" name="Google Shape;9364;p52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0044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2" name="Google Shape;5342;p36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5343" name="Google Shape;5343;p36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4" name="Google Shape;5344;p36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5" name="Google Shape;5345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6" name="Google Shape;5346;p36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7" name="Google Shape;5347;p36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8" name="Google Shape;5348;p3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9" name="Google Shape;5349;p36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0" name="Google Shape;5350;p36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1" name="Google Shape;5351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2" name="Google Shape;5352;p36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3" name="Google Shape;5353;p36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4" name="Google Shape;5354;p3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5" name="Google Shape;5355;p36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6" name="Google Shape;5356;p36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7" name="Google Shape;5357;p36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8" name="Google Shape;5358;p36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9" name="Google Shape;5359;p36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0" name="Google Shape;5360;p36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1" name="Google Shape;5361;p36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2" name="Google Shape;5362;p36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3" name="Google Shape;5363;p36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4" name="Google Shape;5364;p36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5" name="Google Shape;5365;p36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6" name="Google Shape;5366;p36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7" name="Google Shape;5367;p36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8" name="Google Shape;5368;p36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9" name="Google Shape;5369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0" name="Google Shape;5370;p36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1" name="Google Shape;5371;p3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2" name="Google Shape;5372;p36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3" name="Google Shape;5373;p36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4" name="Google Shape;5374;p36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5" name="Google Shape;5375;p36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6" name="Google Shape;5376;p36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7" name="Google Shape;5377;p36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8" name="Google Shape;5378;p36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9" name="Google Shape;5379;p36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0" name="Google Shape;5380;p36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1" name="Google Shape;5381;p36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2" name="Google Shape;5382;p36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3" name="Google Shape;5383;p36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4" name="Google Shape;5384;p36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5" name="Google Shape;5385;p36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6" name="Google Shape;5386;p36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7" name="Google Shape;5387;p36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8" name="Google Shape;5388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9" name="Google Shape;5389;p36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0" name="Google Shape;5390;p3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1" name="Google Shape;5391;p36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2" name="Google Shape;5392;p36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3" name="Google Shape;5393;p36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4" name="Google Shape;5394;p36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5" name="Google Shape;5395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6" name="Google Shape;5396;p3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7" name="Google Shape;5397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8" name="Google Shape;5398;p36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9" name="Google Shape;5399;p36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0" name="Google Shape;5400;p3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1" name="Google Shape;5401;p36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2" name="Google Shape;5402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3" name="Google Shape;5403;p3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4" name="Google Shape;5404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5" name="Google Shape;5405;p36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6" name="Google Shape;5406;p36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7" name="Google Shape;5407;p3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8" name="Google Shape;5408;p36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9" name="Google Shape;5409;p36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0" name="Google Shape;5410;p36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1" name="Google Shape;5411;p36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2" name="Google Shape;5412;p36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3" name="Google Shape;5413;p36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4" name="Google Shape;5414;p36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5" name="Google Shape;5415;p36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6" name="Google Shape;5416;p36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7" name="Google Shape;5417;p36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8" name="Google Shape;5418;p36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9" name="Google Shape;5419;p36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0" name="Google Shape;5420;p36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1" name="Google Shape;5421;p36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2" name="Google Shape;5422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3" name="Google Shape;5423;p3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4" name="Google Shape;5424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5" name="Google Shape;5425;p36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6" name="Google Shape;5426;p3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7" name="Google Shape;5427;p36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8" name="Google Shape;5428;p36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9" name="Google Shape;5429;p36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0" name="Google Shape;5430;p36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1" name="Google Shape;5431;p36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2" name="Google Shape;5432;p36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3" name="Google Shape;5433;p36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4" name="Google Shape;5434;p36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5" name="Google Shape;5435;p36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6" name="Google Shape;5436;p36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7" name="Google Shape;5437;p36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8" name="Google Shape;5438;p36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9" name="Google Shape;5439;p36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0" name="Google Shape;5440;p36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1" name="Google Shape;5441;p36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2" name="Google Shape;5442;p36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3" name="Google Shape;5443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4" name="Google Shape;5444;p3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5" name="Google Shape;5445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6" name="Google Shape;5446;p36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7" name="Google Shape;5447;p3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8" name="Google Shape;5448;p36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9" name="Google Shape;5449;p36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0" name="Google Shape;5450;p36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1" name="Google Shape;5451;p36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2" name="Google Shape;5452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3" name="Google Shape;5453;p3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4" name="Google Shape;5454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5" name="Google Shape;5455;p36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6" name="Google Shape;5456;p36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7" name="Google Shape;5457;p3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8" name="Google Shape;5458;p36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9" name="Google Shape;5459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0" name="Google Shape;5460;p3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1" name="Google Shape;5461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2" name="Google Shape;5462;p36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3" name="Google Shape;5463;p36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4" name="Google Shape;5464;p3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5" name="Google Shape;5465;p36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6" name="Google Shape;5466;p36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7" name="Google Shape;5467;p36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8" name="Google Shape;5468;p36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9" name="Google Shape;5469;p36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0" name="Google Shape;5470;p36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1" name="Google Shape;5471;p36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2" name="Google Shape;5472;p36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3" name="Google Shape;5473;p36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4" name="Google Shape;5474;p36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5" name="Google Shape;5475;p36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6" name="Google Shape;5476;p36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7" name="Google Shape;5477;p36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8" name="Google Shape;5478;p36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9" name="Google Shape;5479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0" name="Google Shape;5480;p3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1" name="Google Shape;5481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2" name="Google Shape;5482;p36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3" name="Google Shape;5483;p3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4" name="Google Shape;5484;p36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5" name="Google Shape;5485;p36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6" name="Google Shape;5486;p36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7" name="Google Shape;5487;p36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8" name="Google Shape;5488;p36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9" name="Google Shape;5489;p36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0" name="Google Shape;5490;p36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1" name="Google Shape;5491;p36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2" name="Google Shape;5492;p36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3" name="Google Shape;5493;p36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4" name="Google Shape;5494;p36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5" name="Google Shape;5495;p36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6" name="Google Shape;5496;p36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7" name="Google Shape;5497;p36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8" name="Google Shape;5498;p36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9" name="Google Shape;5499;p36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0" name="Google Shape;5500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1" name="Google Shape;5501;p3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2" name="Google Shape;5502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3" name="Google Shape;5503;p36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4" name="Google Shape;5504;p3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5" name="Google Shape;5505;p36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6" name="Google Shape;5506;p36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7" name="Google Shape;5507;p36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8" name="Google Shape;5508;p36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9" name="Google Shape;5509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0" name="Google Shape;5510;p3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1" name="Google Shape;5511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2" name="Google Shape;5512;p36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3" name="Google Shape;5513;p36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4" name="Google Shape;5514;p3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5" name="Google Shape;5515;p36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6" name="Google Shape;5516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7" name="Google Shape;5517;p3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8" name="Google Shape;5518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9" name="Google Shape;5519;p36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0" name="Google Shape;5520;p36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1" name="Google Shape;5521;p3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2" name="Google Shape;5522;p36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3" name="Google Shape;5523;p36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4" name="Google Shape;5524;p36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5" name="Google Shape;5525;p36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6" name="Google Shape;5526;p36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7" name="Google Shape;5527;p36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8" name="Google Shape;5528;p36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9" name="Google Shape;5529;p36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0" name="Google Shape;5530;p36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1" name="Google Shape;5531;p36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2" name="Google Shape;5532;p36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3" name="Google Shape;5533;p36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4" name="Google Shape;5534;p36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5" name="Google Shape;5535;p36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6" name="Google Shape;5536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7" name="Google Shape;5537;p3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8" name="Google Shape;5538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9" name="Google Shape;5539;p36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0" name="Google Shape;5540;p3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1" name="Google Shape;5541;p36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2" name="Google Shape;5542;p36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3" name="Google Shape;5543;p36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4" name="Google Shape;5544;p36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5" name="Google Shape;5545;p36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6" name="Google Shape;5546;p36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7" name="Google Shape;5547;p36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8" name="Google Shape;5548;p36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9" name="Google Shape;5549;p36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0" name="Google Shape;5550;p36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1" name="Google Shape;5551;p36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2" name="Google Shape;5552;p36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3" name="Google Shape;5553;p36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4" name="Google Shape;5554;p36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5" name="Google Shape;5555;p36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6" name="Google Shape;5556;p36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7" name="Google Shape;5557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8" name="Google Shape;5558;p3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9" name="Google Shape;5559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0" name="Google Shape;5560;p36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1" name="Google Shape;5561;p3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2" name="Google Shape;5562;p36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3" name="Google Shape;5563;p36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4" name="Google Shape;5564;p36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5" name="Google Shape;5565;p36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6" name="Google Shape;5566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7" name="Google Shape;5567;p3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8" name="Google Shape;5568;p36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9" name="Google Shape;5569;p36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0" name="Google Shape;5570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1" name="Google Shape;5571;p3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2" name="Google Shape;5572;p36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3" name="Google Shape;5573;p36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4" name="Google Shape;5574;p36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5" name="Google Shape;5575;p36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6" name="Google Shape;5576;p36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7" name="Google Shape;5577;p36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8" name="Google Shape;5578;p36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9" name="Google Shape;5579;p36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0" name="Google Shape;5580;p36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1" name="Google Shape;5581;p36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2" name="Google Shape;5582;p36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3" name="Google Shape;5583;p36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4" name="Google Shape;5584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5" name="Google Shape;5585;p3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6" name="Google Shape;5586;p36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7" name="Google Shape;5587;p36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8" name="Google Shape;5588;p36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9" name="Google Shape;5589;p36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0" name="Google Shape;5590;p36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1" name="Google Shape;5591;p36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2" name="Google Shape;5592;p36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3" name="Google Shape;5593;p36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4" name="Google Shape;5594;p36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5" name="Google Shape;5595;p36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6" name="Google Shape;5596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7" name="Google Shape;5597;p3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98" name="Google Shape;5598;p36"/>
          <p:cNvSpPr/>
          <p:nvPr/>
        </p:nvSpPr>
        <p:spPr>
          <a:xfrm>
            <a:off x="4042102" y="-100"/>
            <a:ext cx="8150373" cy="6858101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9" name="Google Shape;5599;p36"/>
          <p:cNvSpPr txBox="1">
            <a:spLocks noGrp="1"/>
          </p:cNvSpPr>
          <p:nvPr>
            <p:ph type="title" hasCustomPrompt="1"/>
          </p:nvPr>
        </p:nvSpPr>
        <p:spPr>
          <a:xfrm>
            <a:off x="6096000" y="2502151"/>
            <a:ext cx="5136000" cy="12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00" name="Google Shape;5600;p36"/>
          <p:cNvSpPr txBox="1">
            <a:spLocks noGrp="1"/>
          </p:cNvSpPr>
          <p:nvPr>
            <p:ph type="title" idx="2" hasCustomPrompt="1"/>
          </p:nvPr>
        </p:nvSpPr>
        <p:spPr>
          <a:xfrm>
            <a:off x="6096000" y="623400"/>
            <a:ext cx="5136000" cy="1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01" name="Google Shape;5601;p36"/>
          <p:cNvSpPr txBox="1">
            <a:spLocks noGrp="1"/>
          </p:cNvSpPr>
          <p:nvPr>
            <p:ph type="title" idx="3" hasCustomPrompt="1"/>
          </p:nvPr>
        </p:nvSpPr>
        <p:spPr>
          <a:xfrm>
            <a:off x="6096000" y="4306400"/>
            <a:ext cx="5136000" cy="1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02" name="Google Shape;5602;p36"/>
          <p:cNvSpPr txBox="1">
            <a:spLocks noGrp="1"/>
          </p:cNvSpPr>
          <p:nvPr>
            <p:ph type="subTitle" idx="1"/>
          </p:nvPr>
        </p:nvSpPr>
        <p:spPr>
          <a:xfrm>
            <a:off x="6096000" y="3703767"/>
            <a:ext cx="5136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03" name="Google Shape;5603;p36"/>
          <p:cNvSpPr txBox="1">
            <a:spLocks noGrp="1"/>
          </p:cNvSpPr>
          <p:nvPr>
            <p:ph type="subTitle" idx="4"/>
          </p:nvPr>
        </p:nvSpPr>
        <p:spPr>
          <a:xfrm>
            <a:off x="6096000" y="1825000"/>
            <a:ext cx="5136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04" name="Google Shape;5604;p36"/>
          <p:cNvSpPr txBox="1">
            <a:spLocks noGrp="1"/>
          </p:cNvSpPr>
          <p:nvPr>
            <p:ph type="subTitle" idx="5"/>
          </p:nvPr>
        </p:nvSpPr>
        <p:spPr>
          <a:xfrm>
            <a:off x="6096000" y="5508004"/>
            <a:ext cx="5136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9662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36" name="Google Shape;1336;p11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1337" name="Google Shape;1337;p11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11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11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11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11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11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11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" name="Google Shape;1409;p11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11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1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11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11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11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6" name="Google Shape;1476;p11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7" name="Google Shape;1477;p1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1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2" name="Google Shape;1592;p11"/>
          <p:cNvSpPr/>
          <p:nvPr/>
        </p:nvSpPr>
        <p:spPr>
          <a:xfrm>
            <a:off x="1" y="-100"/>
            <a:ext cx="12761887" cy="6858101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3" name="Google Shape;1593;p11"/>
          <p:cNvSpPr txBox="1">
            <a:spLocks noGrp="1"/>
          </p:cNvSpPr>
          <p:nvPr>
            <p:ph type="title" hasCustomPrompt="1"/>
          </p:nvPr>
        </p:nvSpPr>
        <p:spPr>
          <a:xfrm>
            <a:off x="960000" y="2158133"/>
            <a:ext cx="7615600" cy="16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94" name="Google Shape;1594;p11"/>
          <p:cNvSpPr txBox="1">
            <a:spLocks noGrp="1"/>
          </p:cNvSpPr>
          <p:nvPr>
            <p:ph type="body" idx="1"/>
          </p:nvPr>
        </p:nvSpPr>
        <p:spPr>
          <a:xfrm>
            <a:off x="960000" y="3827467"/>
            <a:ext cx="6567200" cy="8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3293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0" name="Google Shape;7200;p45"/>
          <p:cNvGrpSpPr/>
          <p:nvPr/>
        </p:nvGrpSpPr>
        <p:grpSpPr>
          <a:xfrm>
            <a:off x="-180608" y="-649"/>
            <a:ext cx="12716167" cy="6858237"/>
            <a:chOff x="-135450" y="773125"/>
            <a:chExt cx="7704900" cy="4155500"/>
          </a:xfrm>
        </p:grpSpPr>
        <p:sp>
          <p:nvSpPr>
            <p:cNvPr id="7201" name="Google Shape;7201;p45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2" name="Google Shape;7202;p45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3" name="Google Shape;7203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4" name="Google Shape;7204;p45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5" name="Google Shape;7205;p45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6" name="Google Shape;7206;p4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7" name="Google Shape;7207;p45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8" name="Google Shape;7208;p45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9" name="Google Shape;7209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0" name="Google Shape;7210;p45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1" name="Google Shape;7211;p45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2" name="Google Shape;7212;p4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3" name="Google Shape;7213;p45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4" name="Google Shape;7214;p45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5" name="Google Shape;7215;p45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6" name="Google Shape;7216;p45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7" name="Google Shape;7217;p45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8" name="Google Shape;7218;p45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9" name="Google Shape;7219;p45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0" name="Google Shape;7220;p45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1" name="Google Shape;7221;p45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2" name="Google Shape;7222;p45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3" name="Google Shape;7223;p45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4" name="Google Shape;7224;p45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5" name="Google Shape;7225;p45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6" name="Google Shape;7226;p45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7" name="Google Shape;7227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8" name="Google Shape;7228;p45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9" name="Google Shape;7229;p4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0" name="Google Shape;7230;p45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1" name="Google Shape;7231;p45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2" name="Google Shape;7232;p45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3" name="Google Shape;7233;p45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4" name="Google Shape;7234;p45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5" name="Google Shape;7235;p45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6" name="Google Shape;7236;p45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7" name="Google Shape;7237;p45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8" name="Google Shape;7238;p45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9" name="Google Shape;7239;p45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0" name="Google Shape;7240;p45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1" name="Google Shape;7241;p45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2" name="Google Shape;7242;p45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3" name="Google Shape;7243;p45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4" name="Google Shape;7244;p45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5" name="Google Shape;7245;p45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6" name="Google Shape;7246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7" name="Google Shape;7247;p45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8" name="Google Shape;7248;p4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9" name="Google Shape;7249;p45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0" name="Google Shape;7250;p45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1" name="Google Shape;7251;p45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2" name="Google Shape;7252;p45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3" name="Google Shape;7253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4" name="Google Shape;7254;p4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5" name="Google Shape;7255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6" name="Google Shape;7256;p45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7" name="Google Shape;7257;p45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8" name="Google Shape;7258;p4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9" name="Google Shape;7259;p45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0" name="Google Shape;7260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1" name="Google Shape;7261;p4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2" name="Google Shape;7262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3" name="Google Shape;7263;p45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4" name="Google Shape;7264;p45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5" name="Google Shape;7265;p4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6" name="Google Shape;7266;p45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7" name="Google Shape;7267;p45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8" name="Google Shape;7268;p45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9" name="Google Shape;7269;p45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0" name="Google Shape;7270;p45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1" name="Google Shape;7271;p45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2" name="Google Shape;7272;p45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3" name="Google Shape;7273;p45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4" name="Google Shape;7274;p45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5" name="Google Shape;7275;p45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6" name="Google Shape;7276;p45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7" name="Google Shape;7277;p45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8" name="Google Shape;7278;p45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9" name="Google Shape;7279;p45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0" name="Google Shape;7280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1" name="Google Shape;7281;p4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2" name="Google Shape;7282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3" name="Google Shape;7283;p45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4" name="Google Shape;7284;p4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5" name="Google Shape;7285;p45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6" name="Google Shape;7286;p45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7" name="Google Shape;7287;p45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8" name="Google Shape;7288;p45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9" name="Google Shape;7289;p45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0" name="Google Shape;7290;p45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1" name="Google Shape;7291;p45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2" name="Google Shape;7292;p45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3" name="Google Shape;7293;p45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4" name="Google Shape;7294;p45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5" name="Google Shape;7295;p45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6" name="Google Shape;7296;p45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7" name="Google Shape;7297;p45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8" name="Google Shape;7298;p45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9" name="Google Shape;7299;p45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0" name="Google Shape;7300;p45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1" name="Google Shape;7301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2" name="Google Shape;7302;p4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3" name="Google Shape;7303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4" name="Google Shape;7304;p45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5" name="Google Shape;7305;p4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6" name="Google Shape;7306;p45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7" name="Google Shape;7307;p45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8" name="Google Shape;7308;p45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9" name="Google Shape;7309;p45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0" name="Google Shape;7310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1" name="Google Shape;7311;p4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2" name="Google Shape;7312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3" name="Google Shape;7313;p45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4" name="Google Shape;7314;p45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5" name="Google Shape;7315;p4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6" name="Google Shape;7316;p45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7" name="Google Shape;7317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8" name="Google Shape;7318;p4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9" name="Google Shape;7319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0" name="Google Shape;7320;p45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1" name="Google Shape;7321;p45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2" name="Google Shape;7322;p4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3" name="Google Shape;7323;p45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4" name="Google Shape;7324;p45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5" name="Google Shape;7325;p45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6" name="Google Shape;7326;p45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7" name="Google Shape;7327;p45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8" name="Google Shape;7328;p45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9" name="Google Shape;7329;p45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0" name="Google Shape;7330;p45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1" name="Google Shape;7331;p45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2" name="Google Shape;7332;p45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3" name="Google Shape;7333;p45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4" name="Google Shape;7334;p45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5" name="Google Shape;7335;p45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6" name="Google Shape;7336;p45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7" name="Google Shape;7337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8" name="Google Shape;7338;p4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9" name="Google Shape;7339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0" name="Google Shape;7340;p45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1" name="Google Shape;7341;p4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2" name="Google Shape;7342;p45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3" name="Google Shape;7343;p45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4" name="Google Shape;7344;p45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5" name="Google Shape;7345;p45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6" name="Google Shape;7346;p45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7" name="Google Shape;7347;p45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8" name="Google Shape;7348;p45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9" name="Google Shape;7349;p45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0" name="Google Shape;7350;p45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1" name="Google Shape;7351;p45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2" name="Google Shape;7352;p45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3" name="Google Shape;7353;p45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4" name="Google Shape;7354;p45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5" name="Google Shape;7355;p45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6" name="Google Shape;7356;p45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7" name="Google Shape;7357;p45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8" name="Google Shape;7358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9" name="Google Shape;7359;p4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0" name="Google Shape;7360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1" name="Google Shape;7361;p45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2" name="Google Shape;7362;p4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3" name="Google Shape;7363;p45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4" name="Google Shape;7364;p45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5" name="Google Shape;7365;p45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6" name="Google Shape;7366;p45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7" name="Google Shape;7367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8" name="Google Shape;7368;p4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9" name="Google Shape;7369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0" name="Google Shape;7370;p45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1" name="Google Shape;7371;p45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2" name="Google Shape;7372;p4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3" name="Google Shape;7373;p45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4" name="Google Shape;7374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5" name="Google Shape;7375;p4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6" name="Google Shape;7376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7" name="Google Shape;7377;p45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8" name="Google Shape;7378;p45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9" name="Google Shape;7379;p4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0" name="Google Shape;7380;p45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1" name="Google Shape;7381;p45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2" name="Google Shape;7382;p45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3" name="Google Shape;7383;p45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4" name="Google Shape;7384;p45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5" name="Google Shape;7385;p45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6" name="Google Shape;7386;p45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7" name="Google Shape;7387;p45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8" name="Google Shape;7388;p45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9" name="Google Shape;7389;p45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0" name="Google Shape;7390;p45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1" name="Google Shape;7391;p45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2" name="Google Shape;7392;p45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3" name="Google Shape;7393;p45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4" name="Google Shape;7394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5" name="Google Shape;7395;p4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6" name="Google Shape;7396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7" name="Google Shape;7397;p45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8" name="Google Shape;7398;p4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9" name="Google Shape;7399;p45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0" name="Google Shape;7400;p45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1" name="Google Shape;7401;p45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2" name="Google Shape;7402;p45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3" name="Google Shape;7403;p45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4" name="Google Shape;7404;p45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5" name="Google Shape;7405;p45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6" name="Google Shape;7406;p45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7" name="Google Shape;7407;p45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8" name="Google Shape;7408;p45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9" name="Google Shape;7409;p45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0" name="Google Shape;7410;p45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1" name="Google Shape;7411;p45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2" name="Google Shape;7412;p45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3" name="Google Shape;7413;p45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4" name="Google Shape;7414;p45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5" name="Google Shape;7415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6" name="Google Shape;7416;p4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3" name="Google Shape;7453;p45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4" name="Google Shape;7454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56" name="Google Shape;7456;p45"/>
          <p:cNvSpPr/>
          <p:nvPr/>
        </p:nvSpPr>
        <p:spPr>
          <a:xfrm>
            <a:off x="4985498" y="0"/>
            <a:ext cx="7206501" cy="6858101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57" name="Google Shape;7457;p45"/>
          <p:cNvSpPr txBox="1">
            <a:spLocks noGrp="1"/>
          </p:cNvSpPr>
          <p:nvPr>
            <p:ph type="subTitle" idx="1"/>
          </p:nvPr>
        </p:nvSpPr>
        <p:spPr>
          <a:xfrm>
            <a:off x="6812681" y="3429000"/>
            <a:ext cx="4141600" cy="2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458" name="Google Shape;7458;p45"/>
          <p:cNvSpPr txBox="1">
            <a:spLocks noGrp="1"/>
          </p:cNvSpPr>
          <p:nvPr>
            <p:ph type="title"/>
          </p:nvPr>
        </p:nvSpPr>
        <p:spPr>
          <a:xfrm>
            <a:off x="8216248" y="1888200"/>
            <a:ext cx="2738000" cy="12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14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6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711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2.svg"/><Relationship Id="rId25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24" Type="http://schemas.openxmlformats.org/officeDocument/2006/relationships/image" Target="../media/image15.png"/><Relationship Id="rId23" Type="http://schemas.openxmlformats.org/officeDocument/2006/relationships/image" Target="../media/image33.png"/><Relationship Id="rId2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6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3.gif"/><Relationship Id="rId3" Type="http://schemas.openxmlformats.org/officeDocument/2006/relationships/image" Target="../media/image38.png"/><Relationship Id="rId7" Type="http://schemas.openxmlformats.org/officeDocument/2006/relationships/image" Target="../media/image40.gif"/><Relationship Id="rId12" Type="http://schemas.openxmlformats.org/officeDocument/2006/relationships/slide" Target="slide2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2.xml"/><Relationship Id="rId11" Type="http://schemas.openxmlformats.org/officeDocument/2006/relationships/image" Target="../media/image42.gif"/><Relationship Id="rId5" Type="http://schemas.openxmlformats.org/officeDocument/2006/relationships/image" Target="../media/image39.gif"/><Relationship Id="rId10" Type="http://schemas.openxmlformats.org/officeDocument/2006/relationships/slide" Target="slide23.xml"/><Relationship Id="rId4" Type="http://schemas.openxmlformats.org/officeDocument/2006/relationships/slide" Target="slide26.xml"/><Relationship Id="rId9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4.gif"/><Relationship Id="rId3" Type="http://schemas.openxmlformats.org/officeDocument/2006/relationships/image" Target="../media/image38.png"/><Relationship Id="rId7" Type="http://schemas.openxmlformats.org/officeDocument/2006/relationships/image" Target="../media/image41.gif"/><Relationship Id="rId12" Type="http://schemas.openxmlformats.org/officeDocument/2006/relationships/slide" Target="slide2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5.xml"/><Relationship Id="rId11" Type="http://schemas.openxmlformats.org/officeDocument/2006/relationships/image" Target="../media/image43.gif"/><Relationship Id="rId5" Type="http://schemas.openxmlformats.org/officeDocument/2006/relationships/image" Target="../media/image40.gif"/><Relationship Id="rId10" Type="http://schemas.openxmlformats.org/officeDocument/2006/relationships/slide" Target="slide26.xml"/><Relationship Id="rId4" Type="http://schemas.openxmlformats.org/officeDocument/2006/relationships/slide" Target="slide23.xml"/><Relationship Id="rId9" Type="http://schemas.openxmlformats.org/officeDocument/2006/relationships/image" Target="../media/image42.gif"/><Relationship Id="rId1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slide" Target="slide27.xml"/><Relationship Id="rId3" Type="http://schemas.openxmlformats.org/officeDocument/2006/relationships/audio" Target="../media/audio1.wav"/><Relationship Id="rId7" Type="http://schemas.openxmlformats.org/officeDocument/2006/relationships/slide" Target="slide25.xml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7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gif"/><Relationship Id="rId11" Type="http://schemas.openxmlformats.org/officeDocument/2006/relationships/slide" Target="slide26.xml"/><Relationship Id="rId5" Type="http://schemas.openxmlformats.org/officeDocument/2006/relationships/slide" Target="slide22.xml"/><Relationship Id="rId15" Type="http://schemas.openxmlformats.org/officeDocument/2006/relationships/image" Target="../media/image46.gif"/><Relationship Id="rId10" Type="http://schemas.openxmlformats.org/officeDocument/2006/relationships/image" Target="../media/image42.gif"/><Relationship Id="rId4" Type="http://schemas.openxmlformats.org/officeDocument/2006/relationships/image" Target="../media/image38.png"/><Relationship Id="rId9" Type="http://schemas.openxmlformats.org/officeDocument/2006/relationships/slide" Target="slide23.xml"/><Relationship Id="rId1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2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jpeg"/><Relationship Id="rId11" Type="http://schemas.openxmlformats.org/officeDocument/2006/relationships/image" Target="../media/image53.gif"/><Relationship Id="rId5" Type="http://schemas.openxmlformats.org/officeDocument/2006/relationships/image" Target="../media/image48.png"/><Relationship Id="rId10" Type="http://schemas.openxmlformats.org/officeDocument/2006/relationships/image" Target="../media/image52.gif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24" Type="http://schemas.microsoft.com/office/2007/relationships/hdphoto" Target="../media/hdphoto3.wdp"/><Relationship Id="rId23" Type="http://schemas.openxmlformats.org/officeDocument/2006/relationships/image" Target="../media/image15.png"/><Relationship Id="rId2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ật mình xem con người hủy hoại Trái đ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840" y="770947"/>
            <a:ext cx="10583508" cy="59906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80841" y="124616"/>
            <a:ext cx="7199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 nhận của em sau khi xem video?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55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6014" y="818867"/>
            <a:ext cx="3405779" cy="4585648"/>
            <a:chOff x="1725948" y="968992"/>
            <a:chExt cx="3405779" cy="4585648"/>
          </a:xfrm>
        </p:grpSpPr>
        <p:sp>
          <p:nvSpPr>
            <p:cNvPr id="2" name="Rectangle 1"/>
            <p:cNvSpPr/>
            <p:nvPr/>
          </p:nvSpPr>
          <p:spPr>
            <a:xfrm>
              <a:off x="1774209" y="968992"/>
              <a:ext cx="3357350" cy="45856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9FCE3"/>
                </a:solidFill>
              </a:endParaRPr>
            </a:p>
          </p:txBody>
        </p:sp>
        <p:pic>
          <p:nvPicPr>
            <p:cNvPr id="32" name="Google Shape;499;p19"/>
            <p:cNvPicPr preferRelativeResize="0"/>
            <p:nvPr/>
          </p:nvPicPr>
          <p:blipFill rotWithShape="1">
            <a:blip r:embed="rId3">
              <a:alphaModFix/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774209" y="1357183"/>
              <a:ext cx="3309089" cy="3168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822469" y="2268321"/>
              <a:ext cx="3260829" cy="134633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1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endParaRPr lang="en-US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bổ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cắn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endParaRPr lang="en-US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nhìn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endParaRPr lang="en-US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giật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i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14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67" b="92333" l="791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8775" y="1432710"/>
              <a:ext cx="982952" cy="982952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1725948" y="1042501"/>
              <a:ext cx="3260829" cy="485735"/>
              <a:chOff x="383166" y="1481172"/>
              <a:chExt cx="5561511" cy="944640"/>
            </a:xfrm>
            <a:noFill/>
          </p:grpSpPr>
          <p:sp>
            <p:nvSpPr>
              <p:cNvPr id="40" name="Rounded Rectangle 39"/>
              <p:cNvSpPr/>
              <p:nvPr/>
            </p:nvSpPr>
            <p:spPr>
              <a:xfrm>
                <a:off x="383166" y="1481172"/>
                <a:ext cx="5364330" cy="94464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5625132"/>
                  <a:satOff val="-8440"/>
                  <a:lumOff val="-1373"/>
                  <a:alphaOff val="0"/>
                </a:schemeClr>
              </a:fillRef>
              <a:effectRef idx="0">
                <a:schemeClr val="accent3">
                  <a:hueOff val="5625132"/>
                  <a:satOff val="-8440"/>
                  <a:lumOff val="-137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Rounded Rectangle 8"/>
              <p:cNvSpPr txBox="1"/>
              <p:nvPr/>
            </p:nvSpPr>
            <p:spPr>
              <a:xfrm>
                <a:off x="429282" y="1527286"/>
                <a:ext cx="5515395" cy="8524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2759" tIns="0" rIns="202759" bIns="0" numCol="1" spcCol="1270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-US" sz="1400" dirty="0" err="1" smtClean="0">
                    <a:solidFill>
                      <a:srgbClr val="08080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Tên</a:t>
                </a:r>
                <a:r>
                  <a:rPr lang="en-US" sz="1400" dirty="0" smtClean="0">
                    <a:solidFill>
                      <a:srgbClr val="08080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:……………….…….</a:t>
                </a:r>
                <a:r>
                  <a:rPr lang="en-US" sz="1400" dirty="0" err="1" smtClean="0">
                    <a:solidFill>
                      <a:srgbClr val="08080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Lớp</a:t>
                </a:r>
                <a:r>
                  <a:rPr lang="en-US" sz="1400" dirty="0" smtClean="0">
                    <a:solidFill>
                      <a:srgbClr val="08080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:………..</a:t>
                </a:r>
                <a:endParaRPr lang="en-US" sz="1400" dirty="0">
                  <a:solidFill>
                    <a:srgbClr val="080808"/>
                  </a:solidFill>
                </a:endParaRP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64737" y="1593305"/>
              <a:ext cx="2310584" cy="74987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8641" y="3747804"/>
              <a:ext cx="3188484" cy="170702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615584" y="1815402"/>
            <a:ext cx="3619423" cy="4585648"/>
            <a:chOff x="5576892" y="1571768"/>
            <a:chExt cx="3619423" cy="4585648"/>
          </a:xfrm>
        </p:grpSpPr>
        <p:sp>
          <p:nvSpPr>
            <p:cNvPr id="23" name="Rectangle 22"/>
            <p:cNvSpPr/>
            <p:nvPr/>
          </p:nvSpPr>
          <p:spPr>
            <a:xfrm>
              <a:off x="5625153" y="1571768"/>
              <a:ext cx="3464256" cy="4585648"/>
            </a:xfrm>
            <a:prstGeom prst="rect">
              <a:avLst/>
            </a:prstGeom>
            <a:solidFill>
              <a:srgbClr val="EEEBF5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oogle Shape;499;p19"/>
            <p:cNvPicPr preferRelativeResize="0"/>
            <p:nvPr/>
          </p:nvPicPr>
          <p:blipFill rotWithShape="1">
            <a:blip r:embed="rId3">
              <a:alphaModFix/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5576892" y="1932663"/>
              <a:ext cx="3512517" cy="3168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5732059" y="2870636"/>
              <a:ext cx="3357350" cy="1292662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chẳng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endParaRPr lang="en-US" sz="13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en-US" sz="13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xin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đừng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khóc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endParaRPr lang="en-US" sz="13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dịu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00" i="1" dirty="0" err="1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sz="1300" i="1" dirty="0" smtClean="0">
                  <a:solidFill>
                    <a:srgbClr val="08080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300" i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500" b="96563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28295" y="1810676"/>
              <a:ext cx="1168020" cy="116802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5691966" y="1646358"/>
              <a:ext cx="3260829" cy="485735"/>
              <a:chOff x="5691966" y="1646358"/>
              <a:chExt cx="3260829" cy="485735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5691966" y="1646358"/>
                <a:ext cx="3145218" cy="4857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5625132"/>
                  <a:satOff val="-8440"/>
                  <a:lumOff val="-1373"/>
                  <a:alphaOff val="0"/>
                </a:schemeClr>
              </a:fillRef>
              <a:effectRef idx="0">
                <a:schemeClr val="accent3">
                  <a:hueOff val="5625132"/>
                  <a:satOff val="-8440"/>
                  <a:lumOff val="-137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Rounded Rectangle 8"/>
              <p:cNvSpPr txBox="1"/>
              <p:nvPr/>
            </p:nvSpPr>
            <p:spPr>
              <a:xfrm>
                <a:off x="5719005" y="1670070"/>
                <a:ext cx="3233790" cy="4383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2759" tIns="0" rIns="202759" bIns="0" numCol="1" spcCol="1270" anchor="ctr" anchorCtr="0">
                <a:noAutofit/>
              </a:bodyPr>
              <a:lstStyle/>
              <a:p>
                <a:pPr algn="ctr">
                  <a:defRPr/>
                </a:pPr>
                <a:r>
                  <a:rPr lang="en-US" sz="1400" dirty="0" err="1" smtClean="0">
                    <a:solidFill>
                      <a:srgbClr val="08080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Tên</a:t>
                </a:r>
                <a:r>
                  <a:rPr lang="en-US" sz="1400" dirty="0" smtClean="0">
                    <a:solidFill>
                      <a:srgbClr val="08080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:……………….…….</a:t>
                </a:r>
                <a:r>
                  <a:rPr lang="en-US" sz="1400" dirty="0" err="1" smtClean="0">
                    <a:solidFill>
                      <a:srgbClr val="08080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Lớp</a:t>
                </a:r>
                <a:r>
                  <a:rPr lang="en-US" sz="1400" dirty="0" smtClean="0">
                    <a:solidFill>
                      <a:srgbClr val="080808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:………..</a:t>
                </a:r>
                <a:endParaRPr lang="en-US" sz="1400" dirty="0">
                  <a:solidFill>
                    <a:srgbClr val="080808"/>
                  </a:solidFill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5246" y="2097051"/>
              <a:ext cx="2310584" cy="74987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85494" y="4400733"/>
              <a:ext cx="3322608" cy="1652159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7479707" y="2226397"/>
            <a:ext cx="3786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GV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1249806" y="3090858"/>
            <a:ext cx="633057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08902" y="1996432"/>
            <a:ext cx="3033467" cy="828656"/>
            <a:chOff x="383166" y="1481172"/>
            <a:chExt cx="5561511" cy="944640"/>
          </a:xfrm>
          <a:solidFill>
            <a:schemeClr val="accent4">
              <a:lumMod val="75000"/>
            </a:schemeClr>
          </a:solidFill>
        </p:grpSpPr>
        <p:sp>
          <p:nvSpPr>
            <p:cNvPr id="57" name="Rounded Rectangle 56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ounded Rectangle 8"/>
            <p:cNvSpPr txBox="1"/>
            <p:nvPr/>
          </p:nvSpPr>
          <p:spPr>
            <a:xfrm>
              <a:off x="429282" y="1527286"/>
              <a:ext cx="5515395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en-US" sz="3600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KHỔ 1</a:t>
              </a:r>
              <a:endParaRPr lang="en-US" sz="36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22" y="674464"/>
            <a:ext cx="10341610" cy="89733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764" y="1856096"/>
            <a:ext cx="3180589" cy="41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656378"/>
              </p:ext>
            </p:extLst>
          </p:nvPr>
        </p:nvGraphicFramePr>
        <p:xfrm>
          <a:off x="457200" y="564777"/>
          <a:ext cx="11255187" cy="57956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51729">
                  <a:extLst>
                    <a:ext uri="{9D8B030D-6E8A-4147-A177-3AD203B41FA5}">
                      <a16:colId xmlns="" xmlns:a16="http://schemas.microsoft.com/office/drawing/2014/main" val="88865462"/>
                    </a:ext>
                  </a:extLst>
                </a:gridCol>
                <a:gridCol w="3751729">
                  <a:extLst>
                    <a:ext uri="{9D8B030D-6E8A-4147-A177-3AD203B41FA5}">
                      <a16:colId xmlns="" xmlns:a16="http://schemas.microsoft.com/office/drawing/2014/main" val="1643978867"/>
                    </a:ext>
                  </a:extLst>
                </a:gridCol>
                <a:gridCol w="3751729">
                  <a:extLst>
                    <a:ext uri="{9D8B030D-6E8A-4147-A177-3AD203B41FA5}">
                      <a16:colId xmlns="" xmlns:a16="http://schemas.microsoft.com/office/drawing/2014/main" val="3463278125"/>
                    </a:ext>
                  </a:extLst>
                </a:gridCol>
              </a:tblGrid>
              <a:tr h="83371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600" b="1" i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600" b="1" i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="1" i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b="1" i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b="1" i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600" b="1" i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4474631"/>
                  </a:ext>
                </a:extLst>
              </a:tr>
              <a:tr h="1116106">
                <a:tc>
                  <a:txBody>
                    <a:bodyPr/>
                    <a:lstStyle/>
                    <a:p>
                      <a:r>
                        <a:rPr lang="en-US" sz="2800" b="1" i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800" b="1" i="0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1271161"/>
                  </a:ext>
                </a:extLst>
              </a:tr>
              <a:tr h="1562847">
                <a:tc>
                  <a:txBody>
                    <a:bodyPr/>
                    <a:lstStyle/>
                    <a:p>
                      <a:r>
                        <a:rPr lang="en-US" sz="2800" b="1" i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800" b="1" i="0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9890703"/>
                  </a:ext>
                </a:extLst>
              </a:tr>
              <a:tr h="2283012">
                <a:tc>
                  <a:txBody>
                    <a:bodyPr/>
                    <a:lstStyle/>
                    <a:p>
                      <a:r>
                        <a:rPr lang="en-US" sz="2800" b="1" i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i="0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800" b="1" i="0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288101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13412" y="1434291"/>
            <a:ext cx="3680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dưa</a:t>
            </a:r>
            <a:endParaRPr lang="fr-FR" sz="2800" dirty="0" smtClean="0">
              <a:solidFill>
                <a:srgbClr val="080808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Quả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bóng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62899" y="1434291"/>
            <a:ext cx="3680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tri,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3412" y="2568326"/>
            <a:ext cx="36800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cắn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giật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lao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62899" y="2568326"/>
            <a:ext cx="36800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bạo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nhẫn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13412" y="4133249"/>
            <a:ext cx="36800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+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Đại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từ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nhân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xưng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: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bọn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họ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lũ</a:t>
            </a:r>
            <a:endParaRPr lang="fr-FR" sz="2800" dirty="0" smtClean="0">
              <a:solidFill>
                <a:srgbClr val="080808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+</a:t>
            </a:r>
            <a:r>
              <a:rPr lang="fr-FR" sz="2800" dirty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Giọng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điệu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thơ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động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từ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mạnh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: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bổ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cắn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, lao, </a:t>
            </a:r>
            <a:r>
              <a:rPr lang="fr-FR" sz="2800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đá</a:t>
            </a:r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62899" y="4133249"/>
            <a:ext cx="36800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phẫn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endParaRPr lang="en-US" sz="4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41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209" y="596911"/>
            <a:ext cx="7632854" cy="9693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22299" y="1836395"/>
            <a:ext cx="3033467" cy="881045"/>
            <a:chOff x="383166" y="1481172"/>
            <a:chExt cx="5561511" cy="94464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8"/>
            <p:cNvSpPr txBox="1"/>
            <p:nvPr/>
          </p:nvSpPr>
          <p:spPr>
            <a:xfrm>
              <a:off x="429282" y="1527286"/>
              <a:ext cx="5515395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808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KHỔ 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05734" y="2987577"/>
            <a:ext cx="70080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i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i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sz="2800" i="1" dirty="0" smtClean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3867">
            <a:off x="8130780" y="1805119"/>
            <a:ext cx="3126568" cy="39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3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300555"/>
              </p:ext>
            </p:extLst>
          </p:nvPr>
        </p:nvGraphicFramePr>
        <p:xfrm>
          <a:off x="510989" y="268941"/>
          <a:ext cx="11120718" cy="62716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1764">
                  <a:extLst>
                    <a:ext uri="{9D8B030D-6E8A-4147-A177-3AD203B41FA5}">
                      <a16:colId xmlns="" xmlns:a16="http://schemas.microsoft.com/office/drawing/2014/main" val="88865462"/>
                    </a:ext>
                  </a:extLst>
                </a:gridCol>
                <a:gridCol w="4052048">
                  <a:extLst>
                    <a:ext uri="{9D8B030D-6E8A-4147-A177-3AD203B41FA5}">
                      <a16:colId xmlns="" xmlns:a16="http://schemas.microsoft.com/office/drawing/2014/main" val="1643978867"/>
                    </a:ext>
                  </a:extLst>
                </a:gridCol>
                <a:gridCol w="3706906">
                  <a:extLst>
                    <a:ext uri="{9D8B030D-6E8A-4147-A177-3AD203B41FA5}">
                      <a16:colId xmlns="" xmlns:a16="http://schemas.microsoft.com/office/drawing/2014/main" val="3463278125"/>
                    </a:ext>
                  </a:extLst>
                </a:gridCol>
              </a:tblGrid>
              <a:tr h="7316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b="1" i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200" b="1" i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b="1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200" b="1" i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14474631"/>
                  </a:ext>
                </a:extLst>
              </a:tr>
              <a:tr h="84869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800" b="1" i="1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1271161"/>
                  </a:ext>
                </a:extLst>
              </a:tr>
              <a:tr h="2107089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800" b="1" i="1" dirty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9890703"/>
                  </a:ext>
                </a:extLst>
              </a:tr>
              <a:tr h="1434518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800" b="1" baseline="0" dirty="0" smtClean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2881014"/>
                  </a:ext>
                </a:extLst>
              </a:tr>
              <a:tr h="1053546">
                <a:tc>
                  <a:txBody>
                    <a:bodyPr/>
                    <a:lstStyle/>
                    <a:p>
                      <a:pPr marL="0" marR="0" lvl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b="1" baseline="0" dirty="0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808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800" b="1" dirty="0" smtClean="0">
                        <a:solidFill>
                          <a:srgbClr val="08080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858454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996016" y="1179087"/>
            <a:ext cx="3859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2800" i="1" dirty="0">
              <a:solidFill>
                <a:srgbClr val="08080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51695" y="1167502"/>
            <a:ext cx="3680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endParaRPr lang="en-US" sz="2800" i="1" dirty="0">
              <a:solidFill>
                <a:srgbClr val="08080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6029" y="2028163"/>
            <a:ext cx="40856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+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Gương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mặt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thân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thương</a:t>
            </a:r>
            <a:endParaRPr lang="fr-FR" sz="2800" i="1" dirty="0" smtClean="0">
              <a:solidFill>
                <a:srgbClr val="080808"/>
              </a:solidFill>
              <a:latin typeface="Times New Roman" panose="02020603050405020304" pitchFamily="18" charset="0"/>
            </a:endParaRPr>
          </a:p>
          <a:p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+ </a:t>
            </a:r>
            <a:r>
              <a:rPr lang="fr-FR" sz="2800" i="1" dirty="0" err="1">
                <a:solidFill>
                  <a:srgbClr val="080808"/>
                </a:solidFill>
                <a:latin typeface="Times New Roman" panose="02020603050405020304" pitchFamily="18" charset="0"/>
              </a:rPr>
              <a:t>G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iọt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nước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mắt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rơi</a:t>
            </a:r>
            <a:endParaRPr lang="fr-FR" sz="2800" i="1" dirty="0" smtClean="0">
              <a:solidFill>
                <a:srgbClr val="080808"/>
              </a:solidFill>
              <a:latin typeface="Times New Roman" panose="02020603050405020304" pitchFamily="18" charset="0"/>
            </a:endParaRPr>
          </a:p>
          <a:p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+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Máu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chảy</a:t>
            </a:r>
            <a:endParaRPr lang="fr-FR" sz="2800" i="1" dirty="0" smtClean="0">
              <a:solidFill>
                <a:srgbClr val="080808"/>
              </a:solidFill>
              <a:latin typeface="Times New Roman" panose="02020603050405020304" pitchFamily="18" charset="0"/>
            </a:endParaRPr>
          </a:p>
          <a:p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lang="fr-FR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51695" y="2028163"/>
            <a:ext cx="36800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hoại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2800" i="1" dirty="0">
              <a:solidFill>
                <a:srgbClr val="08080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77232" y="3989385"/>
            <a:ext cx="40856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+ Lau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nước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mắt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+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Rửa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sạch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máu</a:t>
            </a:r>
            <a:endParaRPr lang="fr-FR" sz="2800" i="1" dirty="0" smtClean="0">
              <a:solidFill>
                <a:srgbClr val="080808"/>
              </a:solidFill>
              <a:latin typeface="Times New Roman" panose="02020603050405020304" pitchFamily="18" charset="0"/>
            </a:endParaRPr>
          </a:p>
          <a:p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+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Hát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dịu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</a:rPr>
              <a:t>dàng</a:t>
            </a:r>
            <a:endParaRPr lang="en-US" sz="2800" i="1" dirty="0">
              <a:solidFill>
                <a:srgbClr val="08080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11988" y="4374106"/>
            <a:ext cx="3680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ủi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vỗ</a:t>
            </a:r>
            <a:r>
              <a:rPr lang="fr-FR" sz="2800" i="1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endParaRPr lang="en-US" sz="2800" i="1" dirty="0">
              <a:solidFill>
                <a:srgbClr val="080808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06886" y="5473553"/>
            <a:ext cx="7635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thấu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chia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210235"/>
            <a:ext cx="12192000" cy="84716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435" y="430306"/>
            <a:ext cx="11463130" cy="5940311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3707" y="768618"/>
            <a:ext cx="9690116" cy="984643"/>
            <a:chOff x="383166" y="1481172"/>
            <a:chExt cx="5561511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ounded Rectangle 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8"/>
            <p:cNvSpPr txBox="1"/>
            <p:nvPr/>
          </p:nvSpPr>
          <p:spPr>
            <a:xfrm>
              <a:off x="429282" y="1527286"/>
              <a:ext cx="5515395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smtClean="0">
                  <a:solidFill>
                    <a:schemeClr val="tx1"/>
                  </a:solidFill>
                  <a:latin typeface="Times New Roman" panose="02020603050405020304" pitchFamily="18" charset="0"/>
                </a:rPr>
                <a:t>NHẬN RA SỰ ĐỐI LẬP GIỮA 2 KHỔ THƠ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 flipH="1">
            <a:off x="6024282" y="1753261"/>
            <a:ext cx="40637" cy="4513068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269236" y="1932302"/>
            <a:ext cx="4431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</a:t>
            </a:r>
            <a:r>
              <a:rPr lang="fr-FR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fr-FR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fr-FR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endParaRPr lang="en-US" sz="2800" i="1" u="sng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2859" y="1932302"/>
            <a:ext cx="4431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fr-FR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giả</a:t>
            </a:r>
            <a:r>
              <a:rPr lang="fr-FR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fr-FR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fr-FR" sz="2800" i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fr-FR" sz="2800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endParaRPr lang="en-US" sz="2800" i="1" u="sng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716" y="2624799"/>
            <a:ext cx="49748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dung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endParaRPr lang="fr-FR" sz="28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fr-FR" sz="2800" i="1" dirty="0" smtClean="0">
                <a:latin typeface="Times New Roman" panose="02020603050405020304" pitchFamily="18" charset="0"/>
              </a:rPr>
              <a:t>Là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đối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tượng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cần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được</a:t>
            </a:r>
            <a:r>
              <a:rPr lang="fr-FR" sz="2800" i="1" dirty="0" smtClean="0">
                <a:latin typeface="Times New Roman" panose="02020603050405020304" pitchFamily="18" charset="0"/>
              </a:rPr>
              <a:t> chia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sẻ</a:t>
            </a:r>
            <a:r>
              <a:rPr lang="fr-FR" sz="2800" i="1" dirty="0" smtClean="0">
                <a:latin typeface="Times New Roman" panose="02020603050405020304" pitchFamily="18" charset="0"/>
              </a:rPr>
              <a:t>,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yêu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thương</a:t>
            </a:r>
            <a:endParaRPr lang="en-US" sz="2800" i="1" dirty="0"/>
          </a:p>
        </p:txBody>
      </p:sp>
      <p:sp>
        <p:nvSpPr>
          <p:cNvPr id="13" name="Rectangle 12"/>
          <p:cNvSpPr/>
          <p:nvPr/>
        </p:nvSpPr>
        <p:spPr>
          <a:xfrm>
            <a:off x="619318" y="2624798"/>
            <a:ext cx="49748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tri,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fr-FR" sz="28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endParaRPr lang="fr-FR" sz="2800" i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fr-FR" sz="2800" i="1" dirty="0" smtClean="0">
                <a:latin typeface="Times New Roman" panose="02020603050405020304" pitchFamily="18" charset="0"/>
              </a:rPr>
              <a:t>Là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một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thú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vui</a:t>
            </a:r>
            <a:r>
              <a:rPr lang="fr-FR" sz="2800" i="1" dirty="0" smtClean="0">
                <a:latin typeface="Times New Roman" panose="02020603050405020304" pitchFamily="18" charset="0"/>
              </a:rPr>
              <a:t>,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đồ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ăn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cho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những</a:t>
            </a:r>
            <a:r>
              <a:rPr lang="fr-FR" sz="2800" i="1" dirty="0" smtClean="0">
                <a:latin typeface="Times New Roman" panose="02020603050405020304" pitchFamily="18" charset="0"/>
              </a:rPr>
              <a:t> con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người</a:t>
            </a:r>
            <a:r>
              <a:rPr lang="fr-FR" sz="2800" i="1" dirty="0" smtClean="0">
                <a:latin typeface="Times New Roman" panose="02020603050405020304" pitchFamily="18" charset="0"/>
              </a:rPr>
              <a:t> « 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ích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kỉ</a:t>
            </a:r>
            <a:r>
              <a:rPr lang="fr-FR" sz="2800" i="1" dirty="0" smtClean="0">
                <a:latin typeface="Times New Roman" panose="02020603050405020304" pitchFamily="18" charset="0"/>
              </a:rPr>
              <a:t> », « 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hiếu</a:t>
            </a:r>
            <a:r>
              <a:rPr lang="fr-FR" sz="2800" i="1" dirty="0" smtClean="0">
                <a:latin typeface="Times New Roman" panose="02020603050405020304" pitchFamily="18" charset="0"/>
              </a:rPr>
              <a:t> </a:t>
            </a:r>
            <a:r>
              <a:rPr lang="fr-FR" sz="2800" i="1" dirty="0" err="1" smtClean="0">
                <a:latin typeface="Times New Roman" panose="02020603050405020304" pitchFamily="18" charset="0"/>
              </a:rPr>
              <a:t>thắng</a:t>
            </a:r>
            <a:r>
              <a:rPr lang="fr-FR" sz="2800" i="1" dirty="0" smtClean="0">
                <a:latin typeface="Times New Roman" panose="02020603050405020304" pitchFamily="18" charset="0"/>
              </a:rPr>
              <a:t> »</a:t>
            </a:r>
            <a:endParaRPr lang="en-US" sz="2800" i="1" dirty="0"/>
          </a:p>
        </p:txBody>
      </p:sp>
      <p:sp>
        <p:nvSpPr>
          <p:cNvPr id="14" name="Rectangle 13"/>
          <p:cNvSpPr/>
          <p:nvPr/>
        </p:nvSpPr>
        <p:spPr>
          <a:xfrm>
            <a:off x="6441716" y="5040844"/>
            <a:ext cx="4974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nâng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9318" y="5040843"/>
            <a:ext cx="4974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: coi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thường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rẻ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rúng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cư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xử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thô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bạo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fr-FR" sz="28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án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7117"/>
            <a:ext cx="4876809" cy="4876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10" y="1681430"/>
            <a:ext cx="7352413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31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40657" y="340857"/>
            <a:ext cx="4470400" cy="111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513835" y="340857"/>
            <a:ext cx="4470400" cy="111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39652" y="338629"/>
            <a:ext cx="3779848" cy="1292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9047" y="429583"/>
            <a:ext cx="4682133" cy="1292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778" l="0" r="100000">
                        <a14:foregroundMark x1="30645" y1="10000" x2="30645" y2="10000"/>
                        <a14:foregroundMark x1="40323" y1="7333" x2="40323" y2="7333"/>
                        <a14:foregroundMark x1="54570" y1="60222" x2="54839" y2="69556"/>
                        <a14:foregroundMark x1="35484" y1="7556" x2="35484" y2="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33" y="2374577"/>
            <a:ext cx="1986889" cy="22272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9047" y="1987854"/>
            <a:ext cx="4274357" cy="3000666"/>
          </a:xfrm>
          <a:prstGeom prst="rect">
            <a:avLst/>
          </a:prstGeom>
        </p:spPr>
        <p:txBody>
          <a:bodyPr wrap="square" lIns="45555" tIns="22783" rIns="45555" bIns="22783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thơ tự </a:t>
            </a:r>
            <a:r>
              <a:rPr lang="nl-NL" sz="3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3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3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</a:t>
            </a:r>
            <a:r>
              <a:rPr lang="nl-NL" sz="3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nghệ thuật: điệp từ, liệt kê, ẩn dụ..</a:t>
            </a:r>
            <a:endParaRPr lang="en-US" sz="32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98402" y="1987854"/>
            <a:ext cx="4685833" cy="3502518"/>
          </a:xfrm>
          <a:prstGeom prst="rect">
            <a:avLst/>
          </a:prstGeom>
        </p:spPr>
        <p:txBody>
          <a:bodyPr wrap="square" lIns="121813" tIns="60907" rIns="121813" bIns="60907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30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9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" y="598634"/>
            <a:ext cx="3920565" cy="2205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069" y="275425"/>
            <a:ext cx="3789507" cy="2131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052" y="820750"/>
            <a:ext cx="3909037" cy="2198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544" y="3164694"/>
            <a:ext cx="11440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ra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dung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3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fr-FR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544" y="4100421"/>
            <a:ext cx="11440555" cy="26001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đựng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no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xót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nay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Khẳng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lúc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0" b="98000" l="1917" r="95833">
                        <a14:foregroundMark x1="79333" y1="28833" x2="78917" y2="74500"/>
                        <a14:foregroundMark x1="37000" y1="46500" x2="39167" y2="48000"/>
                        <a14:foregroundMark x1="68000" y1="42000" x2="70167" y2="46083"/>
                        <a14:foregroundMark x1="28000" y1="74333" x2="28000" y2="74333"/>
                        <a14:foregroundMark x1="50917" y1="52750" x2="55417" y2="60000"/>
                        <a14:foregroundMark x1="57167" y1="60000" x2="57750" y2="60750"/>
                        <a14:foregroundMark x1="72667" y1="55083" x2="73083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9" y="372033"/>
            <a:ext cx="6230471" cy="62304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8625" y="593806"/>
            <a:ext cx="5709787" cy="984643"/>
            <a:chOff x="383166" y="1481172"/>
            <a:chExt cx="5561511" cy="944640"/>
          </a:xfrm>
          <a:solidFill>
            <a:schemeClr val="accent4">
              <a:lumMod val="50000"/>
            </a:schemeClr>
          </a:solidFill>
        </p:grpSpPr>
        <p:sp>
          <p:nvSpPr>
            <p:cNvPr id="9" name="Rounded Rectangle 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8"/>
            <p:cNvSpPr txBox="1"/>
            <p:nvPr/>
          </p:nvSpPr>
          <p:spPr>
            <a:xfrm>
              <a:off x="429282" y="1527286"/>
              <a:ext cx="5515395" cy="852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noProof="0" dirty="0" smtClean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TẬP LÀM PHÓNG VIÊN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8625" y="1848289"/>
            <a:ext cx="53547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kiến cho rằng: loài người đang ăn Trái đất, bạn có suy nghĩ gì về ý kiến này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 sống, bảo vệ Trái đất của chúng ta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3.Vì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 đất có phải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quốc gia nào đó không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sao bạn lại cho rằng như vậy?....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210235"/>
            <a:ext cx="12192000" cy="8471647"/>
          </a:xfrm>
          <a:prstGeom prst="rect">
            <a:avLst/>
          </a:prstGeom>
        </p:spPr>
      </p:pic>
      <p:pic>
        <p:nvPicPr>
          <p:cNvPr id="10" name="Google Shape;499;p19"/>
          <p:cNvPicPr preferRelativeResize="0"/>
          <p:nvPr/>
        </p:nvPicPr>
        <p:blipFill rotWithShape="1">
          <a:blip r:embed="rId4">
            <a:alphaModFix/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7381" y="3621958"/>
            <a:ext cx="7402080" cy="44684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029630" y="6235041"/>
            <a:ext cx="4463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- Ra-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xun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 Gam-da-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tốp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-</a:t>
            </a:r>
            <a:endParaRPr lang="vi-VN" sz="3200" b="1" i="1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82749"/>
            <a:ext cx="5544332" cy="34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BAY KHẮP TRỜI XANH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4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22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4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29521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Cha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973364" y="650478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Cooper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3322" y="833796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27899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6112" y="54006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Ẩn</a:t>
            </a:r>
            <a:r>
              <a:rPr lang="en-US" sz="2800" noProof="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dụ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hóa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49379" y="54578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từ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8406" y="51657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2706" y="509178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064718" y="7608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Cooper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089" y="752710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4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3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284067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060416"/>
            <a:ext cx="4683803" cy="13876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tôn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trọng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thiêng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liêng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hóa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3611918"/>
            <a:ext cx="4683803" cy="12845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tôn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thờ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3611919"/>
            <a:ext cx="4683803" cy="12845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Vì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ông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muốn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bày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tỏ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niềm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tin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vào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giới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thần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linh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108498"/>
            <a:ext cx="4683803" cy="13876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coi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gia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249876" y="657428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Cooper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532" y="1146927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28067" y="42976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Lao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vào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79180" y="5293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Lau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Rửa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sạch</a:t>
            </a:r>
            <a:r>
              <a:rPr lang="en-US" sz="2800" dirty="0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Montserrat Alternates Black" panose="00000A00000000000000" pitchFamily="50" charset="0"/>
              </a:rPr>
              <a:t>máu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34230" y="49518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54661" y="39887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950640" y="760855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Cooper" panose="020B7200000000000000" pitchFamily="34" charset="0"/>
                  <a:ea typeface="+mn-ea"/>
                  <a:cs typeface="+mn-cs"/>
                </a:rPr>
                <a:t>...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Cooper" panose="020B72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52" y="538749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3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7117"/>
            <a:ext cx="4876809" cy="4876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464" y="768984"/>
            <a:ext cx="6665537" cy="53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69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10824;p75"/>
          <p:cNvGrpSpPr/>
          <p:nvPr/>
        </p:nvGrpSpPr>
        <p:grpSpPr>
          <a:xfrm>
            <a:off x="1198540" y="2648462"/>
            <a:ext cx="2436400" cy="2574631"/>
            <a:chOff x="971263" y="2363802"/>
            <a:chExt cx="1827300" cy="1930973"/>
          </a:xfrm>
        </p:grpSpPr>
        <p:sp>
          <p:nvSpPr>
            <p:cNvPr id="42" name="Google Shape;10825;p75"/>
            <p:cNvSpPr/>
            <p:nvPr/>
          </p:nvSpPr>
          <p:spPr>
            <a:xfrm>
              <a:off x="971263" y="2363802"/>
              <a:ext cx="1827300" cy="1827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3" name="Google Shape;10826;p75"/>
            <p:cNvGrpSpPr/>
            <p:nvPr/>
          </p:nvGrpSpPr>
          <p:grpSpPr>
            <a:xfrm>
              <a:off x="1257438" y="2571750"/>
              <a:ext cx="1254975" cy="1723025"/>
              <a:chOff x="3332925" y="1157750"/>
              <a:chExt cx="1254975" cy="1723025"/>
            </a:xfrm>
          </p:grpSpPr>
          <p:grpSp>
            <p:nvGrpSpPr>
              <p:cNvPr id="44" name="Google Shape;10827;p75"/>
              <p:cNvGrpSpPr/>
              <p:nvPr/>
            </p:nvGrpSpPr>
            <p:grpSpPr>
              <a:xfrm>
                <a:off x="3332925" y="1157750"/>
                <a:ext cx="1254975" cy="1723025"/>
                <a:chOff x="3332925" y="1157750"/>
                <a:chExt cx="1254975" cy="1723025"/>
              </a:xfrm>
            </p:grpSpPr>
            <p:sp>
              <p:nvSpPr>
                <p:cNvPr id="46" name="Google Shape;10828;p75"/>
                <p:cNvSpPr/>
                <p:nvPr/>
              </p:nvSpPr>
              <p:spPr>
                <a:xfrm>
                  <a:off x="3666200" y="2385775"/>
                  <a:ext cx="666675" cy="49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67" h="19800" extrusionOk="0">
                      <a:moveTo>
                        <a:pt x="12194" y="0"/>
                      </a:moveTo>
                      <a:cubicBezTo>
                        <a:pt x="2313" y="0"/>
                        <a:pt x="0" y="14170"/>
                        <a:pt x="0" y="14170"/>
                      </a:cubicBezTo>
                      <a:cubicBezTo>
                        <a:pt x="1554" y="15623"/>
                        <a:pt x="3083" y="16726"/>
                        <a:pt x="4562" y="17553"/>
                      </a:cubicBezTo>
                      <a:cubicBezTo>
                        <a:pt x="7439" y="19181"/>
                        <a:pt x="10205" y="19799"/>
                        <a:pt x="12749" y="19799"/>
                      </a:cubicBezTo>
                      <a:cubicBezTo>
                        <a:pt x="18316" y="19799"/>
                        <a:pt x="22817" y="16837"/>
                        <a:pt x="25088" y="14997"/>
                      </a:cubicBezTo>
                      <a:cubicBezTo>
                        <a:pt x="26090" y="14145"/>
                        <a:pt x="26667" y="13543"/>
                        <a:pt x="26667" y="13543"/>
                      </a:cubicBezTo>
                      <a:cubicBezTo>
                        <a:pt x="25865" y="10761"/>
                        <a:pt x="24436" y="5799"/>
                        <a:pt x="20476" y="2691"/>
                      </a:cubicBezTo>
                      <a:cubicBezTo>
                        <a:pt x="19875" y="2240"/>
                        <a:pt x="19198" y="1789"/>
                        <a:pt x="18471" y="1438"/>
                      </a:cubicBezTo>
                      <a:cubicBezTo>
                        <a:pt x="16867" y="611"/>
                        <a:pt x="14938" y="84"/>
                        <a:pt x="12632" y="9"/>
                      </a:cubicBezTo>
                      <a:cubicBezTo>
                        <a:pt x="12484" y="3"/>
                        <a:pt x="12338" y="0"/>
                        <a:pt x="12194" y="0"/>
                      </a:cubicBezTo>
                      <a:close/>
                    </a:path>
                  </a:pathLst>
                </a:custGeom>
                <a:solidFill>
                  <a:srgbClr val="53282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0829;p75"/>
                <p:cNvSpPr/>
                <p:nvPr/>
              </p:nvSpPr>
              <p:spPr>
                <a:xfrm>
                  <a:off x="3666200" y="2385775"/>
                  <a:ext cx="511925" cy="4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7" h="17554" extrusionOk="0">
                      <a:moveTo>
                        <a:pt x="12194" y="0"/>
                      </a:moveTo>
                      <a:cubicBezTo>
                        <a:pt x="2313" y="0"/>
                        <a:pt x="0" y="14170"/>
                        <a:pt x="0" y="14170"/>
                      </a:cubicBezTo>
                      <a:cubicBezTo>
                        <a:pt x="1554" y="15623"/>
                        <a:pt x="3083" y="16726"/>
                        <a:pt x="4562" y="17553"/>
                      </a:cubicBezTo>
                      <a:cubicBezTo>
                        <a:pt x="3835" y="12866"/>
                        <a:pt x="6140" y="6801"/>
                        <a:pt x="8872" y="6250"/>
                      </a:cubicBezTo>
                      <a:cubicBezTo>
                        <a:pt x="9157" y="6194"/>
                        <a:pt x="9421" y="6168"/>
                        <a:pt x="9667" y="6168"/>
                      </a:cubicBezTo>
                      <a:cubicBezTo>
                        <a:pt x="12280" y="6168"/>
                        <a:pt x="12784" y="9066"/>
                        <a:pt x="12807" y="9157"/>
                      </a:cubicBezTo>
                      <a:cubicBezTo>
                        <a:pt x="12857" y="9082"/>
                        <a:pt x="14862" y="5498"/>
                        <a:pt x="17845" y="4395"/>
                      </a:cubicBezTo>
                      <a:cubicBezTo>
                        <a:pt x="19148" y="3894"/>
                        <a:pt x="19975" y="3267"/>
                        <a:pt x="20476" y="2691"/>
                      </a:cubicBezTo>
                      <a:cubicBezTo>
                        <a:pt x="19875" y="2240"/>
                        <a:pt x="19198" y="1789"/>
                        <a:pt x="18471" y="1438"/>
                      </a:cubicBezTo>
                      <a:cubicBezTo>
                        <a:pt x="16867" y="611"/>
                        <a:pt x="14938" y="84"/>
                        <a:pt x="12632" y="9"/>
                      </a:cubicBezTo>
                      <a:cubicBezTo>
                        <a:pt x="12484" y="3"/>
                        <a:pt x="12338" y="0"/>
                        <a:pt x="12194" y="0"/>
                      </a:cubicBezTo>
                      <a:close/>
                    </a:path>
                  </a:pathLst>
                </a:custGeom>
                <a:solidFill>
                  <a:srgbClr val="3806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0830;p75"/>
                <p:cNvSpPr/>
                <p:nvPr/>
              </p:nvSpPr>
              <p:spPr>
                <a:xfrm>
                  <a:off x="4125475" y="2421700"/>
                  <a:ext cx="2074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6" h="13560" extrusionOk="0">
                      <a:moveTo>
                        <a:pt x="100" y="1"/>
                      </a:moveTo>
                      <a:cubicBezTo>
                        <a:pt x="25" y="427"/>
                        <a:pt x="0" y="878"/>
                        <a:pt x="25" y="1379"/>
                      </a:cubicBezTo>
                      <a:cubicBezTo>
                        <a:pt x="25" y="1379"/>
                        <a:pt x="5564" y="4287"/>
                        <a:pt x="6717" y="13560"/>
                      </a:cubicBezTo>
                      <a:cubicBezTo>
                        <a:pt x="7719" y="12708"/>
                        <a:pt x="8296" y="12106"/>
                        <a:pt x="8296" y="12106"/>
                      </a:cubicBezTo>
                      <a:cubicBezTo>
                        <a:pt x="7344" y="8898"/>
                        <a:pt x="5614" y="2783"/>
                        <a:pt x="100" y="1"/>
                      </a:cubicBezTo>
                      <a:close/>
                    </a:path>
                  </a:pathLst>
                </a:custGeom>
                <a:solidFill>
                  <a:srgbClr val="7B4F4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0831;p75"/>
                <p:cNvSpPr/>
                <p:nvPr/>
              </p:nvSpPr>
              <p:spPr>
                <a:xfrm>
                  <a:off x="3806550" y="2325700"/>
                  <a:ext cx="372825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3" h="9480" extrusionOk="0">
                      <a:moveTo>
                        <a:pt x="7198" y="0"/>
                      </a:moveTo>
                      <a:cubicBezTo>
                        <a:pt x="7049" y="0"/>
                        <a:pt x="6897" y="2"/>
                        <a:pt x="6742" y="6"/>
                      </a:cubicBezTo>
                      <a:cubicBezTo>
                        <a:pt x="2381" y="132"/>
                        <a:pt x="0" y="1335"/>
                        <a:pt x="251" y="3866"/>
                      </a:cubicBezTo>
                      <a:cubicBezTo>
                        <a:pt x="526" y="6422"/>
                        <a:pt x="6817" y="6272"/>
                        <a:pt x="6917" y="9480"/>
                      </a:cubicBezTo>
                      <a:lnTo>
                        <a:pt x="6943" y="9480"/>
                      </a:lnTo>
                      <a:cubicBezTo>
                        <a:pt x="6993" y="9355"/>
                        <a:pt x="8847" y="6272"/>
                        <a:pt x="12080" y="5445"/>
                      </a:cubicBezTo>
                      <a:cubicBezTo>
                        <a:pt x="14913" y="4718"/>
                        <a:pt x="14161" y="1034"/>
                        <a:pt x="9324" y="182"/>
                      </a:cubicBezTo>
                      <a:cubicBezTo>
                        <a:pt x="8673" y="56"/>
                        <a:pt x="7969" y="0"/>
                        <a:pt x="7198" y="0"/>
                      </a:cubicBezTo>
                      <a:close/>
                    </a:path>
                  </a:pathLst>
                </a:custGeom>
                <a:solidFill>
                  <a:srgbClr val="FF383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0832;p75"/>
                <p:cNvSpPr/>
                <p:nvPr/>
              </p:nvSpPr>
              <p:spPr>
                <a:xfrm>
                  <a:off x="4366075" y="1860775"/>
                  <a:ext cx="207425" cy="2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7" h="9254" extrusionOk="0">
                      <a:moveTo>
                        <a:pt x="4309" y="1"/>
                      </a:moveTo>
                      <a:cubicBezTo>
                        <a:pt x="3309" y="1"/>
                        <a:pt x="2507" y="257"/>
                        <a:pt x="2507" y="257"/>
                      </a:cubicBezTo>
                      <a:cubicBezTo>
                        <a:pt x="2507" y="257"/>
                        <a:pt x="0" y="5170"/>
                        <a:pt x="276" y="7150"/>
                      </a:cubicBezTo>
                      <a:cubicBezTo>
                        <a:pt x="415" y="8163"/>
                        <a:pt x="2261" y="9253"/>
                        <a:pt x="4123" y="9253"/>
                      </a:cubicBezTo>
                      <a:cubicBezTo>
                        <a:pt x="5623" y="9253"/>
                        <a:pt x="7132" y="8546"/>
                        <a:pt x="7770" y="6523"/>
                      </a:cubicBezTo>
                      <a:cubicBezTo>
                        <a:pt x="7895" y="6047"/>
                        <a:pt x="7995" y="5520"/>
                        <a:pt x="8045" y="4919"/>
                      </a:cubicBezTo>
                      <a:cubicBezTo>
                        <a:pt x="8296" y="1385"/>
                        <a:pt x="6642" y="307"/>
                        <a:pt x="5088" y="57"/>
                      </a:cubicBezTo>
                      <a:cubicBezTo>
                        <a:pt x="4822" y="17"/>
                        <a:pt x="4560" y="1"/>
                        <a:pt x="4309" y="1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10833;p75"/>
                <p:cNvSpPr/>
                <p:nvPr/>
              </p:nvSpPr>
              <p:spPr>
                <a:xfrm>
                  <a:off x="3337875" y="1850850"/>
                  <a:ext cx="199900" cy="2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6" h="9270" extrusionOk="0">
                      <a:moveTo>
                        <a:pt x="3691" y="0"/>
                      </a:moveTo>
                      <a:cubicBezTo>
                        <a:pt x="3314" y="0"/>
                        <a:pt x="2918" y="43"/>
                        <a:pt x="2532" y="153"/>
                      </a:cubicBezTo>
                      <a:cubicBezTo>
                        <a:pt x="1203" y="529"/>
                        <a:pt x="0" y="1682"/>
                        <a:pt x="0" y="4664"/>
                      </a:cubicBezTo>
                      <a:cubicBezTo>
                        <a:pt x="0" y="8144"/>
                        <a:pt x="1998" y="9270"/>
                        <a:pt x="3946" y="9270"/>
                      </a:cubicBezTo>
                      <a:cubicBezTo>
                        <a:pt x="5689" y="9270"/>
                        <a:pt x="7393" y="8369"/>
                        <a:pt x="7594" y="7446"/>
                      </a:cubicBezTo>
                      <a:cubicBezTo>
                        <a:pt x="7995" y="5466"/>
                        <a:pt x="5840" y="404"/>
                        <a:pt x="5840" y="404"/>
                      </a:cubicBezTo>
                      <a:cubicBezTo>
                        <a:pt x="5840" y="404"/>
                        <a:pt x="5514" y="253"/>
                        <a:pt x="4988" y="153"/>
                      </a:cubicBezTo>
                      <a:cubicBezTo>
                        <a:pt x="4623" y="69"/>
                        <a:pt x="4172" y="0"/>
                        <a:pt x="3691" y="0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10834;p75"/>
                <p:cNvSpPr/>
                <p:nvPr/>
              </p:nvSpPr>
              <p:spPr>
                <a:xfrm>
                  <a:off x="4409925" y="1920400"/>
                  <a:ext cx="121550" cy="1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2" h="4452" extrusionOk="0">
                      <a:moveTo>
                        <a:pt x="2213" y="1"/>
                      </a:moveTo>
                      <a:cubicBezTo>
                        <a:pt x="1483" y="1"/>
                        <a:pt x="853" y="153"/>
                        <a:pt x="853" y="153"/>
                      </a:cubicBezTo>
                      <a:cubicBezTo>
                        <a:pt x="853" y="153"/>
                        <a:pt x="1" y="1531"/>
                        <a:pt x="151" y="2935"/>
                      </a:cubicBezTo>
                      <a:cubicBezTo>
                        <a:pt x="219" y="3715"/>
                        <a:pt x="1193" y="4451"/>
                        <a:pt x="2201" y="4451"/>
                      </a:cubicBezTo>
                      <a:cubicBezTo>
                        <a:pt x="3039" y="4451"/>
                        <a:pt x="3900" y="3944"/>
                        <a:pt x="4286" y="2534"/>
                      </a:cubicBezTo>
                      <a:cubicBezTo>
                        <a:pt x="4861" y="405"/>
                        <a:pt x="3404" y="1"/>
                        <a:pt x="2213" y="1"/>
                      </a:cubicBezTo>
                      <a:close/>
                    </a:path>
                  </a:pathLst>
                </a:custGeom>
                <a:solidFill>
                  <a:srgbClr val="FF70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10835;p75"/>
                <p:cNvSpPr/>
                <p:nvPr/>
              </p:nvSpPr>
              <p:spPr>
                <a:xfrm>
                  <a:off x="4366075" y="1860775"/>
                  <a:ext cx="194250" cy="2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0" h="9254" extrusionOk="0">
                      <a:moveTo>
                        <a:pt x="4309" y="1"/>
                      </a:moveTo>
                      <a:cubicBezTo>
                        <a:pt x="3309" y="1"/>
                        <a:pt x="2507" y="257"/>
                        <a:pt x="2507" y="257"/>
                      </a:cubicBezTo>
                      <a:cubicBezTo>
                        <a:pt x="2507" y="257"/>
                        <a:pt x="0" y="5170"/>
                        <a:pt x="276" y="7150"/>
                      </a:cubicBezTo>
                      <a:cubicBezTo>
                        <a:pt x="415" y="8163"/>
                        <a:pt x="2261" y="9253"/>
                        <a:pt x="4123" y="9253"/>
                      </a:cubicBezTo>
                      <a:cubicBezTo>
                        <a:pt x="5623" y="9253"/>
                        <a:pt x="7132" y="8546"/>
                        <a:pt x="7770" y="6523"/>
                      </a:cubicBezTo>
                      <a:lnTo>
                        <a:pt x="7770" y="6523"/>
                      </a:lnTo>
                      <a:cubicBezTo>
                        <a:pt x="6648" y="7136"/>
                        <a:pt x="5394" y="7540"/>
                        <a:pt x="4485" y="7540"/>
                      </a:cubicBezTo>
                      <a:cubicBezTo>
                        <a:pt x="3424" y="7540"/>
                        <a:pt x="2836" y="6988"/>
                        <a:pt x="3484" y="5571"/>
                      </a:cubicBezTo>
                      <a:cubicBezTo>
                        <a:pt x="4411" y="3515"/>
                        <a:pt x="4862" y="1360"/>
                        <a:pt x="5088" y="57"/>
                      </a:cubicBezTo>
                      <a:cubicBezTo>
                        <a:pt x="4822" y="17"/>
                        <a:pt x="4560" y="1"/>
                        <a:pt x="4309" y="1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10836;p75"/>
                <p:cNvSpPr/>
                <p:nvPr/>
              </p:nvSpPr>
              <p:spPr>
                <a:xfrm>
                  <a:off x="3332925" y="1854675"/>
                  <a:ext cx="204850" cy="22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9117" extrusionOk="0">
                      <a:moveTo>
                        <a:pt x="5186" y="0"/>
                      </a:moveTo>
                      <a:cubicBezTo>
                        <a:pt x="5010" y="1880"/>
                        <a:pt x="4960" y="4311"/>
                        <a:pt x="5612" y="5890"/>
                      </a:cubicBezTo>
                      <a:cubicBezTo>
                        <a:pt x="6022" y="6849"/>
                        <a:pt x="5290" y="7429"/>
                        <a:pt x="4339" y="7429"/>
                      </a:cubicBezTo>
                      <a:cubicBezTo>
                        <a:pt x="2556" y="7429"/>
                        <a:pt x="0" y="5393"/>
                        <a:pt x="2730" y="0"/>
                      </a:cubicBezTo>
                      <a:lnTo>
                        <a:pt x="2730" y="0"/>
                      </a:lnTo>
                      <a:cubicBezTo>
                        <a:pt x="1401" y="376"/>
                        <a:pt x="198" y="1529"/>
                        <a:pt x="198" y="4511"/>
                      </a:cubicBezTo>
                      <a:cubicBezTo>
                        <a:pt x="198" y="7991"/>
                        <a:pt x="2196" y="9117"/>
                        <a:pt x="4144" y="9117"/>
                      </a:cubicBezTo>
                      <a:cubicBezTo>
                        <a:pt x="5887" y="9117"/>
                        <a:pt x="7591" y="8216"/>
                        <a:pt x="7792" y="7293"/>
                      </a:cubicBezTo>
                      <a:cubicBezTo>
                        <a:pt x="8193" y="5313"/>
                        <a:pt x="6038" y="251"/>
                        <a:pt x="6038" y="251"/>
                      </a:cubicBezTo>
                      <a:cubicBezTo>
                        <a:pt x="6038" y="251"/>
                        <a:pt x="5712" y="100"/>
                        <a:pt x="5186" y="0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10837;p75"/>
                <p:cNvSpPr/>
                <p:nvPr/>
              </p:nvSpPr>
              <p:spPr>
                <a:xfrm>
                  <a:off x="3909300" y="2242500"/>
                  <a:ext cx="130975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" h="7920" extrusionOk="0">
                      <a:moveTo>
                        <a:pt x="5239" y="1"/>
                      </a:moveTo>
                      <a:lnTo>
                        <a:pt x="201" y="602"/>
                      </a:lnTo>
                      <a:lnTo>
                        <a:pt x="0" y="6693"/>
                      </a:lnTo>
                      <a:cubicBezTo>
                        <a:pt x="0" y="6693"/>
                        <a:pt x="764" y="7919"/>
                        <a:pt x="2307" y="7919"/>
                      </a:cubicBezTo>
                      <a:cubicBezTo>
                        <a:pt x="3035" y="7919"/>
                        <a:pt x="3937" y="7646"/>
                        <a:pt x="5013" y="6843"/>
                      </a:cubicBezTo>
                      <a:lnTo>
                        <a:pt x="5138" y="2532"/>
                      </a:lnTo>
                      <a:lnTo>
                        <a:pt x="5239" y="1"/>
                      </a:ln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10838;p75"/>
                <p:cNvSpPr/>
                <p:nvPr/>
              </p:nvSpPr>
              <p:spPr>
                <a:xfrm>
                  <a:off x="3909300" y="2242500"/>
                  <a:ext cx="130975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" h="7920" extrusionOk="0">
                      <a:moveTo>
                        <a:pt x="5239" y="1"/>
                      </a:moveTo>
                      <a:lnTo>
                        <a:pt x="201" y="602"/>
                      </a:lnTo>
                      <a:lnTo>
                        <a:pt x="0" y="6693"/>
                      </a:lnTo>
                      <a:cubicBezTo>
                        <a:pt x="0" y="6693"/>
                        <a:pt x="764" y="7919"/>
                        <a:pt x="2307" y="7919"/>
                      </a:cubicBezTo>
                      <a:cubicBezTo>
                        <a:pt x="3035" y="7919"/>
                        <a:pt x="3937" y="7646"/>
                        <a:pt x="5013" y="6843"/>
                      </a:cubicBezTo>
                      <a:lnTo>
                        <a:pt x="5013" y="6843"/>
                      </a:lnTo>
                      <a:cubicBezTo>
                        <a:pt x="4482" y="7058"/>
                        <a:pt x="4021" y="7150"/>
                        <a:pt x="3627" y="7150"/>
                      </a:cubicBezTo>
                      <a:cubicBezTo>
                        <a:pt x="1120" y="7150"/>
                        <a:pt x="1268" y="3399"/>
                        <a:pt x="2632" y="3334"/>
                      </a:cubicBezTo>
                      <a:cubicBezTo>
                        <a:pt x="3785" y="3259"/>
                        <a:pt x="4737" y="2783"/>
                        <a:pt x="5138" y="2532"/>
                      </a:cubicBezTo>
                      <a:lnTo>
                        <a:pt x="5239" y="1"/>
                      </a:ln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10839;p75"/>
                <p:cNvSpPr/>
                <p:nvPr/>
              </p:nvSpPr>
              <p:spPr>
                <a:xfrm>
                  <a:off x="3472575" y="1402450"/>
                  <a:ext cx="971850" cy="88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74" h="35424" extrusionOk="0">
                      <a:moveTo>
                        <a:pt x="21796" y="1"/>
                      </a:moveTo>
                      <a:cubicBezTo>
                        <a:pt x="21314" y="1"/>
                        <a:pt x="20816" y="15"/>
                        <a:pt x="20302" y="44"/>
                      </a:cubicBezTo>
                      <a:cubicBezTo>
                        <a:pt x="7419" y="771"/>
                        <a:pt x="1154" y="8264"/>
                        <a:pt x="552" y="16610"/>
                      </a:cubicBezTo>
                      <a:cubicBezTo>
                        <a:pt x="1" y="24254"/>
                        <a:pt x="2883" y="34831"/>
                        <a:pt x="19500" y="35407"/>
                      </a:cubicBezTo>
                      <a:cubicBezTo>
                        <a:pt x="19802" y="35418"/>
                        <a:pt x="20099" y="35423"/>
                        <a:pt x="20393" y="35423"/>
                      </a:cubicBezTo>
                      <a:cubicBezTo>
                        <a:pt x="24247" y="35423"/>
                        <a:pt x="27414" y="34522"/>
                        <a:pt x="29976" y="33102"/>
                      </a:cubicBezTo>
                      <a:cubicBezTo>
                        <a:pt x="36292" y="29568"/>
                        <a:pt x="38873" y="22726"/>
                        <a:pt x="38848" y="17713"/>
                      </a:cubicBezTo>
                      <a:cubicBezTo>
                        <a:pt x="38848" y="16360"/>
                        <a:pt x="38648" y="15157"/>
                        <a:pt x="38272" y="14154"/>
                      </a:cubicBezTo>
                      <a:cubicBezTo>
                        <a:pt x="36034" y="8163"/>
                        <a:pt x="33380" y="1"/>
                        <a:pt x="21796" y="1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10840;p75"/>
                <p:cNvSpPr/>
                <p:nvPr/>
              </p:nvSpPr>
              <p:spPr>
                <a:xfrm>
                  <a:off x="3472575" y="1402450"/>
                  <a:ext cx="971225" cy="88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49" h="35424" extrusionOk="0">
                      <a:moveTo>
                        <a:pt x="21796" y="1"/>
                      </a:moveTo>
                      <a:cubicBezTo>
                        <a:pt x="21314" y="1"/>
                        <a:pt x="20816" y="15"/>
                        <a:pt x="20302" y="44"/>
                      </a:cubicBezTo>
                      <a:cubicBezTo>
                        <a:pt x="7419" y="771"/>
                        <a:pt x="1154" y="8264"/>
                        <a:pt x="552" y="16610"/>
                      </a:cubicBezTo>
                      <a:cubicBezTo>
                        <a:pt x="1" y="24254"/>
                        <a:pt x="2883" y="34831"/>
                        <a:pt x="19500" y="35407"/>
                      </a:cubicBezTo>
                      <a:cubicBezTo>
                        <a:pt x="19802" y="35418"/>
                        <a:pt x="20099" y="35423"/>
                        <a:pt x="20393" y="35423"/>
                      </a:cubicBezTo>
                      <a:cubicBezTo>
                        <a:pt x="24247" y="35423"/>
                        <a:pt x="27414" y="34522"/>
                        <a:pt x="29976" y="33102"/>
                      </a:cubicBezTo>
                      <a:lnTo>
                        <a:pt x="29976" y="33102"/>
                      </a:lnTo>
                      <a:cubicBezTo>
                        <a:pt x="27675" y="33697"/>
                        <a:pt x="24950" y="34084"/>
                        <a:pt x="22341" y="34084"/>
                      </a:cubicBezTo>
                      <a:cubicBezTo>
                        <a:pt x="17587" y="34084"/>
                        <a:pt x="13219" y="32799"/>
                        <a:pt x="12507" y="29142"/>
                      </a:cubicBezTo>
                      <a:cubicBezTo>
                        <a:pt x="11104" y="21999"/>
                        <a:pt x="10928" y="14731"/>
                        <a:pt x="21079" y="13954"/>
                      </a:cubicBezTo>
                      <a:cubicBezTo>
                        <a:pt x="21901" y="13891"/>
                        <a:pt x="22714" y="13861"/>
                        <a:pt x="23514" y="13861"/>
                      </a:cubicBezTo>
                      <a:cubicBezTo>
                        <a:pt x="30345" y="13861"/>
                        <a:pt x="36223" y="16008"/>
                        <a:pt x="38848" y="17713"/>
                      </a:cubicBezTo>
                      <a:cubicBezTo>
                        <a:pt x="38848" y="16360"/>
                        <a:pt x="38648" y="15157"/>
                        <a:pt x="38272" y="14154"/>
                      </a:cubicBezTo>
                      <a:cubicBezTo>
                        <a:pt x="36034" y="8163"/>
                        <a:pt x="33380" y="1"/>
                        <a:pt x="21796" y="1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10841;p75"/>
                <p:cNvSpPr/>
                <p:nvPr/>
              </p:nvSpPr>
              <p:spPr>
                <a:xfrm>
                  <a:off x="3580350" y="1989950"/>
                  <a:ext cx="213050" cy="2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2" h="8376" extrusionOk="0">
                      <a:moveTo>
                        <a:pt x="4271" y="0"/>
                      </a:moveTo>
                      <a:cubicBezTo>
                        <a:pt x="2004" y="0"/>
                        <a:pt x="149" y="1778"/>
                        <a:pt x="76" y="4038"/>
                      </a:cubicBezTo>
                      <a:cubicBezTo>
                        <a:pt x="0" y="6343"/>
                        <a:pt x="1805" y="8298"/>
                        <a:pt x="4111" y="8374"/>
                      </a:cubicBezTo>
                      <a:cubicBezTo>
                        <a:pt x="4157" y="8375"/>
                        <a:pt x="4204" y="8376"/>
                        <a:pt x="4250" y="8376"/>
                      </a:cubicBezTo>
                      <a:cubicBezTo>
                        <a:pt x="6495" y="8376"/>
                        <a:pt x="8373" y="6598"/>
                        <a:pt x="8447" y="4338"/>
                      </a:cubicBezTo>
                      <a:cubicBezTo>
                        <a:pt x="8522" y="2033"/>
                        <a:pt x="6717" y="78"/>
                        <a:pt x="4412" y="3"/>
                      </a:cubicBezTo>
                      <a:cubicBezTo>
                        <a:pt x="4365" y="1"/>
                        <a:pt x="4318" y="0"/>
                        <a:pt x="4271" y="0"/>
                      </a:cubicBezTo>
                      <a:close/>
                    </a:path>
                  </a:pathLst>
                </a:custGeom>
                <a:solidFill>
                  <a:srgbClr val="FF7069">
                    <a:alpha val="647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10842;p75"/>
                <p:cNvSpPr/>
                <p:nvPr/>
              </p:nvSpPr>
              <p:spPr>
                <a:xfrm>
                  <a:off x="4126725" y="1983675"/>
                  <a:ext cx="213675" cy="20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7" h="8377" extrusionOk="0">
                      <a:moveTo>
                        <a:pt x="4272" y="1"/>
                      </a:moveTo>
                      <a:cubicBezTo>
                        <a:pt x="2029" y="1"/>
                        <a:pt x="174" y="1779"/>
                        <a:pt x="101" y="4063"/>
                      </a:cubicBezTo>
                      <a:cubicBezTo>
                        <a:pt x="0" y="6369"/>
                        <a:pt x="1830" y="8299"/>
                        <a:pt x="4136" y="8374"/>
                      </a:cubicBezTo>
                      <a:cubicBezTo>
                        <a:pt x="4182" y="8375"/>
                        <a:pt x="4228" y="8376"/>
                        <a:pt x="4275" y="8376"/>
                      </a:cubicBezTo>
                      <a:cubicBezTo>
                        <a:pt x="6518" y="8376"/>
                        <a:pt x="8373" y="6598"/>
                        <a:pt x="8471" y="4339"/>
                      </a:cubicBezTo>
                      <a:cubicBezTo>
                        <a:pt x="8547" y="2033"/>
                        <a:pt x="6717" y="103"/>
                        <a:pt x="4411" y="3"/>
                      </a:cubicBezTo>
                      <a:cubicBezTo>
                        <a:pt x="4365" y="1"/>
                        <a:pt x="4319" y="1"/>
                        <a:pt x="4272" y="1"/>
                      </a:cubicBezTo>
                      <a:close/>
                    </a:path>
                  </a:pathLst>
                </a:custGeom>
                <a:solidFill>
                  <a:srgbClr val="FF7069">
                    <a:alpha val="647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10843;p75"/>
                <p:cNvSpPr/>
                <p:nvPr/>
              </p:nvSpPr>
              <p:spPr>
                <a:xfrm>
                  <a:off x="3416825" y="1157750"/>
                  <a:ext cx="1112175" cy="6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7" h="27276" extrusionOk="0">
                      <a:moveTo>
                        <a:pt x="29601" y="0"/>
                      </a:moveTo>
                      <a:cubicBezTo>
                        <a:pt x="29508" y="0"/>
                        <a:pt x="29415" y="19"/>
                        <a:pt x="29324" y="57"/>
                      </a:cubicBezTo>
                      <a:cubicBezTo>
                        <a:pt x="27569" y="809"/>
                        <a:pt x="31354" y="5721"/>
                        <a:pt x="31354" y="5721"/>
                      </a:cubicBezTo>
                      <a:cubicBezTo>
                        <a:pt x="31354" y="5721"/>
                        <a:pt x="29129" y="2912"/>
                        <a:pt x="23061" y="2912"/>
                      </a:cubicBezTo>
                      <a:cubicBezTo>
                        <a:pt x="22721" y="2912"/>
                        <a:pt x="22369" y="2921"/>
                        <a:pt x="22005" y="2940"/>
                      </a:cubicBezTo>
                      <a:cubicBezTo>
                        <a:pt x="19674" y="3065"/>
                        <a:pt x="16867" y="3566"/>
                        <a:pt x="13459" y="4744"/>
                      </a:cubicBezTo>
                      <a:cubicBezTo>
                        <a:pt x="25" y="9406"/>
                        <a:pt x="0" y="23717"/>
                        <a:pt x="1529" y="27025"/>
                      </a:cubicBezTo>
                      <a:cubicBezTo>
                        <a:pt x="1529" y="27025"/>
                        <a:pt x="6516" y="24293"/>
                        <a:pt x="10953" y="23641"/>
                      </a:cubicBezTo>
                      <a:cubicBezTo>
                        <a:pt x="10953" y="23641"/>
                        <a:pt x="11930" y="15872"/>
                        <a:pt x="12882" y="14844"/>
                      </a:cubicBezTo>
                      <a:cubicBezTo>
                        <a:pt x="12945" y="14780"/>
                        <a:pt x="13001" y="14750"/>
                        <a:pt x="13052" y="14750"/>
                      </a:cubicBezTo>
                      <a:cubicBezTo>
                        <a:pt x="13800" y="14750"/>
                        <a:pt x="13386" y="21235"/>
                        <a:pt x="13785" y="22338"/>
                      </a:cubicBezTo>
                      <a:cubicBezTo>
                        <a:pt x="13785" y="22338"/>
                        <a:pt x="15714" y="22288"/>
                        <a:pt x="17870" y="22263"/>
                      </a:cubicBezTo>
                      <a:cubicBezTo>
                        <a:pt x="18650" y="22254"/>
                        <a:pt x="19460" y="22248"/>
                        <a:pt x="20221" y="22248"/>
                      </a:cubicBezTo>
                      <a:cubicBezTo>
                        <a:pt x="21540" y="22248"/>
                        <a:pt x="22714" y="22265"/>
                        <a:pt x="23334" y="22313"/>
                      </a:cubicBezTo>
                      <a:cubicBezTo>
                        <a:pt x="23334" y="22313"/>
                        <a:pt x="23434" y="16423"/>
                        <a:pt x="22882" y="15095"/>
                      </a:cubicBezTo>
                      <a:cubicBezTo>
                        <a:pt x="22793" y="14873"/>
                        <a:pt x="22807" y="14762"/>
                        <a:pt x="22895" y="14762"/>
                      </a:cubicBezTo>
                      <a:cubicBezTo>
                        <a:pt x="23321" y="14762"/>
                        <a:pt x="25474" y="17379"/>
                        <a:pt x="25765" y="22514"/>
                      </a:cubicBezTo>
                      <a:cubicBezTo>
                        <a:pt x="25765" y="22514"/>
                        <a:pt x="32156" y="23190"/>
                        <a:pt x="34236" y="23742"/>
                      </a:cubicBezTo>
                      <a:cubicBezTo>
                        <a:pt x="34236" y="23742"/>
                        <a:pt x="33509" y="17200"/>
                        <a:pt x="32632" y="15646"/>
                      </a:cubicBezTo>
                      <a:cubicBezTo>
                        <a:pt x="32513" y="15439"/>
                        <a:pt x="32487" y="15342"/>
                        <a:pt x="32530" y="15342"/>
                      </a:cubicBezTo>
                      <a:cubicBezTo>
                        <a:pt x="32810" y="15342"/>
                        <a:pt x="35952" y="19327"/>
                        <a:pt x="36191" y="24268"/>
                      </a:cubicBezTo>
                      <a:cubicBezTo>
                        <a:pt x="36191" y="24268"/>
                        <a:pt x="38898" y="25120"/>
                        <a:pt x="40752" y="26223"/>
                      </a:cubicBezTo>
                      <a:cubicBezTo>
                        <a:pt x="41329" y="26549"/>
                        <a:pt x="41830" y="26900"/>
                        <a:pt x="42131" y="27275"/>
                      </a:cubicBezTo>
                      <a:cubicBezTo>
                        <a:pt x="42131" y="27275"/>
                        <a:pt x="44487" y="12689"/>
                        <a:pt x="35138" y="7250"/>
                      </a:cubicBezTo>
                      <a:cubicBezTo>
                        <a:pt x="35289" y="7200"/>
                        <a:pt x="41128" y="5446"/>
                        <a:pt x="40602" y="3942"/>
                      </a:cubicBezTo>
                      <a:cubicBezTo>
                        <a:pt x="40460" y="3531"/>
                        <a:pt x="39999" y="3352"/>
                        <a:pt x="39365" y="3352"/>
                      </a:cubicBezTo>
                      <a:cubicBezTo>
                        <a:pt x="37643" y="3352"/>
                        <a:pt x="34646" y="4672"/>
                        <a:pt x="33309" y="6248"/>
                      </a:cubicBezTo>
                      <a:cubicBezTo>
                        <a:pt x="33309" y="6248"/>
                        <a:pt x="31324" y="0"/>
                        <a:pt x="29601" y="0"/>
                      </a:cubicBezTo>
                      <a:close/>
                    </a:path>
                  </a:pathLst>
                </a:custGeom>
                <a:solidFill>
                  <a:srgbClr val="F05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10844;p75"/>
                <p:cNvSpPr/>
                <p:nvPr/>
              </p:nvSpPr>
              <p:spPr>
                <a:xfrm>
                  <a:off x="3578475" y="1799525"/>
                  <a:ext cx="238750" cy="15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0" h="6116" fill="none" extrusionOk="0">
                      <a:moveTo>
                        <a:pt x="1078" y="6041"/>
                      </a:moveTo>
                      <a:cubicBezTo>
                        <a:pt x="1078" y="6041"/>
                        <a:pt x="0" y="0"/>
                        <a:pt x="4888" y="201"/>
                      </a:cubicBezTo>
                      <a:cubicBezTo>
                        <a:pt x="9549" y="376"/>
                        <a:pt x="8171" y="6116"/>
                        <a:pt x="8171" y="6116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10845;p75"/>
                <p:cNvSpPr/>
                <p:nvPr/>
              </p:nvSpPr>
              <p:spPr>
                <a:xfrm>
                  <a:off x="4134875" y="1818325"/>
                  <a:ext cx="239375" cy="1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5" h="6141" fill="none" extrusionOk="0">
                      <a:moveTo>
                        <a:pt x="1078" y="6066"/>
                      </a:moveTo>
                      <a:cubicBezTo>
                        <a:pt x="1078" y="6066"/>
                        <a:pt x="0" y="0"/>
                        <a:pt x="4887" y="201"/>
                      </a:cubicBezTo>
                      <a:cubicBezTo>
                        <a:pt x="9574" y="376"/>
                        <a:pt x="8171" y="6141"/>
                        <a:pt x="8171" y="6141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10846;p75"/>
                <p:cNvSpPr/>
                <p:nvPr/>
              </p:nvSpPr>
              <p:spPr>
                <a:xfrm>
                  <a:off x="3865200" y="1888350"/>
                  <a:ext cx="198875" cy="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5" h="3450" extrusionOk="0">
                      <a:moveTo>
                        <a:pt x="3820" y="0"/>
                      </a:moveTo>
                      <a:cubicBezTo>
                        <a:pt x="0" y="0"/>
                        <a:pt x="1215" y="2610"/>
                        <a:pt x="4020" y="3415"/>
                      </a:cubicBezTo>
                      <a:cubicBezTo>
                        <a:pt x="4091" y="3438"/>
                        <a:pt x="4169" y="3450"/>
                        <a:pt x="4254" y="3450"/>
                      </a:cubicBezTo>
                      <a:cubicBezTo>
                        <a:pt x="4532" y="3450"/>
                        <a:pt x="4878" y="3331"/>
                        <a:pt x="5223" y="3139"/>
                      </a:cubicBezTo>
                      <a:cubicBezTo>
                        <a:pt x="6602" y="2387"/>
                        <a:pt x="7955" y="432"/>
                        <a:pt x="4897" y="57"/>
                      </a:cubicBezTo>
                      <a:cubicBezTo>
                        <a:pt x="4672" y="31"/>
                        <a:pt x="4421" y="6"/>
                        <a:pt x="4145" y="6"/>
                      </a:cubicBezTo>
                      <a:cubicBezTo>
                        <a:pt x="4033" y="2"/>
                        <a:pt x="3925" y="0"/>
                        <a:pt x="3820" y="0"/>
                      </a:cubicBezTo>
                      <a:close/>
                    </a:path>
                  </a:pathLst>
                </a:custGeom>
                <a:solidFill>
                  <a:srgbClr val="FF706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10847;p75"/>
                <p:cNvSpPr/>
                <p:nvPr/>
              </p:nvSpPr>
              <p:spPr>
                <a:xfrm>
                  <a:off x="3826600" y="2020700"/>
                  <a:ext cx="264425" cy="6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7" h="2733" fill="none" extrusionOk="0">
                      <a:moveTo>
                        <a:pt x="0" y="1"/>
                      </a:moveTo>
                      <a:cubicBezTo>
                        <a:pt x="0" y="1"/>
                        <a:pt x="4562" y="2732"/>
                        <a:pt x="10577" y="377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10848;p75"/>
                <p:cNvSpPr/>
                <p:nvPr/>
              </p:nvSpPr>
              <p:spPr>
                <a:xfrm>
                  <a:off x="3663050" y="201632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7" y="0"/>
                      </a:moveTo>
                      <a:cubicBezTo>
                        <a:pt x="201" y="0"/>
                        <a:pt x="26" y="176"/>
                        <a:pt x="1" y="376"/>
                      </a:cubicBezTo>
                      <a:cubicBezTo>
                        <a:pt x="1" y="602"/>
                        <a:pt x="176" y="777"/>
                        <a:pt x="402" y="802"/>
                      </a:cubicBezTo>
                      <a:cubicBezTo>
                        <a:pt x="602" y="802"/>
                        <a:pt x="778" y="627"/>
                        <a:pt x="803" y="401"/>
                      </a:cubicBezTo>
                      <a:cubicBezTo>
                        <a:pt x="803" y="201"/>
                        <a:pt x="627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10849;p75"/>
                <p:cNvSpPr/>
                <p:nvPr/>
              </p:nvSpPr>
              <p:spPr>
                <a:xfrm>
                  <a:off x="3702525" y="2053900"/>
                  <a:ext cx="20075" cy="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1" extrusionOk="0">
                      <a:moveTo>
                        <a:pt x="427" y="1"/>
                      </a:moveTo>
                      <a:cubicBezTo>
                        <a:pt x="201" y="1"/>
                        <a:pt x="26" y="151"/>
                        <a:pt x="26" y="377"/>
                      </a:cubicBezTo>
                      <a:cubicBezTo>
                        <a:pt x="1" y="602"/>
                        <a:pt x="176" y="778"/>
                        <a:pt x="402" y="778"/>
                      </a:cubicBezTo>
                      <a:cubicBezTo>
                        <a:pt x="415" y="780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176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10850;p75"/>
                <p:cNvSpPr/>
                <p:nvPr/>
              </p:nvSpPr>
              <p:spPr>
                <a:xfrm>
                  <a:off x="3758300" y="201632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01" y="0"/>
                      </a:moveTo>
                      <a:cubicBezTo>
                        <a:pt x="201" y="0"/>
                        <a:pt x="0" y="151"/>
                        <a:pt x="0" y="376"/>
                      </a:cubicBezTo>
                      <a:cubicBezTo>
                        <a:pt x="0" y="602"/>
                        <a:pt x="151" y="777"/>
                        <a:pt x="376" y="777"/>
                      </a:cubicBezTo>
                      <a:cubicBezTo>
                        <a:pt x="391" y="779"/>
                        <a:pt x="405" y="780"/>
                        <a:pt x="419" y="780"/>
                      </a:cubicBezTo>
                      <a:cubicBezTo>
                        <a:pt x="624" y="780"/>
                        <a:pt x="777" y="612"/>
                        <a:pt x="777" y="401"/>
                      </a:cubicBezTo>
                      <a:cubicBezTo>
                        <a:pt x="802" y="201"/>
                        <a:pt x="627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10851;p75"/>
                <p:cNvSpPr/>
                <p:nvPr/>
              </p:nvSpPr>
              <p:spPr>
                <a:xfrm>
                  <a:off x="3561550" y="19843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0"/>
                      </a:moveTo>
                      <a:cubicBezTo>
                        <a:pt x="201" y="0"/>
                        <a:pt x="26" y="150"/>
                        <a:pt x="26" y="376"/>
                      </a:cubicBezTo>
                      <a:cubicBezTo>
                        <a:pt x="1" y="602"/>
                        <a:pt x="176" y="777"/>
                        <a:pt x="402" y="777"/>
                      </a:cubicBezTo>
                      <a:cubicBezTo>
                        <a:pt x="416" y="779"/>
                        <a:pt x="430" y="779"/>
                        <a:pt x="444" y="779"/>
                      </a:cubicBezTo>
                      <a:cubicBezTo>
                        <a:pt x="649" y="779"/>
                        <a:pt x="803" y="612"/>
                        <a:pt x="803" y="401"/>
                      </a:cubicBezTo>
                      <a:cubicBezTo>
                        <a:pt x="803" y="175"/>
                        <a:pt x="652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10852;p75"/>
                <p:cNvSpPr/>
                <p:nvPr/>
              </p:nvSpPr>
              <p:spPr>
                <a:xfrm>
                  <a:off x="3591625" y="204012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1"/>
                      </a:moveTo>
                      <a:cubicBezTo>
                        <a:pt x="201" y="1"/>
                        <a:pt x="26" y="176"/>
                        <a:pt x="26" y="377"/>
                      </a:cubicBezTo>
                      <a:cubicBezTo>
                        <a:pt x="1" y="602"/>
                        <a:pt x="176" y="778"/>
                        <a:pt x="402" y="778"/>
                      </a:cubicBezTo>
                      <a:cubicBezTo>
                        <a:pt x="414" y="779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201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10853;p75"/>
                <p:cNvSpPr/>
                <p:nvPr/>
              </p:nvSpPr>
              <p:spPr>
                <a:xfrm>
                  <a:off x="4233850" y="2036300"/>
                  <a:ext cx="20075" cy="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1" extrusionOk="0">
                      <a:moveTo>
                        <a:pt x="384" y="1"/>
                      </a:moveTo>
                      <a:cubicBezTo>
                        <a:pt x="180" y="1"/>
                        <a:pt x="26" y="168"/>
                        <a:pt x="26" y="379"/>
                      </a:cubicBezTo>
                      <a:cubicBezTo>
                        <a:pt x="1" y="580"/>
                        <a:pt x="176" y="780"/>
                        <a:pt x="402" y="780"/>
                      </a:cubicBezTo>
                      <a:cubicBezTo>
                        <a:pt x="602" y="780"/>
                        <a:pt x="803" y="605"/>
                        <a:pt x="803" y="404"/>
                      </a:cubicBezTo>
                      <a:cubicBezTo>
                        <a:pt x="803" y="179"/>
                        <a:pt x="653" y="3"/>
                        <a:pt x="427" y="3"/>
                      </a:cubicBezTo>
                      <a:cubicBezTo>
                        <a:pt x="413" y="2"/>
                        <a:pt x="398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10854;p75"/>
                <p:cNvSpPr/>
                <p:nvPr/>
              </p:nvSpPr>
              <p:spPr>
                <a:xfrm>
                  <a:off x="4191875" y="20707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384" y="0"/>
                      </a:moveTo>
                      <a:cubicBezTo>
                        <a:pt x="179" y="0"/>
                        <a:pt x="24" y="167"/>
                        <a:pt x="1" y="379"/>
                      </a:cubicBezTo>
                      <a:cubicBezTo>
                        <a:pt x="1" y="604"/>
                        <a:pt x="176" y="780"/>
                        <a:pt x="402" y="780"/>
                      </a:cubicBezTo>
                      <a:cubicBezTo>
                        <a:pt x="602" y="780"/>
                        <a:pt x="803" y="629"/>
                        <a:pt x="803" y="404"/>
                      </a:cubicBezTo>
                      <a:cubicBezTo>
                        <a:pt x="803" y="178"/>
                        <a:pt x="627" y="3"/>
                        <a:pt x="427" y="3"/>
                      </a:cubicBezTo>
                      <a:cubicBezTo>
                        <a:pt x="412" y="1"/>
                        <a:pt x="398" y="0"/>
                        <a:pt x="384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10855;p75"/>
                <p:cNvSpPr/>
                <p:nvPr/>
              </p:nvSpPr>
              <p:spPr>
                <a:xfrm>
                  <a:off x="4139250" y="20294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1"/>
                      </a:moveTo>
                      <a:cubicBezTo>
                        <a:pt x="201" y="1"/>
                        <a:pt x="26" y="151"/>
                        <a:pt x="1" y="376"/>
                      </a:cubicBezTo>
                      <a:cubicBezTo>
                        <a:pt x="1" y="602"/>
                        <a:pt x="176" y="777"/>
                        <a:pt x="402" y="777"/>
                      </a:cubicBezTo>
                      <a:cubicBezTo>
                        <a:pt x="414" y="779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176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10856;p75"/>
                <p:cNvSpPr/>
                <p:nvPr/>
              </p:nvSpPr>
              <p:spPr>
                <a:xfrm>
                  <a:off x="4337250" y="201067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6" y="1"/>
                      </a:moveTo>
                      <a:cubicBezTo>
                        <a:pt x="201" y="1"/>
                        <a:pt x="25" y="176"/>
                        <a:pt x="0" y="402"/>
                      </a:cubicBezTo>
                      <a:cubicBezTo>
                        <a:pt x="0" y="602"/>
                        <a:pt x="176" y="803"/>
                        <a:pt x="401" y="803"/>
                      </a:cubicBezTo>
                      <a:cubicBezTo>
                        <a:pt x="602" y="803"/>
                        <a:pt x="777" y="627"/>
                        <a:pt x="802" y="427"/>
                      </a:cubicBezTo>
                      <a:cubicBezTo>
                        <a:pt x="802" y="201"/>
                        <a:pt x="627" y="26"/>
                        <a:pt x="426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10857;p75"/>
                <p:cNvSpPr/>
                <p:nvPr/>
              </p:nvSpPr>
              <p:spPr>
                <a:xfrm>
                  <a:off x="4303400" y="206457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7" y="0"/>
                      </a:moveTo>
                      <a:cubicBezTo>
                        <a:pt x="201" y="0"/>
                        <a:pt x="26" y="175"/>
                        <a:pt x="26" y="376"/>
                      </a:cubicBezTo>
                      <a:cubicBezTo>
                        <a:pt x="1" y="602"/>
                        <a:pt x="176" y="777"/>
                        <a:pt x="402" y="802"/>
                      </a:cubicBezTo>
                      <a:cubicBezTo>
                        <a:pt x="602" y="802"/>
                        <a:pt x="803" y="627"/>
                        <a:pt x="803" y="401"/>
                      </a:cubicBezTo>
                      <a:cubicBezTo>
                        <a:pt x="803" y="201"/>
                        <a:pt x="653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10858;p75"/>
                <p:cNvSpPr/>
                <p:nvPr/>
              </p:nvSpPr>
              <p:spPr>
                <a:xfrm>
                  <a:off x="3416825" y="1231225"/>
                  <a:ext cx="550150" cy="60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6" h="24086" extrusionOk="0">
                      <a:moveTo>
                        <a:pt x="22005" y="1"/>
                      </a:moveTo>
                      <a:cubicBezTo>
                        <a:pt x="19674" y="126"/>
                        <a:pt x="16867" y="627"/>
                        <a:pt x="13459" y="1805"/>
                      </a:cubicBezTo>
                      <a:cubicBezTo>
                        <a:pt x="25" y="6467"/>
                        <a:pt x="0" y="20778"/>
                        <a:pt x="1529" y="24086"/>
                      </a:cubicBezTo>
                      <a:cubicBezTo>
                        <a:pt x="1529" y="24086"/>
                        <a:pt x="6516" y="21354"/>
                        <a:pt x="10953" y="20702"/>
                      </a:cubicBezTo>
                      <a:cubicBezTo>
                        <a:pt x="10953" y="20702"/>
                        <a:pt x="11930" y="12933"/>
                        <a:pt x="12882" y="11905"/>
                      </a:cubicBezTo>
                      <a:cubicBezTo>
                        <a:pt x="12945" y="11841"/>
                        <a:pt x="13001" y="11811"/>
                        <a:pt x="13052" y="11811"/>
                      </a:cubicBezTo>
                      <a:cubicBezTo>
                        <a:pt x="13800" y="11811"/>
                        <a:pt x="13386" y="18296"/>
                        <a:pt x="13785" y="19399"/>
                      </a:cubicBezTo>
                      <a:cubicBezTo>
                        <a:pt x="13785" y="19399"/>
                        <a:pt x="15714" y="19349"/>
                        <a:pt x="17870" y="19324"/>
                      </a:cubicBezTo>
                      <a:cubicBezTo>
                        <a:pt x="12807" y="3660"/>
                        <a:pt x="22005" y="1"/>
                        <a:pt x="22005" y="1"/>
                      </a:cubicBezTo>
                      <a:close/>
                    </a:path>
                  </a:pathLst>
                </a:custGeom>
                <a:solidFill>
                  <a:srgbClr val="A10008">
                    <a:alpha val="370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10859;p75"/>
                <p:cNvSpPr/>
                <p:nvPr/>
              </p:nvSpPr>
              <p:spPr>
                <a:xfrm>
                  <a:off x="4295275" y="1339000"/>
                  <a:ext cx="233725" cy="50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9" h="20026" extrusionOk="0">
                      <a:moveTo>
                        <a:pt x="0" y="0"/>
                      </a:moveTo>
                      <a:cubicBezTo>
                        <a:pt x="1" y="1"/>
                        <a:pt x="7619" y="7244"/>
                        <a:pt x="5614" y="18973"/>
                      </a:cubicBezTo>
                      <a:cubicBezTo>
                        <a:pt x="6191" y="19299"/>
                        <a:pt x="6692" y="19650"/>
                        <a:pt x="6993" y="20025"/>
                      </a:cubicBezTo>
                      <a:cubicBezTo>
                        <a:pt x="6993" y="20025"/>
                        <a:pt x="9349" y="5439"/>
                        <a:pt x="0" y="0"/>
                      </a:cubicBezTo>
                      <a:close/>
                    </a:path>
                  </a:pathLst>
                </a:custGeom>
                <a:solidFill>
                  <a:srgbClr val="FC722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10860;p75"/>
                <p:cNvSpPr/>
                <p:nvPr/>
              </p:nvSpPr>
              <p:spPr>
                <a:xfrm>
                  <a:off x="3980100" y="2330225"/>
                  <a:ext cx="199275" cy="23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1" h="9299" extrusionOk="0">
                      <a:moveTo>
                        <a:pt x="2382" y="1"/>
                      </a:moveTo>
                      <a:cubicBezTo>
                        <a:pt x="2281" y="51"/>
                        <a:pt x="2181" y="126"/>
                        <a:pt x="2106" y="226"/>
                      </a:cubicBezTo>
                      <a:cubicBezTo>
                        <a:pt x="2106" y="226"/>
                        <a:pt x="5364" y="1179"/>
                        <a:pt x="4737" y="3409"/>
                      </a:cubicBezTo>
                      <a:cubicBezTo>
                        <a:pt x="4086" y="5615"/>
                        <a:pt x="828" y="3735"/>
                        <a:pt x="1" y="9299"/>
                      </a:cubicBezTo>
                      <a:cubicBezTo>
                        <a:pt x="51" y="9174"/>
                        <a:pt x="1905" y="6091"/>
                        <a:pt x="5138" y="5264"/>
                      </a:cubicBezTo>
                      <a:cubicBezTo>
                        <a:pt x="7971" y="4537"/>
                        <a:pt x="7219" y="853"/>
                        <a:pt x="2382" y="1"/>
                      </a:cubicBezTo>
                      <a:close/>
                    </a:path>
                  </a:pathLst>
                </a:custGeom>
                <a:solidFill>
                  <a:srgbClr val="EE010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10861;p75"/>
                <p:cNvSpPr/>
                <p:nvPr/>
              </p:nvSpPr>
              <p:spPr>
                <a:xfrm>
                  <a:off x="3865200" y="1888350"/>
                  <a:ext cx="130600" cy="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4" h="3450" extrusionOk="0">
                      <a:moveTo>
                        <a:pt x="3820" y="0"/>
                      </a:moveTo>
                      <a:cubicBezTo>
                        <a:pt x="0" y="0"/>
                        <a:pt x="1215" y="2610"/>
                        <a:pt x="4020" y="3415"/>
                      </a:cubicBezTo>
                      <a:cubicBezTo>
                        <a:pt x="4091" y="3438"/>
                        <a:pt x="4169" y="3450"/>
                        <a:pt x="4254" y="3450"/>
                      </a:cubicBezTo>
                      <a:cubicBezTo>
                        <a:pt x="4532" y="3450"/>
                        <a:pt x="4878" y="3331"/>
                        <a:pt x="5223" y="3139"/>
                      </a:cubicBezTo>
                      <a:cubicBezTo>
                        <a:pt x="4471" y="2889"/>
                        <a:pt x="3769" y="2463"/>
                        <a:pt x="3569" y="1686"/>
                      </a:cubicBezTo>
                      <a:cubicBezTo>
                        <a:pt x="3273" y="549"/>
                        <a:pt x="4048" y="354"/>
                        <a:pt x="4614" y="354"/>
                      </a:cubicBezTo>
                      <a:cubicBezTo>
                        <a:pt x="4909" y="354"/>
                        <a:pt x="5148" y="407"/>
                        <a:pt x="5148" y="407"/>
                      </a:cubicBezTo>
                      <a:lnTo>
                        <a:pt x="4897" y="57"/>
                      </a:lnTo>
                      <a:cubicBezTo>
                        <a:pt x="4672" y="31"/>
                        <a:pt x="4421" y="6"/>
                        <a:pt x="4145" y="6"/>
                      </a:cubicBezTo>
                      <a:cubicBezTo>
                        <a:pt x="4033" y="2"/>
                        <a:pt x="3925" y="0"/>
                        <a:pt x="3820" y="0"/>
                      </a:cubicBezTo>
                      <a:close/>
                    </a:path>
                  </a:pathLst>
                </a:custGeom>
                <a:solidFill>
                  <a:srgbClr val="FF7069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10862;p75"/>
                <p:cNvSpPr/>
                <p:nvPr/>
              </p:nvSpPr>
              <p:spPr>
                <a:xfrm>
                  <a:off x="4585375" y="1210550"/>
                  <a:ext cx="2525" cy="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477" extrusionOk="0">
                      <a:moveTo>
                        <a:pt x="100" y="0"/>
                      </a:moveTo>
                      <a:lnTo>
                        <a:pt x="100" y="0"/>
                      </a:lnTo>
                      <a:cubicBezTo>
                        <a:pt x="75" y="151"/>
                        <a:pt x="25" y="301"/>
                        <a:pt x="0" y="477"/>
                      </a:cubicBezTo>
                      <a:cubicBezTo>
                        <a:pt x="25" y="326"/>
                        <a:pt x="75" y="176"/>
                        <a:pt x="100" y="0"/>
                      </a:cubicBezTo>
                      <a:close/>
                    </a:path>
                  </a:pathLst>
                </a:custGeom>
                <a:solidFill>
                  <a:srgbClr val="EE010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5" name="Google Shape;10863;p75"/>
              <p:cNvSpPr/>
              <p:nvPr/>
            </p:nvSpPr>
            <p:spPr>
              <a:xfrm>
                <a:off x="3378075" y="1911050"/>
                <a:ext cx="117725" cy="111400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456" extrusionOk="0">
                    <a:moveTo>
                      <a:pt x="2300" y="1"/>
                    </a:moveTo>
                    <a:cubicBezTo>
                      <a:pt x="1191" y="1"/>
                      <a:pt x="0" y="425"/>
                      <a:pt x="397" y="2382"/>
                    </a:cubicBezTo>
                    <a:cubicBezTo>
                      <a:pt x="698" y="3909"/>
                      <a:pt x="1605" y="4455"/>
                      <a:pt x="2488" y="4455"/>
                    </a:cubicBezTo>
                    <a:cubicBezTo>
                      <a:pt x="3447" y="4455"/>
                      <a:pt x="4378" y="3813"/>
                      <a:pt x="4482" y="3083"/>
                    </a:cubicBezTo>
                    <a:cubicBezTo>
                      <a:pt x="4708" y="1680"/>
                      <a:pt x="3956" y="251"/>
                      <a:pt x="3956" y="251"/>
                    </a:cubicBezTo>
                    <a:cubicBezTo>
                      <a:pt x="3956" y="251"/>
                      <a:pt x="3152" y="1"/>
                      <a:pt x="2300" y="1"/>
                    </a:cubicBezTo>
                    <a:close/>
                  </a:path>
                </a:pathLst>
              </a:custGeom>
              <a:solidFill>
                <a:srgbClr val="FF70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1" name="Google Shape;195;p6"/>
          <p:cNvSpPr txBox="1"/>
          <p:nvPr/>
        </p:nvSpPr>
        <p:spPr>
          <a:xfrm>
            <a:off x="3820374" y="2547375"/>
            <a:ext cx="716716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</a:pP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GV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gọi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2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sinh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thoại</a:t>
            </a:r>
            <a:endParaRPr lang="en-US" sz="3200" kern="0" dirty="0" smtClean="0">
              <a:solidFill>
                <a:srgbClr val="080808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lvl="0" algn="just">
              <a:lnSpc>
                <a:spcPct val="150000"/>
              </a:lnSpc>
            </a:pP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3200" kern="0" dirty="0" err="1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iọng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3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 xót, phẫn nộ, có thương xót, dịu dàng.</a:t>
            </a:r>
            <a:endParaRPr lang="en-US" sz="32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354" y="457055"/>
            <a:ext cx="351160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022203" y="1037327"/>
            <a:ext cx="4463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- Ra-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xun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 Gam-da-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tốp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sym typeface="Times New Roman"/>
              </a:rPr>
              <a:t>-</a:t>
            </a:r>
            <a:endParaRPr lang="vi-VN" sz="3200" b="1" i="1" kern="0" dirty="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40" y="-367664"/>
            <a:ext cx="5544332" cy="349258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66940" y="2119152"/>
            <a:ext cx="63305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6940" y="4318005"/>
            <a:ext cx="70080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sz="28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8" l="0" r="100000">
                        <a14:foregroundMark x1="30645" y1="10000" x2="30645" y2="10000"/>
                        <a14:foregroundMark x1="40323" y1="7333" x2="40323" y2="7333"/>
                        <a14:foregroundMark x1="54570" y1="60222" x2="54839" y2="69556"/>
                        <a14:foregroundMark x1="35484" y1="7556" x2="35484" y2="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62" y="2456006"/>
            <a:ext cx="3907849" cy="43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84" y="398224"/>
            <a:ext cx="5146739" cy="192888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45435" y="1475728"/>
            <a:ext cx="22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65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kumimoji="0" lang="vi-VN" sz="2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tải xuố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16" y="2311858"/>
            <a:ext cx="2417158" cy="3230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892817" y="5645414"/>
            <a:ext cx="342433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 -</a:t>
            </a:r>
            <a:r>
              <a:rPr lang="fr-FR" sz="2800" dirty="0" err="1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xun</a:t>
            </a:r>
            <a:r>
              <a:rPr lang="fr-FR" sz="2800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Gam</a:t>
            </a:r>
            <a:r>
              <a:rPr lang="fr-FR" sz="2800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da -</a:t>
            </a:r>
            <a:r>
              <a:rPr lang="fr-FR" sz="2800" dirty="0" err="1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tốp</a:t>
            </a:r>
            <a:r>
              <a:rPr lang="fr-FR" sz="2800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fr-FR" sz="2800" dirty="0" smtClean="0">
              <a:solidFill>
                <a:srgbClr val="080808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fr-FR" sz="2800" dirty="0" smtClean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fr-FR" sz="2800" dirty="0">
                <a:solidFill>
                  <a:srgbClr val="080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1923 – 2003)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24592" y="2103985"/>
            <a:ext cx="6366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bang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24592" y="2789324"/>
            <a:ext cx="63665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PCST: </a:t>
            </a:r>
            <a:r>
              <a:rPr lang="fr-FR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tràn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đắp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endParaRPr lang="en-US" sz="2800" dirty="0"/>
          </a:p>
        </p:txBody>
      </p:sp>
      <p:sp>
        <p:nvSpPr>
          <p:cNvPr id="33" name="Rectangle 32"/>
          <p:cNvSpPr/>
          <p:nvPr/>
        </p:nvSpPr>
        <p:spPr>
          <a:xfrm>
            <a:off x="4899275" y="4767325"/>
            <a:ext cx="6366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Đa-ghe-xtan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fr-FR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800" dirty="0"/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 rotWithShape="1">
          <a:blip r:embed="rId5"/>
          <a:srcRect t="3250" r="46992"/>
          <a:stretch/>
        </p:blipFill>
        <p:spPr>
          <a:xfrm rot="5400000">
            <a:off x="3681755" y="2572715"/>
            <a:ext cx="1603123" cy="665664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 rotWithShape="1">
          <a:blip r:embed="rId5"/>
          <a:srcRect l="48580" t="-8832" r="22418"/>
          <a:stretch/>
        </p:blipFill>
        <p:spPr>
          <a:xfrm rot="5400000">
            <a:off x="4086328" y="4924278"/>
            <a:ext cx="877103" cy="74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84" y="398224"/>
            <a:ext cx="5146739" cy="19288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9B4C256-F853-4901-ADF8-017A928DFE97}"/>
              </a:ext>
            </a:extLst>
          </p:cNvPr>
          <p:cNvGrpSpPr/>
          <p:nvPr/>
        </p:nvGrpSpPr>
        <p:grpSpPr>
          <a:xfrm>
            <a:off x="5112963" y="4544381"/>
            <a:ext cx="1295404" cy="1295403"/>
            <a:chOff x="955451" y="2067273"/>
            <a:chExt cx="1295404" cy="129540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" name="Teardrop 8">
              <a:extLst>
                <a:ext uri="{FF2B5EF4-FFF2-40B4-BE49-F238E27FC236}">
                  <a16:creationId xmlns="" xmlns:a16="http://schemas.microsoft.com/office/drawing/2014/main" id="{25F0F51F-7483-4E91-9E93-B9E7C118C544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="" xmlns:a16="http://schemas.microsoft.com/office/drawing/2014/main" id="{0CC305BC-F321-4D01-8520-BCFAA61F061A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77850E5-8EE5-4417-9A26-B21A2280FFC2}"/>
              </a:ext>
            </a:extLst>
          </p:cNvPr>
          <p:cNvGrpSpPr/>
          <p:nvPr/>
        </p:nvGrpSpPr>
        <p:grpSpPr>
          <a:xfrm rot="5400000">
            <a:off x="5112935" y="3103109"/>
            <a:ext cx="1295404" cy="1295403"/>
            <a:chOff x="955451" y="2067273"/>
            <a:chExt cx="1295404" cy="1295403"/>
          </a:xfrm>
          <a:solidFill>
            <a:schemeClr val="accent4">
              <a:lumMod val="75000"/>
            </a:schemeClr>
          </a:solidFill>
        </p:grpSpPr>
        <p:sp>
          <p:nvSpPr>
            <p:cNvPr id="12" name="Teardrop 11">
              <a:extLst>
                <a:ext uri="{FF2B5EF4-FFF2-40B4-BE49-F238E27FC236}">
                  <a16:creationId xmlns="" xmlns:a16="http://schemas.microsoft.com/office/drawing/2014/main" id="{CEE73666-675A-41DF-9B97-DAEF1786F04A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="" xmlns:a16="http://schemas.microsoft.com/office/drawing/2014/main" id="{F710CBBF-AF98-4451-90C9-ACE21514E3B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C418CFF-EC9C-4655-A367-1E45E4CBBE98}"/>
              </a:ext>
            </a:extLst>
          </p:cNvPr>
          <p:cNvGrpSpPr/>
          <p:nvPr/>
        </p:nvGrpSpPr>
        <p:grpSpPr>
          <a:xfrm flipH="1">
            <a:off x="6576155" y="4544381"/>
            <a:ext cx="1295404" cy="1295403"/>
            <a:chOff x="955451" y="2067273"/>
            <a:chExt cx="1295404" cy="129540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5" name="Teardrop 14">
              <a:extLst>
                <a:ext uri="{FF2B5EF4-FFF2-40B4-BE49-F238E27FC236}">
                  <a16:creationId xmlns="" xmlns:a16="http://schemas.microsoft.com/office/drawing/2014/main" id="{413284BB-B7BB-4C07-9C21-BCB273C007B2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="" xmlns:a16="http://schemas.microsoft.com/office/drawing/2014/main" id="{7354CEBD-BB49-4B27-8742-1704380D04BD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29C979E-1606-4331-9885-E82AF80E65DC}"/>
              </a:ext>
            </a:extLst>
          </p:cNvPr>
          <p:cNvGrpSpPr/>
          <p:nvPr/>
        </p:nvGrpSpPr>
        <p:grpSpPr>
          <a:xfrm rot="16200000" flipH="1">
            <a:off x="6576155" y="3103113"/>
            <a:ext cx="1295404" cy="1295403"/>
            <a:chOff x="955451" y="2067273"/>
            <a:chExt cx="1295404" cy="1295403"/>
          </a:xfrm>
          <a:solidFill>
            <a:schemeClr val="accent1">
              <a:lumMod val="75000"/>
            </a:schemeClr>
          </a:solidFill>
        </p:grpSpPr>
        <p:sp>
          <p:nvSpPr>
            <p:cNvPr id="18" name="Teardrop 17">
              <a:extLst>
                <a:ext uri="{FF2B5EF4-FFF2-40B4-BE49-F238E27FC236}">
                  <a16:creationId xmlns="" xmlns:a16="http://schemas.microsoft.com/office/drawing/2014/main" id="{68060563-7D1A-4CC6-A0B4-540D4F48C4EC}"/>
                </a:ext>
              </a:extLst>
            </p:cNvPr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ardrop 18">
              <a:extLst>
                <a:ext uri="{FF2B5EF4-FFF2-40B4-BE49-F238E27FC236}">
                  <a16:creationId xmlns="" xmlns:a16="http://schemas.microsoft.com/office/drawing/2014/main" id="{37D6F799-E852-48A4-A99C-F48B9FE3E091}"/>
                </a:ext>
              </a:extLst>
            </p:cNvPr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3"/>
              <a:endParaRPr lang="en-US" sz="1867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528AE1B-5DEA-448F-82CE-E3BD0BCC7F95}"/>
              </a:ext>
            </a:extLst>
          </p:cNvPr>
          <p:cNvSpPr txBox="1"/>
          <p:nvPr/>
        </p:nvSpPr>
        <p:spPr>
          <a:xfrm>
            <a:off x="5267529" y="3436961"/>
            <a:ext cx="981107" cy="830995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2400" b="1" i="1" dirty="0" err="1" smtClean="0">
                <a:solidFill>
                  <a:schemeClr val="tx2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Xuất</a:t>
            </a:r>
            <a:r>
              <a:rPr lang="en-US" altLang="ko-KR" sz="2400" b="1" i="1" dirty="0" smtClean="0">
                <a:solidFill>
                  <a:schemeClr val="tx2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lang="en-US" altLang="ko-KR" sz="2400" b="1" i="1" dirty="0" err="1" smtClean="0">
                <a:solidFill>
                  <a:schemeClr val="tx2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xứ</a:t>
            </a:r>
            <a:endParaRPr lang="ko-KR" altLang="en-US" sz="2400" b="1" i="1" dirty="0">
              <a:solidFill>
                <a:schemeClr val="tx2"/>
              </a:solidFill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1FE12C-2369-453B-B038-D09EDBDE654D}"/>
              </a:ext>
            </a:extLst>
          </p:cNvPr>
          <p:cNvSpPr txBox="1"/>
          <p:nvPr/>
        </p:nvSpPr>
        <p:spPr>
          <a:xfrm>
            <a:off x="6608857" y="3509201"/>
            <a:ext cx="1089997" cy="461663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2400" b="1" i="1" dirty="0" smtClean="0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HCST</a:t>
            </a:r>
            <a:endParaRPr lang="ko-KR" altLang="en-US" sz="2400" b="1" i="1" dirty="0">
              <a:solidFill>
                <a:prstClr val="black"/>
              </a:solidFill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CA4870A-5BF2-466F-88A2-BDDA0E5A6733}"/>
              </a:ext>
            </a:extLst>
          </p:cNvPr>
          <p:cNvSpPr txBox="1"/>
          <p:nvPr/>
        </p:nvSpPr>
        <p:spPr>
          <a:xfrm>
            <a:off x="5267529" y="4909518"/>
            <a:ext cx="981107" cy="420562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2133" b="1" i="1">
                <a:solidFill>
                  <a:prstClr val="black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PTBĐ</a:t>
            </a:r>
            <a:endParaRPr lang="ko-KR" altLang="en-US" sz="2133" b="1" i="1" dirty="0">
              <a:solidFill>
                <a:prstClr val="black"/>
              </a:solidFill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F6D17F0-3250-49DF-9ACC-8A93A354F0FF}"/>
              </a:ext>
            </a:extLst>
          </p:cNvPr>
          <p:cNvSpPr txBox="1"/>
          <p:nvPr/>
        </p:nvSpPr>
        <p:spPr>
          <a:xfrm>
            <a:off x="6388313" y="4726882"/>
            <a:ext cx="1542183" cy="830995"/>
          </a:xfrm>
          <a:prstGeom prst="rect">
            <a:avLst/>
          </a:prstGeom>
          <a:noFill/>
        </p:spPr>
        <p:txBody>
          <a:bodyPr wrap="square" lIns="107856" tIns="45719" rIns="107856" bIns="45719" rtlCol="0">
            <a:spAutoFit/>
          </a:bodyPr>
          <a:lstStyle/>
          <a:p>
            <a:pPr algn="ctr" defTabSz="913153"/>
            <a:r>
              <a:rPr lang="en-US" altLang="ko-KR" sz="2400" b="1">
                <a:solidFill>
                  <a:prstClr val="white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Thể </a:t>
            </a:r>
          </a:p>
          <a:p>
            <a:pPr algn="ctr" defTabSz="913153"/>
            <a:r>
              <a:rPr lang="en-US" altLang="ko-KR" sz="2400" b="1">
                <a:solidFill>
                  <a:prstClr val="white"/>
                </a:solidFill>
                <a:latin typeface="Time new roman"/>
                <a:ea typeface="맑은 고딕" panose="020B0503020000020004" pitchFamily="34" charset="-127"/>
                <a:cs typeface="Arial" pitchFamily="34" charset="0"/>
              </a:rPr>
              <a:t>loại</a:t>
            </a:r>
            <a:endParaRPr lang="ko-KR" altLang="en-US" sz="2400" b="1" dirty="0">
              <a:solidFill>
                <a:prstClr val="white"/>
              </a:solidFill>
              <a:latin typeface="Time new roman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5177" y="2395348"/>
            <a:ext cx="4367941" cy="1600309"/>
          </a:xfrm>
          <a:prstGeom prst="rect">
            <a:avLst/>
          </a:prstGeom>
        </p:spPr>
        <p:txBody>
          <a:bodyPr wrap="square" lIns="121792" tIns="60896" rIns="121792" bIns="60896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2400" i="1" dirty="0">
                <a:solidFill>
                  <a:srgbClr val="08080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Tâm dịch, theo Báo điện tử Đất Việt - Diễn đàn của Liên hiệp các Hội Khoa học và Kĩ thuật Việt Nam, 9/2020</a:t>
            </a:r>
            <a:endParaRPr lang="en-US" sz="2400" i="1" dirty="0">
              <a:solidFill>
                <a:srgbClr val="080808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76851" y="2980552"/>
            <a:ext cx="3524853" cy="984756"/>
          </a:xfrm>
          <a:prstGeom prst="rect">
            <a:avLst/>
          </a:prstGeom>
        </p:spPr>
        <p:txBody>
          <a:bodyPr wrap="square" lIns="121792" tIns="60896" rIns="121792" bIns="60896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i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1967 </a:t>
            </a:r>
            <a:r>
              <a:rPr lang="en-US" sz="2800" i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Avar. </a:t>
            </a:r>
            <a:endParaRPr lang="en-US" sz="3600" i="1" dirty="0">
              <a:solidFill>
                <a:srgbClr val="080808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67189" y="5004008"/>
            <a:ext cx="3042707" cy="553869"/>
          </a:xfrm>
          <a:prstGeom prst="rect">
            <a:avLst/>
          </a:prstGeom>
        </p:spPr>
        <p:txBody>
          <a:bodyPr wrap="square" lIns="121792" tIns="60896" rIns="121792" bIns="60896">
            <a:spAutoFit/>
          </a:bodyPr>
          <a:lstStyle/>
          <a:p>
            <a:pPr algn="just" defTabSz="913263"/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SG" sz="2800" i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11755" y="4977468"/>
            <a:ext cx="3042707" cy="553869"/>
          </a:xfrm>
          <a:prstGeom prst="rect">
            <a:avLst/>
          </a:prstGeom>
        </p:spPr>
        <p:txBody>
          <a:bodyPr wrap="square" lIns="121792" tIns="60896" rIns="121792" bIns="60896">
            <a:spAutoFit/>
          </a:bodyPr>
          <a:lstStyle/>
          <a:p>
            <a:pPr algn="just" defTabSz="913263"/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SG" sz="2800" i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5435" y="1475728"/>
            <a:ext cx="22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65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kumimoji="0" lang="vi-VN" sz="28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844801" y="228600"/>
            <a:ext cx="6409665" cy="111760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84910" y="1941605"/>
            <a:ext cx="44915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+ Phần 1: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khổ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thơ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đầu</a:t>
            </a:r>
            <a:endParaRPr lang="en-US" sz="3200" kern="0" dirty="0" smtClean="0">
              <a:solidFill>
                <a:srgbClr val="080808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333333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94002" y="-2330"/>
            <a:ext cx="5511261" cy="2145977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681377" y="1941605"/>
            <a:ext cx="38288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+ Phần 2:</a:t>
            </a:r>
            <a:r>
              <a:rPr lang="vi-VN" sz="3200" kern="0" dirty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 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Khổ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thơ</a:t>
            </a:r>
            <a:r>
              <a:rPr lang="en-US" sz="3200" kern="0" dirty="0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Arial"/>
                <a:sym typeface="Arial"/>
              </a:rPr>
              <a:t>cuối</a:t>
            </a:r>
            <a:endParaRPr lang="en-US" sz="3200" kern="0" dirty="0" smtClean="0">
              <a:solidFill>
                <a:srgbClr val="080808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333333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778" l="0" r="100000">
                        <a14:foregroundMark x1="30645" y1="10000" x2="30645" y2="10000"/>
                        <a14:foregroundMark x1="40323" y1="7333" x2="40323" y2="7333"/>
                        <a14:foregroundMark x1="54570" y1="60222" x2="54839" y2="69556"/>
                        <a14:foregroundMark x1="35484" y1="7556" x2="35484" y2="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33" y="2374577"/>
            <a:ext cx="1986889" cy="22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7117"/>
            <a:ext cx="4876809" cy="4876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658" y="1415010"/>
            <a:ext cx="5877053" cy="44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1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igital Resources for Teachers by Slidesgo">
  <a:themeElements>
    <a:clrScheme name="Simple Light">
      <a:dk1>
        <a:srgbClr val="674EA7"/>
      </a:dk1>
      <a:lt1>
        <a:srgbClr val="E9FCE3"/>
      </a:lt1>
      <a:dk2>
        <a:srgbClr val="351C75"/>
      </a:dk2>
      <a:lt2>
        <a:srgbClr val="F9FFF7"/>
      </a:lt2>
      <a:accent1>
        <a:srgbClr val="E3F2DE"/>
      </a:accent1>
      <a:accent2>
        <a:srgbClr val="FFFFFF"/>
      </a:accent2>
      <a:accent3>
        <a:srgbClr val="674EA7"/>
      </a:accent3>
      <a:accent4>
        <a:srgbClr val="CCE1D8"/>
      </a:accent4>
      <a:accent5>
        <a:srgbClr val="351C75"/>
      </a:accent5>
      <a:accent6>
        <a:srgbClr val="F9FFF7"/>
      </a:accent6>
      <a:hlink>
        <a:srgbClr val="351C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7672</TotalTime>
  <Words>1279</Words>
  <Application>Microsoft Office PowerPoint</Application>
  <PresentationFormat>Widescreen</PresentationFormat>
  <Paragraphs>167</Paragraphs>
  <Slides>27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맑은 고딕</vt:lpstr>
      <vt:lpstr>.VnCooper</vt:lpstr>
      <vt:lpstr>Arial</vt:lpstr>
      <vt:lpstr>Bungee Inline</vt:lpstr>
      <vt:lpstr>Calibri</vt:lpstr>
      <vt:lpstr>Calibri Light</vt:lpstr>
      <vt:lpstr>Cambria</vt:lpstr>
      <vt:lpstr>Merriweather Sans</vt:lpstr>
      <vt:lpstr>Montserrat Alternates Black</vt:lpstr>
      <vt:lpstr>Paytone One</vt:lpstr>
      <vt:lpstr>Tahoma</vt:lpstr>
      <vt:lpstr>Time new roman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Office Theme</vt:lpstr>
      <vt:lpstr>Digital Resources for Teachers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1812</cp:revision>
  <dcterms:created xsi:type="dcterms:W3CDTF">2022-02-10T03:12:31Z</dcterms:created>
  <dcterms:modified xsi:type="dcterms:W3CDTF">2022-12-22T10:00:40Z</dcterms:modified>
</cp:coreProperties>
</file>