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832" r:id="rId5"/>
  </p:sldMasterIdLst>
  <p:notesMasterIdLst>
    <p:notesMasterId r:id="rId17"/>
  </p:notesMasterIdLst>
  <p:sldIdLst>
    <p:sldId id="696" r:id="rId6"/>
    <p:sldId id="702" r:id="rId7"/>
    <p:sldId id="701" r:id="rId8"/>
    <p:sldId id="703" r:id="rId9"/>
    <p:sldId id="697" r:id="rId10"/>
    <p:sldId id="704" r:id="rId11"/>
    <p:sldId id="705" r:id="rId12"/>
    <p:sldId id="698" r:id="rId13"/>
    <p:sldId id="699" r:id="rId14"/>
    <p:sldId id="706" r:id="rId15"/>
    <p:sldId id="7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BEEF4"/>
    <a:srgbClr val="009999"/>
    <a:srgbClr val="EEDDAE"/>
    <a:srgbClr val="FFFF66"/>
    <a:srgbClr val="008080"/>
    <a:srgbClr val="EBF1DE"/>
    <a:srgbClr val="FFFF00"/>
    <a:srgbClr val="D7E4BD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061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20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61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53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17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3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5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5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493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12/4/2022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1868259" y="4883925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2"/>
          </p:nvPr>
        </p:nvSpPr>
        <p:spPr>
          <a:xfrm>
            <a:off x="7013341" y="1267660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7013341" y="1973397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subTitle" idx="4"/>
          </p:nvPr>
        </p:nvSpPr>
        <p:spPr>
          <a:xfrm>
            <a:off x="1868259" y="4393793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1868325" y="1267793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6"/>
          </p:nvPr>
        </p:nvSpPr>
        <p:spPr>
          <a:xfrm flipH="1">
            <a:off x="1868325" y="1973393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ubTitle" idx="7"/>
          </p:nvPr>
        </p:nvSpPr>
        <p:spPr>
          <a:xfrm>
            <a:off x="7013341" y="4884740"/>
            <a:ext cx="3310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subTitle" idx="8"/>
          </p:nvPr>
        </p:nvSpPr>
        <p:spPr>
          <a:xfrm>
            <a:off x="7013341" y="4394627"/>
            <a:ext cx="33104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/>
          </p:nvPr>
        </p:nvSpPr>
        <p:spPr>
          <a:xfrm>
            <a:off x="950967" y="3020400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5333" b="1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16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37"/>
          <p:cNvGrpSpPr/>
          <p:nvPr/>
        </p:nvGrpSpPr>
        <p:grpSpPr>
          <a:xfrm>
            <a:off x="8593897" y="-767798"/>
            <a:ext cx="10060555" cy="8393595"/>
            <a:chOff x="6445423" y="-575848"/>
            <a:chExt cx="7545416" cy="6295196"/>
          </a:xfrm>
        </p:grpSpPr>
        <p:grpSp>
          <p:nvGrpSpPr>
            <p:cNvPr id="357" name="Google Shape;357;p37"/>
            <p:cNvGrpSpPr/>
            <p:nvPr/>
          </p:nvGrpSpPr>
          <p:grpSpPr>
            <a:xfrm>
              <a:off x="6445423" y="539338"/>
              <a:ext cx="2404300" cy="4604144"/>
              <a:chOff x="8949000" y="923438"/>
              <a:chExt cx="1929150" cy="3694250"/>
            </a:xfrm>
          </p:grpSpPr>
          <p:sp>
            <p:nvSpPr>
              <p:cNvPr id="358" name="Google Shape;358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9" name="Google Shape;369;p37"/>
            <p:cNvSpPr/>
            <p:nvPr/>
          </p:nvSpPr>
          <p:spPr>
            <a:xfrm rot="10800000" flipH="1">
              <a:off x="6548216" y="-575848"/>
              <a:ext cx="7442623" cy="6295196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6663655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7974363" y="690125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6787063" y="13340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6827549" y="678216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74" name="Google Shape;374;p37"/>
            <p:cNvGrpSpPr/>
            <p:nvPr/>
          </p:nvGrpSpPr>
          <p:grpSpPr>
            <a:xfrm>
              <a:off x="6601886" y="1538624"/>
              <a:ext cx="2342807" cy="3502326"/>
              <a:chOff x="5960125" y="1970350"/>
              <a:chExt cx="2054013" cy="3070600"/>
            </a:xfrm>
          </p:grpSpPr>
          <p:sp>
            <p:nvSpPr>
              <p:cNvPr id="375" name="Google Shape;375;p37"/>
              <p:cNvSpPr/>
              <p:nvPr/>
            </p:nvSpPr>
            <p:spPr>
              <a:xfrm>
                <a:off x="6443038" y="4947000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76" name="Google Shape;376;p37"/>
              <p:cNvGrpSpPr/>
              <p:nvPr/>
            </p:nvGrpSpPr>
            <p:grpSpPr>
              <a:xfrm>
                <a:off x="5960125" y="1970350"/>
                <a:ext cx="1993325" cy="3070600"/>
                <a:chOff x="5388350" y="2294000"/>
                <a:chExt cx="1993325" cy="3070600"/>
              </a:xfrm>
            </p:grpSpPr>
            <p:sp>
              <p:nvSpPr>
                <p:cNvPr id="377" name="Google Shape;377;p37"/>
                <p:cNvSpPr/>
                <p:nvPr/>
              </p:nvSpPr>
              <p:spPr>
                <a:xfrm>
                  <a:off x="5388350" y="3098125"/>
                  <a:ext cx="294875" cy="4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16587" extrusionOk="0">
                      <a:moveTo>
                        <a:pt x="4322" y="1"/>
                      </a:moveTo>
                      <a:cubicBezTo>
                        <a:pt x="4240" y="1"/>
                        <a:pt x="4155" y="14"/>
                        <a:pt x="4071" y="38"/>
                      </a:cubicBezTo>
                      <a:cubicBezTo>
                        <a:pt x="3729" y="228"/>
                        <a:pt x="3729" y="722"/>
                        <a:pt x="3805" y="1103"/>
                      </a:cubicBezTo>
                      <a:cubicBezTo>
                        <a:pt x="4109" y="2396"/>
                        <a:pt x="4528" y="3652"/>
                        <a:pt x="5022" y="4907"/>
                      </a:cubicBezTo>
                      <a:cubicBezTo>
                        <a:pt x="4797" y="4727"/>
                        <a:pt x="4531" y="4642"/>
                        <a:pt x="4267" y="4642"/>
                      </a:cubicBezTo>
                      <a:cubicBezTo>
                        <a:pt x="3862" y="4642"/>
                        <a:pt x="3464" y="4843"/>
                        <a:pt x="3234" y="5212"/>
                      </a:cubicBezTo>
                      <a:cubicBezTo>
                        <a:pt x="2968" y="5744"/>
                        <a:pt x="2968" y="6391"/>
                        <a:pt x="3196" y="6962"/>
                      </a:cubicBezTo>
                      <a:cubicBezTo>
                        <a:pt x="3003" y="6859"/>
                        <a:pt x="2793" y="6808"/>
                        <a:pt x="2586" y="6808"/>
                      </a:cubicBezTo>
                      <a:cubicBezTo>
                        <a:pt x="2180" y="6808"/>
                        <a:pt x="1787" y="7002"/>
                        <a:pt x="1560" y="7380"/>
                      </a:cubicBezTo>
                      <a:cubicBezTo>
                        <a:pt x="1218" y="7913"/>
                        <a:pt x="1294" y="8636"/>
                        <a:pt x="1788" y="9054"/>
                      </a:cubicBezTo>
                      <a:cubicBezTo>
                        <a:pt x="1627" y="8973"/>
                        <a:pt x="1455" y="8935"/>
                        <a:pt x="1286" y="8935"/>
                      </a:cubicBezTo>
                      <a:cubicBezTo>
                        <a:pt x="899" y="8935"/>
                        <a:pt x="528" y="9140"/>
                        <a:pt x="343" y="9511"/>
                      </a:cubicBezTo>
                      <a:cubicBezTo>
                        <a:pt x="0" y="10005"/>
                        <a:pt x="0" y="10614"/>
                        <a:pt x="381" y="11109"/>
                      </a:cubicBezTo>
                      <a:cubicBezTo>
                        <a:pt x="680" y="11507"/>
                        <a:pt x="1182" y="11732"/>
                        <a:pt x="1684" y="11732"/>
                      </a:cubicBezTo>
                      <a:cubicBezTo>
                        <a:pt x="1757" y="11732"/>
                        <a:pt x="1830" y="11727"/>
                        <a:pt x="1903" y="11717"/>
                      </a:cubicBezTo>
                      <a:lnTo>
                        <a:pt x="1903" y="11717"/>
                      </a:lnTo>
                      <a:cubicBezTo>
                        <a:pt x="1712" y="12364"/>
                        <a:pt x="1903" y="13049"/>
                        <a:pt x="2359" y="13543"/>
                      </a:cubicBezTo>
                      <a:cubicBezTo>
                        <a:pt x="2854" y="14000"/>
                        <a:pt x="3500" y="14266"/>
                        <a:pt x="4147" y="14266"/>
                      </a:cubicBezTo>
                      <a:cubicBezTo>
                        <a:pt x="4832" y="14266"/>
                        <a:pt x="5479" y="14076"/>
                        <a:pt x="6049" y="13734"/>
                      </a:cubicBezTo>
                      <a:lnTo>
                        <a:pt x="9397" y="16587"/>
                      </a:lnTo>
                      <a:lnTo>
                        <a:pt x="11794" y="13962"/>
                      </a:lnTo>
                      <a:lnTo>
                        <a:pt x="9169" y="11451"/>
                      </a:lnTo>
                      <a:cubicBezTo>
                        <a:pt x="9473" y="10994"/>
                        <a:pt x="9702" y="10500"/>
                        <a:pt x="9816" y="9967"/>
                      </a:cubicBezTo>
                      <a:cubicBezTo>
                        <a:pt x="10044" y="9282"/>
                        <a:pt x="10006" y="8560"/>
                        <a:pt x="9702" y="7913"/>
                      </a:cubicBezTo>
                      <a:cubicBezTo>
                        <a:pt x="9478" y="7369"/>
                        <a:pt x="8930" y="7040"/>
                        <a:pt x="8355" y="7040"/>
                      </a:cubicBezTo>
                      <a:cubicBezTo>
                        <a:pt x="8246" y="7040"/>
                        <a:pt x="8136" y="7052"/>
                        <a:pt x="8028" y="7076"/>
                      </a:cubicBezTo>
                      <a:cubicBezTo>
                        <a:pt x="8028" y="7000"/>
                        <a:pt x="7495" y="5706"/>
                        <a:pt x="7495" y="5706"/>
                      </a:cubicBezTo>
                      <a:cubicBezTo>
                        <a:pt x="6848" y="4070"/>
                        <a:pt x="6011" y="2358"/>
                        <a:pt x="5212" y="799"/>
                      </a:cubicBezTo>
                      <a:cubicBezTo>
                        <a:pt x="5098" y="570"/>
                        <a:pt x="4984" y="342"/>
                        <a:pt x="4794" y="190"/>
                      </a:cubicBezTo>
                      <a:cubicBezTo>
                        <a:pt x="4664" y="60"/>
                        <a:pt x="4498" y="1"/>
                        <a:pt x="4322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37"/>
                <p:cNvSpPr/>
                <p:nvPr/>
              </p:nvSpPr>
              <p:spPr>
                <a:xfrm>
                  <a:off x="5508175" y="3275000"/>
                  <a:ext cx="77075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034" fill="none" extrusionOk="0">
                      <a:moveTo>
                        <a:pt x="2968" y="1"/>
                      </a:moveTo>
                      <a:cubicBezTo>
                        <a:pt x="1751" y="191"/>
                        <a:pt x="724" y="990"/>
                        <a:pt x="191" y="2131"/>
                      </a:cubicBezTo>
                      <a:cubicBezTo>
                        <a:pt x="39" y="2436"/>
                        <a:pt x="1" y="2778"/>
                        <a:pt x="39" y="3120"/>
                      </a:cubicBezTo>
                      <a:cubicBezTo>
                        <a:pt x="39" y="3463"/>
                        <a:pt x="267" y="3767"/>
                        <a:pt x="572" y="3919"/>
                      </a:cubicBezTo>
                      <a:cubicBezTo>
                        <a:pt x="914" y="4034"/>
                        <a:pt x="1294" y="3957"/>
                        <a:pt x="1599" y="3767"/>
                      </a:cubicBezTo>
                      <a:cubicBezTo>
                        <a:pt x="2436" y="3311"/>
                        <a:pt x="2968" y="2512"/>
                        <a:pt x="3083" y="156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37"/>
                <p:cNvSpPr/>
                <p:nvPr/>
              </p:nvSpPr>
              <p:spPr>
                <a:xfrm>
                  <a:off x="5470150" y="3271200"/>
                  <a:ext cx="31400" cy="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1979" fill="none" extrusionOk="0">
                      <a:moveTo>
                        <a:pt x="1256" y="1979"/>
                      </a:moveTo>
                      <a:cubicBezTo>
                        <a:pt x="875" y="1827"/>
                        <a:pt x="571" y="1522"/>
                        <a:pt x="381" y="1180"/>
                      </a:cubicBezTo>
                      <a:cubicBezTo>
                        <a:pt x="190" y="800"/>
                        <a:pt x="76" y="419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7"/>
                <p:cNvSpPr/>
                <p:nvPr/>
              </p:nvSpPr>
              <p:spPr>
                <a:xfrm>
                  <a:off x="5432100" y="3324475"/>
                  <a:ext cx="67550" cy="2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1066" fill="none" extrusionOk="0">
                      <a:moveTo>
                        <a:pt x="2702" y="609"/>
                      </a:moveTo>
                      <a:cubicBezTo>
                        <a:pt x="2321" y="989"/>
                        <a:pt x="1750" y="1065"/>
                        <a:pt x="1256" y="913"/>
                      </a:cubicBezTo>
                      <a:cubicBezTo>
                        <a:pt x="723" y="723"/>
                        <a:pt x="305" y="419"/>
                        <a:pt x="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7"/>
                <p:cNvSpPr/>
                <p:nvPr/>
              </p:nvSpPr>
              <p:spPr>
                <a:xfrm>
                  <a:off x="5437800" y="3356800"/>
                  <a:ext cx="447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" h="1409" fill="none" extrusionOk="0">
                      <a:moveTo>
                        <a:pt x="1789" y="1"/>
                      </a:moveTo>
                      <a:cubicBezTo>
                        <a:pt x="1637" y="838"/>
                        <a:pt x="876" y="1408"/>
                        <a:pt x="1" y="129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7"/>
                <p:cNvSpPr/>
                <p:nvPr/>
              </p:nvSpPr>
              <p:spPr>
                <a:xfrm>
                  <a:off x="5516750" y="3226500"/>
                  <a:ext cx="1237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664" fill="none" extrusionOk="0">
                      <a:moveTo>
                        <a:pt x="0" y="1"/>
                      </a:moveTo>
                      <a:cubicBezTo>
                        <a:pt x="267" y="838"/>
                        <a:pt x="419" y="1751"/>
                        <a:pt x="495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7"/>
                <p:cNvSpPr/>
                <p:nvPr/>
              </p:nvSpPr>
              <p:spPr>
                <a:xfrm>
                  <a:off x="5524350" y="3392950"/>
                  <a:ext cx="8372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9" h="876" fill="none" extrusionOk="0">
                      <a:moveTo>
                        <a:pt x="3349" y="0"/>
                      </a:moveTo>
                      <a:cubicBezTo>
                        <a:pt x="2892" y="419"/>
                        <a:pt x="2283" y="723"/>
                        <a:pt x="1675" y="799"/>
                      </a:cubicBezTo>
                      <a:cubicBezTo>
                        <a:pt x="1028" y="875"/>
                        <a:pt x="381" y="609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37"/>
                <p:cNvSpPr/>
                <p:nvPr/>
              </p:nvSpPr>
              <p:spPr>
                <a:xfrm>
                  <a:off x="5552900" y="3424325"/>
                  <a:ext cx="765650" cy="3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6" h="13441" extrusionOk="0">
                      <a:moveTo>
                        <a:pt x="4946" y="1"/>
                      </a:moveTo>
                      <a:lnTo>
                        <a:pt x="0" y="6050"/>
                      </a:lnTo>
                      <a:cubicBezTo>
                        <a:pt x="4908" y="10653"/>
                        <a:pt x="11375" y="13278"/>
                        <a:pt x="18109" y="13430"/>
                      </a:cubicBezTo>
                      <a:cubicBezTo>
                        <a:pt x="18318" y="13437"/>
                        <a:pt x="18528" y="13441"/>
                        <a:pt x="18737" y="13441"/>
                      </a:cubicBezTo>
                      <a:cubicBezTo>
                        <a:pt x="20809" y="13441"/>
                        <a:pt x="22873" y="13101"/>
                        <a:pt x="24843" y="12479"/>
                      </a:cubicBezTo>
                      <a:cubicBezTo>
                        <a:pt x="27011" y="11756"/>
                        <a:pt x="28990" y="10539"/>
                        <a:pt x="30550" y="8865"/>
                      </a:cubicBezTo>
                      <a:lnTo>
                        <a:pt x="30626" y="115"/>
                      </a:lnTo>
                      <a:lnTo>
                        <a:pt x="30626" y="115"/>
                      </a:lnTo>
                      <a:cubicBezTo>
                        <a:pt x="27373" y="3149"/>
                        <a:pt x="22820" y="4497"/>
                        <a:pt x="18386" y="4497"/>
                      </a:cubicBezTo>
                      <a:cubicBezTo>
                        <a:pt x="18205" y="4497"/>
                        <a:pt x="18024" y="4494"/>
                        <a:pt x="17843" y="4490"/>
                      </a:cubicBezTo>
                      <a:cubicBezTo>
                        <a:pt x="13239" y="4376"/>
                        <a:pt x="8484" y="2968"/>
                        <a:pt x="49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Google Shape;385;p37"/>
                <p:cNvSpPr/>
                <p:nvPr/>
              </p:nvSpPr>
              <p:spPr>
                <a:xfrm>
                  <a:off x="5621375" y="3482350"/>
                  <a:ext cx="108450" cy="1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8" h="5175" fill="none" extrusionOk="0">
                      <a:moveTo>
                        <a:pt x="4337" y="0"/>
                      </a:moveTo>
                      <a:lnTo>
                        <a:pt x="0" y="51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7"/>
                <p:cNvSpPr/>
                <p:nvPr/>
              </p:nvSpPr>
              <p:spPr>
                <a:xfrm>
                  <a:off x="6589600" y="5239975"/>
                  <a:ext cx="451800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72" h="4034" extrusionOk="0">
                      <a:moveTo>
                        <a:pt x="8028" y="1"/>
                      </a:moveTo>
                      <a:lnTo>
                        <a:pt x="1027" y="1485"/>
                      </a:lnTo>
                      <a:cubicBezTo>
                        <a:pt x="495" y="2169"/>
                        <a:pt x="152" y="3006"/>
                        <a:pt x="0" y="3843"/>
                      </a:cubicBezTo>
                      <a:lnTo>
                        <a:pt x="18071" y="4034"/>
                      </a:lnTo>
                      <a:cubicBezTo>
                        <a:pt x="14952" y="2207"/>
                        <a:pt x="11566" y="838"/>
                        <a:pt x="8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7"/>
                <p:cNvSpPr/>
                <p:nvPr/>
              </p:nvSpPr>
              <p:spPr>
                <a:xfrm>
                  <a:off x="5974225" y="5146500"/>
                  <a:ext cx="368100" cy="2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4" h="8724" extrusionOk="0">
                      <a:moveTo>
                        <a:pt x="2744" y="1"/>
                      </a:moveTo>
                      <a:cubicBezTo>
                        <a:pt x="1807" y="1"/>
                        <a:pt x="868" y="212"/>
                        <a:pt x="1" y="658"/>
                      </a:cubicBezTo>
                      <a:lnTo>
                        <a:pt x="13963" y="8724"/>
                      </a:lnTo>
                      <a:cubicBezTo>
                        <a:pt x="14533" y="7696"/>
                        <a:pt x="14724" y="6555"/>
                        <a:pt x="14533" y="5414"/>
                      </a:cubicBezTo>
                      <a:lnTo>
                        <a:pt x="7724" y="1077"/>
                      </a:lnTo>
                      <a:cubicBezTo>
                        <a:pt x="6354" y="1077"/>
                        <a:pt x="5365" y="354"/>
                        <a:pt x="3995" y="126"/>
                      </a:cubicBezTo>
                      <a:cubicBezTo>
                        <a:pt x="3583" y="43"/>
                        <a:pt x="3164" y="1"/>
                        <a:pt x="2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7"/>
                <p:cNvSpPr/>
                <p:nvPr/>
              </p:nvSpPr>
              <p:spPr>
                <a:xfrm>
                  <a:off x="6321375" y="4151925"/>
                  <a:ext cx="501250" cy="28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0" h="11312" extrusionOk="0">
                      <a:moveTo>
                        <a:pt x="19784" y="0"/>
                      </a:moveTo>
                      <a:lnTo>
                        <a:pt x="647" y="1408"/>
                      </a:lnTo>
                      <a:lnTo>
                        <a:pt x="1" y="7077"/>
                      </a:lnTo>
                      <a:cubicBezTo>
                        <a:pt x="1903" y="8941"/>
                        <a:pt x="5289" y="10957"/>
                        <a:pt x="7952" y="11223"/>
                      </a:cubicBezTo>
                      <a:cubicBezTo>
                        <a:pt x="8459" y="11282"/>
                        <a:pt x="8969" y="11311"/>
                        <a:pt x="9479" y="11311"/>
                      </a:cubicBezTo>
                      <a:cubicBezTo>
                        <a:pt x="11609" y="11311"/>
                        <a:pt x="13741" y="10805"/>
                        <a:pt x="15675" y="9854"/>
                      </a:cubicBezTo>
                      <a:cubicBezTo>
                        <a:pt x="16968" y="9283"/>
                        <a:pt x="18072" y="8370"/>
                        <a:pt x="18947" y="7229"/>
                      </a:cubicBezTo>
                      <a:cubicBezTo>
                        <a:pt x="19593" y="6164"/>
                        <a:pt x="19936" y="4946"/>
                        <a:pt x="20012" y="3691"/>
                      </a:cubicBezTo>
                      <a:cubicBezTo>
                        <a:pt x="20050" y="2473"/>
                        <a:pt x="19974" y="1218"/>
                        <a:pt x="197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37"/>
                <p:cNvSpPr/>
                <p:nvPr/>
              </p:nvSpPr>
              <p:spPr>
                <a:xfrm>
                  <a:off x="6568675" y="4315525"/>
                  <a:ext cx="271075" cy="9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38843" extrusionOk="0">
                      <a:moveTo>
                        <a:pt x="9093" y="0"/>
                      </a:moveTo>
                      <a:lnTo>
                        <a:pt x="0" y="3082"/>
                      </a:lnTo>
                      <a:cubicBezTo>
                        <a:pt x="2169" y="14875"/>
                        <a:pt x="2397" y="26973"/>
                        <a:pt x="723" y="38843"/>
                      </a:cubicBezTo>
                      <a:lnTo>
                        <a:pt x="10843" y="36713"/>
                      </a:lnTo>
                      <a:lnTo>
                        <a:pt x="90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6136875" y="4312650"/>
                  <a:ext cx="394725" cy="100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" h="40214" extrusionOk="0">
                      <a:moveTo>
                        <a:pt x="7457" y="1"/>
                      </a:moveTo>
                      <a:cubicBezTo>
                        <a:pt x="6620" y="11833"/>
                        <a:pt x="4109" y="23512"/>
                        <a:pt x="0" y="34659"/>
                      </a:cubicBezTo>
                      <a:lnTo>
                        <a:pt x="8408" y="40213"/>
                      </a:lnTo>
                      <a:cubicBezTo>
                        <a:pt x="9701" y="31501"/>
                        <a:pt x="10957" y="22789"/>
                        <a:pt x="12517" y="14077"/>
                      </a:cubicBezTo>
                      <a:cubicBezTo>
                        <a:pt x="13201" y="10083"/>
                        <a:pt x="13962" y="6050"/>
                        <a:pt x="15788" y="2436"/>
                      </a:cubicBezTo>
                      <a:lnTo>
                        <a:pt x="745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6777900" y="2389575"/>
                  <a:ext cx="603775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51" h="27576" extrusionOk="0">
                      <a:moveTo>
                        <a:pt x="11822" y="1"/>
                      </a:moveTo>
                      <a:cubicBezTo>
                        <a:pt x="11432" y="1"/>
                        <a:pt x="11042" y="99"/>
                        <a:pt x="10691" y="303"/>
                      </a:cubicBezTo>
                      <a:cubicBezTo>
                        <a:pt x="10197" y="608"/>
                        <a:pt x="9854" y="1064"/>
                        <a:pt x="9664" y="1597"/>
                      </a:cubicBezTo>
                      <a:cubicBezTo>
                        <a:pt x="9474" y="2129"/>
                        <a:pt x="9360" y="2700"/>
                        <a:pt x="9322" y="3233"/>
                      </a:cubicBezTo>
                      <a:cubicBezTo>
                        <a:pt x="9360" y="2243"/>
                        <a:pt x="8637" y="1102"/>
                        <a:pt x="7648" y="988"/>
                      </a:cubicBezTo>
                      <a:cubicBezTo>
                        <a:pt x="7573" y="980"/>
                        <a:pt x="7498" y="976"/>
                        <a:pt x="7424" y="976"/>
                      </a:cubicBezTo>
                      <a:cubicBezTo>
                        <a:pt x="6480" y="976"/>
                        <a:pt x="5615" y="1634"/>
                        <a:pt x="5403" y="2586"/>
                      </a:cubicBezTo>
                      <a:cubicBezTo>
                        <a:pt x="5246" y="2370"/>
                        <a:pt x="5017" y="2296"/>
                        <a:pt x="4760" y="2296"/>
                      </a:cubicBezTo>
                      <a:cubicBezTo>
                        <a:pt x="4519" y="2296"/>
                        <a:pt x="4253" y="2360"/>
                        <a:pt x="3996" y="2434"/>
                      </a:cubicBezTo>
                      <a:cubicBezTo>
                        <a:pt x="3463" y="2662"/>
                        <a:pt x="3044" y="3004"/>
                        <a:pt x="2740" y="3461"/>
                      </a:cubicBezTo>
                      <a:cubicBezTo>
                        <a:pt x="2017" y="4564"/>
                        <a:pt x="1751" y="5896"/>
                        <a:pt x="2017" y="7151"/>
                      </a:cubicBezTo>
                      <a:cubicBezTo>
                        <a:pt x="2055" y="7417"/>
                        <a:pt x="2169" y="7646"/>
                        <a:pt x="2322" y="7874"/>
                      </a:cubicBezTo>
                      <a:cubicBezTo>
                        <a:pt x="2474" y="8102"/>
                        <a:pt x="2702" y="8216"/>
                        <a:pt x="2968" y="8216"/>
                      </a:cubicBezTo>
                      <a:cubicBezTo>
                        <a:pt x="2436" y="8216"/>
                        <a:pt x="1903" y="8330"/>
                        <a:pt x="1409" y="8483"/>
                      </a:cubicBezTo>
                      <a:cubicBezTo>
                        <a:pt x="838" y="8673"/>
                        <a:pt x="381" y="9091"/>
                        <a:pt x="153" y="9624"/>
                      </a:cubicBezTo>
                      <a:cubicBezTo>
                        <a:pt x="1" y="10081"/>
                        <a:pt x="39" y="10575"/>
                        <a:pt x="229" y="11032"/>
                      </a:cubicBezTo>
                      <a:cubicBezTo>
                        <a:pt x="419" y="11602"/>
                        <a:pt x="762" y="12059"/>
                        <a:pt x="1256" y="12363"/>
                      </a:cubicBezTo>
                      <a:cubicBezTo>
                        <a:pt x="1565" y="12594"/>
                        <a:pt x="1943" y="12704"/>
                        <a:pt x="2331" y="12704"/>
                      </a:cubicBezTo>
                      <a:cubicBezTo>
                        <a:pt x="2461" y="12704"/>
                        <a:pt x="2591" y="12692"/>
                        <a:pt x="2721" y="12668"/>
                      </a:cubicBezTo>
                      <a:lnTo>
                        <a:pt x="2721" y="12668"/>
                      </a:lnTo>
                      <a:cubicBezTo>
                        <a:pt x="2034" y="12841"/>
                        <a:pt x="1447" y="13205"/>
                        <a:pt x="990" y="13733"/>
                      </a:cubicBezTo>
                      <a:cubicBezTo>
                        <a:pt x="496" y="14379"/>
                        <a:pt x="343" y="15178"/>
                        <a:pt x="572" y="15939"/>
                      </a:cubicBezTo>
                      <a:cubicBezTo>
                        <a:pt x="838" y="16700"/>
                        <a:pt x="1523" y="17195"/>
                        <a:pt x="2322" y="17195"/>
                      </a:cubicBezTo>
                      <a:cubicBezTo>
                        <a:pt x="1599" y="17765"/>
                        <a:pt x="1028" y="18564"/>
                        <a:pt x="762" y="19477"/>
                      </a:cubicBezTo>
                      <a:cubicBezTo>
                        <a:pt x="572" y="20352"/>
                        <a:pt x="990" y="21380"/>
                        <a:pt x="1827" y="21646"/>
                      </a:cubicBezTo>
                      <a:cubicBezTo>
                        <a:pt x="1975" y="21695"/>
                        <a:pt x="2123" y="21721"/>
                        <a:pt x="2268" y="21721"/>
                      </a:cubicBezTo>
                      <a:cubicBezTo>
                        <a:pt x="2462" y="21721"/>
                        <a:pt x="2649" y="21675"/>
                        <a:pt x="2820" y="21580"/>
                      </a:cubicBezTo>
                      <a:lnTo>
                        <a:pt x="2820" y="21580"/>
                      </a:lnTo>
                      <a:cubicBezTo>
                        <a:pt x="2179" y="22158"/>
                        <a:pt x="1954" y="23118"/>
                        <a:pt x="2360" y="23929"/>
                      </a:cubicBezTo>
                      <a:cubicBezTo>
                        <a:pt x="2718" y="24492"/>
                        <a:pt x="3318" y="24797"/>
                        <a:pt x="3938" y="24797"/>
                      </a:cubicBezTo>
                      <a:cubicBezTo>
                        <a:pt x="4240" y="24797"/>
                        <a:pt x="4546" y="24725"/>
                        <a:pt x="4833" y="24575"/>
                      </a:cubicBezTo>
                      <a:lnTo>
                        <a:pt x="4833" y="24575"/>
                      </a:lnTo>
                      <a:cubicBezTo>
                        <a:pt x="4680" y="24956"/>
                        <a:pt x="4718" y="25374"/>
                        <a:pt x="4909" y="25717"/>
                      </a:cubicBezTo>
                      <a:cubicBezTo>
                        <a:pt x="5074" y="26014"/>
                        <a:pt x="5412" y="26226"/>
                        <a:pt x="5748" y="26226"/>
                      </a:cubicBezTo>
                      <a:cubicBezTo>
                        <a:pt x="5798" y="26226"/>
                        <a:pt x="5848" y="26221"/>
                        <a:pt x="5898" y="26211"/>
                      </a:cubicBezTo>
                      <a:cubicBezTo>
                        <a:pt x="6307" y="26211"/>
                        <a:pt x="6471" y="25937"/>
                        <a:pt x="6501" y="25606"/>
                      </a:cubicBezTo>
                      <a:lnTo>
                        <a:pt x="6501" y="25606"/>
                      </a:lnTo>
                      <a:cubicBezTo>
                        <a:pt x="6480" y="26831"/>
                        <a:pt x="7496" y="27576"/>
                        <a:pt x="8509" y="27576"/>
                      </a:cubicBezTo>
                      <a:cubicBezTo>
                        <a:pt x="9215" y="27576"/>
                        <a:pt x="9920" y="27214"/>
                        <a:pt x="10273" y="26401"/>
                      </a:cubicBezTo>
                      <a:cubicBezTo>
                        <a:pt x="10679" y="27045"/>
                        <a:pt x="11417" y="27447"/>
                        <a:pt x="12192" y="27447"/>
                      </a:cubicBezTo>
                      <a:cubicBezTo>
                        <a:pt x="12287" y="27447"/>
                        <a:pt x="12383" y="27441"/>
                        <a:pt x="12479" y="27429"/>
                      </a:cubicBezTo>
                      <a:cubicBezTo>
                        <a:pt x="13354" y="27276"/>
                        <a:pt x="14077" y="26630"/>
                        <a:pt x="14344" y="25793"/>
                      </a:cubicBezTo>
                      <a:cubicBezTo>
                        <a:pt x="14728" y="26498"/>
                        <a:pt x="15330" y="26771"/>
                        <a:pt x="16078" y="26771"/>
                      </a:cubicBezTo>
                      <a:cubicBezTo>
                        <a:pt x="16218" y="26771"/>
                        <a:pt x="16363" y="26762"/>
                        <a:pt x="16512" y="26744"/>
                      </a:cubicBezTo>
                      <a:cubicBezTo>
                        <a:pt x="18643" y="26477"/>
                        <a:pt x="19403" y="23738"/>
                        <a:pt x="17653" y="22407"/>
                      </a:cubicBezTo>
                      <a:lnTo>
                        <a:pt x="17653" y="22407"/>
                      </a:lnTo>
                      <a:cubicBezTo>
                        <a:pt x="17868" y="22472"/>
                        <a:pt x="18083" y="22502"/>
                        <a:pt x="18295" y="22502"/>
                      </a:cubicBezTo>
                      <a:cubicBezTo>
                        <a:pt x="19317" y="22502"/>
                        <a:pt x="20249" y="21786"/>
                        <a:pt x="20659" y="20809"/>
                      </a:cubicBezTo>
                      <a:cubicBezTo>
                        <a:pt x="21154" y="19553"/>
                        <a:pt x="20659" y="18146"/>
                        <a:pt x="19480" y="17461"/>
                      </a:cubicBezTo>
                      <a:lnTo>
                        <a:pt x="19480" y="17461"/>
                      </a:lnTo>
                      <a:cubicBezTo>
                        <a:pt x="19696" y="17507"/>
                        <a:pt x="19912" y="17529"/>
                        <a:pt x="20126" y="17529"/>
                      </a:cubicBezTo>
                      <a:cubicBezTo>
                        <a:pt x="21153" y="17529"/>
                        <a:pt x="22122" y="17018"/>
                        <a:pt x="22751" y="16168"/>
                      </a:cubicBezTo>
                      <a:cubicBezTo>
                        <a:pt x="24150" y="14086"/>
                        <a:pt x="22581" y="11455"/>
                        <a:pt x="20295" y="11455"/>
                      </a:cubicBezTo>
                      <a:cubicBezTo>
                        <a:pt x="20131" y="11455"/>
                        <a:pt x="19964" y="11468"/>
                        <a:pt x="19794" y="11496"/>
                      </a:cubicBezTo>
                      <a:lnTo>
                        <a:pt x="19794" y="11496"/>
                      </a:lnTo>
                      <a:cubicBezTo>
                        <a:pt x="20314" y="11325"/>
                        <a:pt x="20677" y="10890"/>
                        <a:pt x="20773" y="10347"/>
                      </a:cubicBezTo>
                      <a:cubicBezTo>
                        <a:pt x="20963" y="9662"/>
                        <a:pt x="20773" y="8977"/>
                        <a:pt x="20317" y="8445"/>
                      </a:cubicBezTo>
                      <a:cubicBezTo>
                        <a:pt x="19860" y="7950"/>
                        <a:pt x="19213" y="7646"/>
                        <a:pt x="18528" y="7608"/>
                      </a:cubicBezTo>
                      <a:cubicBezTo>
                        <a:pt x="20012" y="6999"/>
                        <a:pt x="20887" y="5477"/>
                        <a:pt x="20697" y="3879"/>
                      </a:cubicBezTo>
                      <a:cubicBezTo>
                        <a:pt x="20469" y="2320"/>
                        <a:pt x="19137" y="1102"/>
                        <a:pt x="17539" y="1026"/>
                      </a:cubicBezTo>
                      <a:cubicBezTo>
                        <a:pt x="15997" y="1026"/>
                        <a:pt x="14668" y="2160"/>
                        <a:pt x="14406" y="3676"/>
                      </a:cubicBezTo>
                      <a:lnTo>
                        <a:pt x="14406" y="3676"/>
                      </a:lnTo>
                      <a:cubicBezTo>
                        <a:pt x="14541" y="2590"/>
                        <a:pt x="14233" y="1518"/>
                        <a:pt x="13545" y="722"/>
                      </a:cubicBezTo>
                      <a:cubicBezTo>
                        <a:pt x="13076" y="253"/>
                        <a:pt x="12448" y="1"/>
                        <a:pt x="118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p37"/>
                <p:cNvSpPr/>
                <p:nvPr/>
              </p:nvSpPr>
              <p:spPr>
                <a:xfrm>
                  <a:off x="6172050" y="2294925"/>
                  <a:ext cx="820825" cy="9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33" h="37636" extrusionOk="0">
                      <a:moveTo>
                        <a:pt x="15975" y="1"/>
                      </a:moveTo>
                      <a:cubicBezTo>
                        <a:pt x="11338" y="1"/>
                        <a:pt x="6685" y="1855"/>
                        <a:pt x="3767" y="5421"/>
                      </a:cubicBezTo>
                      <a:cubicBezTo>
                        <a:pt x="2664" y="6790"/>
                        <a:pt x="1827" y="8350"/>
                        <a:pt x="1256" y="9986"/>
                      </a:cubicBezTo>
                      <a:cubicBezTo>
                        <a:pt x="571" y="11964"/>
                        <a:pt x="191" y="14057"/>
                        <a:pt x="115" y="16187"/>
                      </a:cubicBezTo>
                      <a:cubicBezTo>
                        <a:pt x="1" y="19992"/>
                        <a:pt x="762" y="23834"/>
                        <a:pt x="1713" y="27562"/>
                      </a:cubicBezTo>
                      <a:cubicBezTo>
                        <a:pt x="39" y="29465"/>
                        <a:pt x="381" y="31291"/>
                        <a:pt x="1561" y="32812"/>
                      </a:cubicBezTo>
                      <a:cubicBezTo>
                        <a:pt x="2930" y="34562"/>
                        <a:pt x="5403" y="35932"/>
                        <a:pt x="7229" y="36541"/>
                      </a:cubicBezTo>
                      <a:cubicBezTo>
                        <a:pt x="9365" y="37271"/>
                        <a:pt x="11577" y="37636"/>
                        <a:pt x="13812" y="37636"/>
                      </a:cubicBezTo>
                      <a:cubicBezTo>
                        <a:pt x="14722" y="37636"/>
                        <a:pt x="15636" y="37575"/>
                        <a:pt x="16550" y="37454"/>
                      </a:cubicBezTo>
                      <a:cubicBezTo>
                        <a:pt x="20431" y="36883"/>
                        <a:pt x="24007" y="34943"/>
                        <a:pt x="26594" y="31975"/>
                      </a:cubicBezTo>
                      <a:cubicBezTo>
                        <a:pt x="28344" y="29959"/>
                        <a:pt x="29713" y="27676"/>
                        <a:pt x="30588" y="25166"/>
                      </a:cubicBezTo>
                      <a:cubicBezTo>
                        <a:pt x="31007" y="23986"/>
                        <a:pt x="31387" y="22769"/>
                        <a:pt x="31616" y="21551"/>
                      </a:cubicBezTo>
                      <a:cubicBezTo>
                        <a:pt x="32833" y="15731"/>
                        <a:pt x="31920" y="9187"/>
                        <a:pt x="27849" y="4888"/>
                      </a:cubicBezTo>
                      <a:cubicBezTo>
                        <a:pt x="25719" y="2682"/>
                        <a:pt x="22979" y="1160"/>
                        <a:pt x="19974" y="475"/>
                      </a:cubicBezTo>
                      <a:cubicBezTo>
                        <a:pt x="18671" y="158"/>
                        <a:pt x="17323" y="1"/>
                        <a:pt x="15975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37"/>
                <p:cNvSpPr/>
                <p:nvPr/>
              </p:nvSpPr>
              <p:spPr>
                <a:xfrm>
                  <a:off x="6464050" y="2698650"/>
                  <a:ext cx="259675" cy="2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1148" extrusionOk="0">
                      <a:moveTo>
                        <a:pt x="5174" y="0"/>
                      </a:moveTo>
                      <a:cubicBezTo>
                        <a:pt x="2321" y="0"/>
                        <a:pt x="0" y="2473"/>
                        <a:pt x="0" y="5555"/>
                      </a:cubicBezTo>
                      <a:cubicBezTo>
                        <a:pt x="0" y="8636"/>
                        <a:pt x="2321" y="11147"/>
                        <a:pt x="5174" y="11147"/>
                      </a:cubicBezTo>
                      <a:cubicBezTo>
                        <a:pt x="8066" y="11147"/>
                        <a:pt x="10386" y="8636"/>
                        <a:pt x="10386" y="5555"/>
                      </a:cubicBezTo>
                      <a:cubicBezTo>
                        <a:pt x="10386" y="2473"/>
                        <a:pt x="8066" y="0"/>
                        <a:pt x="51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37"/>
                <p:cNvSpPr/>
                <p:nvPr/>
              </p:nvSpPr>
              <p:spPr>
                <a:xfrm>
                  <a:off x="6233875" y="2703400"/>
                  <a:ext cx="170275" cy="2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1" h="10121" extrusionOk="0">
                      <a:moveTo>
                        <a:pt x="3425" y="0"/>
                      </a:moveTo>
                      <a:cubicBezTo>
                        <a:pt x="1522" y="0"/>
                        <a:pt x="1" y="2283"/>
                        <a:pt x="1" y="5060"/>
                      </a:cubicBezTo>
                      <a:cubicBezTo>
                        <a:pt x="1" y="7875"/>
                        <a:pt x="1522" y="10120"/>
                        <a:pt x="3425" y="10120"/>
                      </a:cubicBezTo>
                      <a:cubicBezTo>
                        <a:pt x="5289" y="10120"/>
                        <a:pt x="6811" y="7875"/>
                        <a:pt x="6811" y="5060"/>
                      </a:cubicBezTo>
                      <a:cubicBezTo>
                        <a:pt x="6811" y="2283"/>
                        <a:pt x="5289" y="0"/>
                        <a:pt x="34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37"/>
                <p:cNvSpPr/>
                <p:nvPr/>
              </p:nvSpPr>
              <p:spPr>
                <a:xfrm>
                  <a:off x="6468800" y="2742400"/>
                  <a:ext cx="138900" cy="1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6620" extrusionOk="0">
                      <a:moveTo>
                        <a:pt x="2778" y="0"/>
                      </a:moveTo>
                      <a:cubicBezTo>
                        <a:pt x="1256" y="0"/>
                        <a:pt x="1" y="1484"/>
                        <a:pt x="1" y="3310"/>
                      </a:cubicBezTo>
                      <a:cubicBezTo>
                        <a:pt x="1" y="5136"/>
                        <a:pt x="1256" y="6620"/>
                        <a:pt x="2778" y="6620"/>
                      </a:cubicBezTo>
                      <a:cubicBezTo>
                        <a:pt x="4338" y="6620"/>
                        <a:pt x="5555" y="5136"/>
                        <a:pt x="5555" y="3310"/>
                      </a:cubicBezTo>
                      <a:cubicBezTo>
                        <a:pt x="5555" y="1484"/>
                        <a:pt x="4338" y="0"/>
                        <a:pt x="27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37"/>
                <p:cNvSpPr/>
                <p:nvPr/>
              </p:nvSpPr>
              <p:spPr>
                <a:xfrm>
                  <a:off x="6239575" y="2740500"/>
                  <a:ext cx="9610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6012" extrusionOk="0">
                      <a:moveTo>
                        <a:pt x="1941" y="0"/>
                      </a:moveTo>
                      <a:cubicBezTo>
                        <a:pt x="876" y="0"/>
                        <a:pt x="1" y="1332"/>
                        <a:pt x="1" y="3006"/>
                      </a:cubicBezTo>
                      <a:cubicBezTo>
                        <a:pt x="1" y="4680"/>
                        <a:pt x="876" y="6011"/>
                        <a:pt x="1941" y="6011"/>
                      </a:cubicBezTo>
                      <a:cubicBezTo>
                        <a:pt x="3006" y="6011"/>
                        <a:pt x="3843" y="4680"/>
                        <a:pt x="3843" y="3006"/>
                      </a:cubicBezTo>
                      <a:cubicBezTo>
                        <a:pt x="3843" y="1332"/>
                        <a:pt x="3006" y="0"/>
                        <a:pt x="19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37"/>
                <p:cNvSpPr/>
                <p:nvPr/>
              </p:nvSpPr>
              <p:spPr>
                <a:xfrm>
                  <a:off x="6562000" y="2675825"/>
                  <a:ext cx="970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761" fill="none" extrusionOk="0">
                      <a:moveTo>
                        <a:pt x="3881" y="761"/>
                      </a:moveTo>
                      <a:cubicBezTo>
                        <a:pt x="2702" y="152"/>
                        <a:pt x="1294" y="0"/>
                        <a:pt x="1" y="342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37"/>
                <p:cNvSpPr/>
                <p:nvPr/>
              </p:nvSpPr>
              <p:spPr>
                <a:xfrm>
                  <a:off x="6299500" y="2689125"/>
                  <a:ext cx="65650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800" fill="none" extrusionOk="0">
                      <a:moveTo>
                        <a:pt x="2626" y="800"/>
                      </a:moveTo>
                      <a:cubicBezTo>
                        <a:pt x="1865" y="229"/>
                        <a:pt x="914" y="1"/>
                        <a:pt x="1" y="15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99;p37"/>
                <p:cNvSpPr/>
                <p:nvPr/>
              </p:nvSpPr>
              <p:spPr>
                <a:xfrm>
                  <a:off x="6524925" y="2599725"/>
                  <a:ext cx="185475" cy="7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2892" extrusionOk="0">
                      <a:moveTo>
                        <a:pt x="1218" y="1"/>
                      </a:moveTo>
                      <a:cubicBezTo>
                        <a:pt x="685" y="39"/>
                        <a:pt x="266" y="381"/>
                        <a:pt x="114" y="876"/>
                      </a:cubicBezTo>
                      <a:cubicBezTo>
                        <a:pt x="38" y="1256"/>
                        <a:pt x="0" y="1598"/>
                        <a:pt x="38" y="1979"/>
                      </a:cubicBezTo>
                      <a:cubicBezTo>
                        <a:pt x="38" y="2078"/>
                        <a:pt x="124" y="2177"/>
                        <a:pt x="246" y="2177"/>
                      </a:cubicBezTo>
                      <a:cubicBezTo>
                        <a:pt x="264" y="2177"/>
                        <a:pt x="284" y="2174"/>
                        <a:pt x="305" y="2169"/>
                      </a:cubicBezTo>
                      <a:cubicBezTo>
                        <a:pt x="856" y="2074"/>
                        <a:pt x="1417" y="2026"/>
                        <a:pt x="1978" y="2026"/>
                      </a:cubicBezTo>
                      <a:cubicBezTo>
                        <a:pt x="2540" y="2026"/>
                        <a:pt x="3101" y="2074"/>
                        <a:pt x="3652" y="2169"/>
                      </a:cubicBezTo>
                      <a:cubicBezTo>
                        <a:pt x="4870" y="2321"/>
                        <a:pt x="6049" y="2588"/>
                        <a:pt x="7229" y="2892"/>
                      </a:cubicBezTo>
                      <a:cubicBezTo>
                        <a:pt x="7343" y="2816"/>
                        <a:pt x="7419" y="2702"/>
                        <a:pt x="7419" y="2588"/>
                      </a:cubicBezTo>
                      <a:cubicBezTo>
                        <a:pt x="5783" y="914"/>
                        <a:pt x="3538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Google Shape;400;p37"/>
                <p:cNvSpPr/>
                <p:nvPr/>
              </p:nvSpPr>
              <p:spPr>
                <a:xfrm>
                  <a:off x="6234825" y="2589275"/>
                  <a:ext cx="138900" cy="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2702" extrusionOk="0">
                      <a:moveTo>
                        <a:pt x="4188" y="0"/>
                      </a:moveTo>
                      <a:cubicBezTo>
                        <a:pt x="3585" y="0"/>
                        <a:pt x="2994" y="102"/>
                        <a:pt x="2436" y="304"/>
                      </a:cubicBezTo>
                      <a:cubicBezTo>
                        <a:pt x="1446" y="647"/>
                        <a:pt x="571" y="1294"/>
                        <a:pt x="1" y="2131"/>
                      </a:cubicBezTo>
                      <a:lnTo>
                        <a:pt x="1" y="2701"/>
                      </a:lnTo>
                      <a:cubicBezTo>
                        <a:pt x="1049" y="2036"/>
                        <a:pt x="2236" y="1698"/>
                        <a:pt x="3432" y="1698"/>
                      </a:cubicBezTo>
                      <a:cubicBezTo>
                        <a:pt x="4016" y="1698"/>
                        <a:pt x="4601" y="1778"/>
                        <a:pt x="5175" y="1940"/>
                      </a:cubicBezTo>
                      <a:cubicBezTo>
                        <a:pt x="5251" y="1940"/>
                        <a:pt x="5365" y="1940"/>
                        <a:pt x="5403" y="1864"/>
                      </a:cubicBezTo>
                      <a:cubicBezTo>
                        <a:pt x="5441" y="1826"/>
                        <a:pt x="5479" y="1750"/>
                        <a:pt x="5479" y="1674"/>
                      </a:cubicBezTo>
                      <a:cubicBezTo>
                        <a:pt x="5517" y="1332"/>
                        <a:pt x="5555" y="989"/>
                        <a:pt x="5555" y="685"/>
                      </a:cubicBezTo>
                      <a:cubicBezTo>
                        <a:pt x="5555" y="381"/>
                        <a:pt x="5365" y="152"/>
                        <a:pt x="5099" y="76"/>
                      </a:cubicBezTo>
                      <a:cubicBezTo>
                        <a:pt x="4794" y="25"/>
                        <a:pt x="4490" y="0"/>
                        <a:pt x="41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Google Shape;401;p37"/>
                <p:cNvSpPr/>
                <p:nvPr/>
              </p:nvSpPr>
              <p:spPr>
                <a:xfrm>
                  <a:off x="6304250" y="2939300"/>
                  <a:ext cx="163625" cy="1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22" extrusionOk="0">
                      <a:moveTo>
                        <a:pt x="2455" y="0"/>
                      </a:moveTo>
                      <a:cubicBezTo>
                        <a:pt x="2296" y="0"/>
                        <a:pt x="2137" y="12"/>
                        <a:pt x="1979" y="37"/>
                      </a:cubicBezTo>
                      <a:cubicBezTo>
                        <a:pt x="1218" y="113"/>
                        <a:pt x="572" y="608"/>
                        <a:pt x="229" y="1293"/>
                      </a:cubicBezTo>
                      <a:cubicBezTo>
                        <a:pt x="1" y="1863"/>
                        <a:pt x="39" y="2510"/>
                        <a:pt x="343" y="3081"/>
                      </a:cubicBezTo>
                      <a:cubicBezTo>
                        <a:pt x="610" y="3652"/>
                        <a:pt x="1066" y="4108"/>
                        <a:pt x="1637" y="4412"/>
                      </a:cubicBezTo>
                      <a:cubicBezTo>
                        <a:pt x="2169" y="4679"/>
                        <a:pt x="2778" y="4907"/>
                        <a:pt x="3387" y="5021"/>
                      </a:cubicBezTo>
                      <a:lnTo>
                        <a:pt x="6545" y="3157"/>
                      </a:lnTo>
                      <a:cubicBezTo>
                        <a:pt x="6506" y="2662"/>
                        <a:pt x="6278" y="2206"/>
                        <a:pt x="5860" y="1901"/>
                      </a:cubicBezTo>
                      <a:lnTo>
                        <a:pt x="4110" y="456"/>
                      </a:lnTo>
                      <a:cubicBezTo>
                        <a:pt x="3604" y="158"/>
                        <a:pt x="3028" y="0"/>
                        <a:pt x="2455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37"/>
                <p:cNvSpPr/>
                <p:nvPr/>
              </p:nvSpPr>
              <p:spPr>
                <a:xfrm>
                  <a:off x="6304250" y="2937375"/>
                  <a:ext cx="163625" cy="1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99" fill="none" extrusionOk="0">
                      <a:moveTo>
                        <a:pt x="4110" y="533"/>
                      </a:moveTo>
                      <a:cubicBezTo>
                        <a:pt x="3463" y="152"/>
                        <a:pt x="2702" y="0"/>
                        <a:pt x="1979" y="114"/>
                      </a:cubicBezTo>
                      <a:cubicBezTo>
                        <a:pt x="1218" y="190"/>
                        <a:pt x="572" y="685"/>
                        <a:pt x="229" y="1370"/>
                      </a:cubicBezTo>
                      <a:cubicBezTo>
                        <a:pt x="1" y="1940"/>
                        <a:pt x="39" y="2587"/>
                        <a:pt x="343" y="3158"/>
                      </a:cubicBezTo>
                      <a:cubicBezTo>
                        <a:pt x="610" y="3729"/>
                        <a:pt x="1066" y="4185"/>
                        <a:pt x="1637" y="4489"/>
                      </a:cubicBezTo>
                      <a:cubicBezTo>
                        <a:pt x="2169" y="4756"/>
                        <a:pt x="2778" y="4984"/>
                        <a:pt x="3387" y="5098"/>
                      </a:cubicBezTo>
                      <a:lnTo>
                        <a:pt x="6545" y="3234"/>
                      </a:lnTo>
                      <a:cubicBezTo>
                        <a:pt x="6506" y="2739"/>
                        <a:pt x="6278" y="2283"/>
                        <a:pt x="5860" y="1978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37"/>
                <p:cNvSpPr/>
                <p:nvPr/>
              </p:nvSpPr>
              <p:spPr>
                <a:xfrm>
                  <a:off x="6329950" y="3010600"/>
                  <a:ext cx="417550" cy="1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2" h="7153" fill="none" extrusionOk="0">
                      <a:moveTo>
                        <a:pt x="0" y="4109"/>
                      </a:moveTo>
                      <a:cubicBezTo>
                        <a:pt x="5783" y="7153"/>
                        <a:pt x="12973" y="5403"/>
                        <a:pt x="16702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404;p37"/>
                <p:cNvSpPr/>
                <p:nvPr/>
              </p:nvSpPr>
              <p:spPr>
                <a:xfrm>
                  <a:off x="6709425" y="3000150"/>
                  <a:ext cx="675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952" fill="none" extrusionOk="0">
                      <a:moveTo>
                        <a:pt x="2702" y="951"/>
                      </a:moveTo>
                      <a:cubicBezTo>
                        <a:pt x="1941" y="304"/>
                        <a:pt x="990" y="0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05;p37"/>
                <p:cNvSpPr/>
                <p:nvPr/>
              </p:nvSpPr>
              <p:spPr>
                <a:xfrm>
                  <a:off x="6414600" y="3159925"/>
                  <a:ext cx="171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1256" fill="none" extrusionOk="0">
                      <a:moveTo>
                        <a:pt x="380" y="1"/>
                      </a:moveTo>
                      <a:cubicBezTo>
                        <a:pt x="0" y="419"/>
                        <a:pt x="152" y="1028"/>
                        <a:pt x="685" y="1256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6" name="Google Shape;406;p37"/>
                <p:cNvSpPr/>
                <p:nvPr/>
              </p:nvSpPr>
              <p:spPr>
                <a:xfrm>
                  <a:off x="6404125" y="3020300"/>
                  <a:ext cx="225450" cy="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" h="3444" extrusionOk="0">
                      <a:moveTo>
                        <a:pt x="6977" y="0"/>
                      </a:moveTo>
                      <a:cubicBezTo>
                        <a:pt x="4393" y="0"/>
                        <a:pt x="1805" y="1188"/>
                        <a:pt x="1" y="3113"/>
                      </a:cubicBezTo>
                      <a:cubicBezTo>
                        <a:pt x="778" y="3336"/>
                        <a:pt x="1567" y="3444"/>
                        <a:pt x="2349" y="3444"/>
                      </a:cubicBezTo>
                      <a:cubicBezTo>
                        <a:pt x="4896" y="3444"/>
                        <a:pt x="7358" y="2297"/>
                        <a:pt x="9017" y="259"/>
                      </a:cubicBezTo>
                      <a:cubicBezTo>
                        <a:pt x="8347" y="84"/>
                        <a:pt x="7662" y="0"/>
                        <a:pt x="69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7" name="Google Shape;407;p37"/>
                <p:cNvSpPr/>
                <p:nvPr/>
              </p:nvSpPr>
              <p:spPr>
                <a:xfrm>
                  <a:off x="6219600" y="3029750"/>
                  <a:ext cx="152225" cy="6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2442" extrusionOk="0">
                      <a:moveTo>
                        <a:pt x="1709" y="0"/>
                      </a:moveTo>
                      <a:cubicBezTo>
                        <a:pt x="1127" y="0"/>
                        <a:pt x="544" y="124"/>
                        <a:pt x="1" y="376"/>
                      </a:cubicBezTo>
                      <a:cubicBezTo>
                        <a:pt x="1560" y="1723"/>
                        <a:pt x="3582" y="2442"/>
                        <a:pt x="5635" y="2442"/>
                      </a:cubicBezTo>
                      <a:cubicBezTo>
                        <a:pt x="5786" y="2442"/>
                        <a:pt x="5937" y="2438"/>
                        <a:pt x="6088" y="2430"/>
                      </a:cubicBezTo>
                      <a:cubicBezTo>
                        <a:pt x="5327" y="1555"/>
                        <a:pt x="4414" y="832"/>
                        <a:pt x="3349" y="338"/>
                      </a:cubicBezTo>
                      <a:cubicBezTo>
                        <a:pt x="2827" y="114"/>
                        <a:pt x="2268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8" name="Google Shape;408;p37"/>
                <p:cNvSpPr/>
                <p:nvPr/>
              </p:nvSpPr>
              <p:spPr>
                <a:xfrm>
                  <a:off x="6869225" y="2875500"/>
                  <a:ext cx="201650" cy="1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555" extrusionOk="0">
                      <a:moveTo>
                        <a:pt x="5878" y="1"/>
                      </a:moveTo>
                      <a:cubicBezTo>
                        <a:pt x="5118" y="1"/>
                        <a:pt x="4296" y="490"/>
                        <a:pt x="3729" y="915"/>
                      </a:cubicBezTo>
                      <a:cubicBezTo>
                        <a:pt x="2283" y="2019"/>
                        <a:pt x="1103" y="3502"/>
                        <a:pt x="419" y="5176"/>
                      </a:cubicBezTo>
                      <a:cubicBezTo>
                        <a:pt x="267" y="5557"/>
                        <a:pt x="0" y="5899"/>
                        <a:pt x="228" y="6242"/>
                      </a:cubicBezTo>
                      <a:cubicBezTo>
                        <a:pt x="533" y="6584"/>
                        <a:pt x="913" y="6850"/>
                        <a:pt x="1332" y="7002"/>
                      </a:cubicBezTo>
                      <a:lnTo>
                        <a:pt x="1636" y="7155"/>
                      </a:lnTo>
                      <a:cubicBezTo>
                        <a:pt x="2203" y="7407"/>
                        <a:pt x="2823" y="7554"/>
                        <a:pt x="3451" y="7554"/>
                      </a:cubicBezTo>
                      <a:cubicBezTo>
                        <a:pt x="3582" y="7554"/>
                        <a:pt x="3712" y="7548"/>
                        <a:pt x="3843" y="7535"/>
                      </a:cubicBezTo>
                      <a:cubicBezTo>
                        <a:pt x="5022" y="7459"/>
                        <a:pt x="6087" y="6926"/>
                        <a:pt x="6924" y="6089"/>
                      </a:cubicBezTo>
                      <a:cubicBezTo>
                        <a:pt x="7723" y="5252"/>
                        <a:pt x="8066" y="3693"/>
                        <a:pt x="7989" y="2551"/>
                      </a:cubicBezTo>
                      <a:cubicBezTo>
                        <a:pt x="7913" y="1600"/>
                        <a:pt x="7419" y="725"/>
                        <a:pt x="6620" y="193"/>
                      </a:cubicBezTo>
                      <a:cubicBezTo>
                        <a:pt x="6388" y="57"/>
                        <a:pt x="6136" y="1"/>
                        <a:pt x="5878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Google Shape;409;p37"/>
                <p:cNvSpPr/>
                <p:nvPr/>
              </p:nvSpPr>
              <p:spPr>
                <a:xfrm>
                  <a:off x="6931050" y="2950675"/>
                  <a:ext cx="10082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2664" fill="none" extrusionOk="0">
                      <a:moveTo>
                        <a:pt x="4033" y="305"/>
                      </a:moveTo>
                      <a:cubicBezTo>
                        <a:pt x="2283" y="1"/>
                        <a:pt x="571" y="990"/>
                        <a:pt x="0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Google Shape;410;p37"/>
                <p:cNvSpPr/>
                <p:nvPr/>
              </p:nvSpPr>
              <p:spPr>
                <a:xfrm>
                  <a:off x="6202500" y="2294000"/>
                  <a:ext cx="791325" cy="7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3" h="29959" extrusionOk="0">
                      <a:moveTo>
                        <a:pt x="14742" y="0"/>
                      </a:moveTo>
                      <a:cubicBezTo>
                        <a:pt x="10085" y="0"/>
                        <a:pt x="5430" y="1861"/>
                        <a:pt x="2511" y="5458"/>
                      </a:cubicBezTo>
                      <a:cubicBezTo>
                        <a:pt x="1408" y="6827"/>
                        <a:pt x="571" y="8387"/>
                        <a:pt x="0" y="10023"/>
                      </a:cubicBezTo>
                      <a:cubicBezTo>
                        <a:pt x="3652" y="8539"/>
                        <a:pt x="7571" y="7778"/>
                        <a:pt x="11528" y="7740"/>
                      </a:cubicBezTo>
                      <a:cubicBezTo>
                        <a:pt x="11620" y="7740"/>
                        <a:pt x="11713" y="7739"/>
                        <a:pt x="11805" y="7739"/>
                      </a:cubicBezTo>
                      <a:cubicBezTo>
                        <a:pt x="16118" y="7739"/>
                        <a:pt x="20253" y="8601"/>
                        <a:pt x="24425" y="9719"/>
                      </a:cubicBezTo>
                      <a:cubicBezTo>
                        <a:pt x="23816" y="10099"/>
                        <a:pt x="23397" y="10670"/>
                        <a:pt x="23283" y="11355"/>
                      </a:cubicBezTo>
                      <a:cubicBezTo>
                        <a:pt x="23131" y="12039"/>
                        <a:pt x="23093" y="12724"/>
                        <a:pt x="23207" y="13409"/>
                      </a:cubicBezTo>
                      <a:cubicBezTo>
                        <a:pt x="23359" y="15692"/>
                        <a:pt x="24234" y="17860"/>
                        <a:pt x="25756" y="19610"/>
                      </a:cubicBezTo>
                      <a:lnTo>
                        <a:pt x="25109" y="29958"/>
                      </a:lnTo>
                      <a:lnTo>
                        <a:pt x="27354" y="29311"/>
                      </a:lnTo>
                      <a:cubicBezTo>
                        <a:pt x="27849" y="27866"/>
                        <a:pt x="28533" y="26534"/>
                        <a:pt x="29408" y="25279"/>
                      </a:cubicBezTo>
                      <a:cubicBezTo>
                        <a:pt x="29865" y="24099"/>
                        <a:pt x="30207" y="22882"/>
                        <a:pt x="30436" y="21626"/>
                      </a:cubicBezTo>
                      <a:cubicBezTo>
                        <a:pt x="31653" y="15806"/>
                        <a:pt x="30740" y="9262"/>
                        <a:pt x="26669" y="4925"/>
                      </a:cubicBezTo>
                      <a:cubicBezTo>
                        <a:pt x="24501" y="2719"/>
                        <a:pt x="21761" y="1159"/>
                        <a:pt x="18756" y="474"/>
                      </a:cubicBezTo>
                      <a:cubicBezTo>
                        <a:pt x="17446" y="157"/>
                        <a:pt x="16094" y="0"/>
                        <a:pt x="147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Google Shape;411;p37"/>
                <p:cNvSpPr/>
                <p:nvPr/>
              </p:nvSpPr>
              <p:spPr>
                <a:xfrm>
                  <a:off x="6288100" y="3332075"/>
                  <a:ext cx="567825" cy="107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3" h="43082" extrusionOk="0">
                      <a:moveTo>
                        <a:pt x="14457" y="0"/>
                      </a:moveTo>
                      <a:lnTo>
                        <a:pt x="8636" y="457"/>
                      </a:lnTo>
                      <a:cubicBezTo>
                        <a:pt x="8598" y="457"/>
                        <a:pt x="8560" y="495"/>
                        <a:pt x="8484" y="495"/>
                      </a:cubicBezTo>
                      <a:lnTo>
                        <a:pt x="1218" y="3615"/>
                      </a:lnTo>
                      <a:cubicBezTo>
                        <a:pt x="1103" y="3653"/>
                        <a:pt x="989" y="3767"/>
                        <a:pt x="951" y="3881"/>
                      </a:cubicBezTo>
                      <a:cubicBezTo>
                        <a:pt x="0" y="6848"/>
                        <a:pt x="114" y="9968"/>
                        <a:pt x="419" y="13088"/>
                      </a:cubicBezTo>
                      <a:cubicBezTo>
                        <a:pt x="723" y="16207"/>
                        <a:pt x="1370" y="19403"/>
                        <a:pt x="1750" y="22599"/>
                      </a:cubicBezTo>
                      <a:cubicBezTo>
                        <a:pt x="2321" y="27773"/>
                        <a:pt x="2169" y="32985"/>
                        <a:pt x="1218" y="38121"/>
                      </a:cubicBezTo>
                      <a:cubicBezTo>
                        <a:pt x="1180" y="38311"/>
                        <a:pt x="1027" y="38463"/>
                        <a:pt x="837" y="38463"/>
                      </a:cubicBezTo>
                      <a:cubicBezTo>
                        <a:pt x="419" y="38463"/>
                        <a:pt x="228" y="38958"/>
                        <a:pt x="533" y="39224"/>
                      </a:cubicBezTo>
                      <a:lnTo>
                        <a:pt x="3919" y="42724"/>
                      </a:lnTo>
                      <a:cubicBezTo>
                        <a:pt x="4004" y="42809"/>
                        <a:pt x="4114" y="42859"/>
                        <a:pt x="4227" y="42859"/>
                      </a:cubicBezTo>
                      <a:cubicBezTo>
                        <a:pt x="4315" y="42859"/>
                        <a:pt x="4406" y="42829"/>
                        <a:pt x="4489" y="42762"/>
                      </a:cubicBezTo>
                      <a:lnTo>
                        <a:pt x="8941" y="39452"/>
                      </a:lnTo>
                      <a:cubicBezTo>
                        <a:pt x="9017" y="39376"/>
                        <a:pt x="9112" y="39338"/>
                        <a:pt x="9207" y="39338"/>
                      </a:cubicBezTo>
                      <a:cubicBezTo>
                        <a:pt x="9302" y="39338"/>
                        <a:pt x="9397" y="39376"/>
                        <a:pt x="9473" y="39452"/>
                      </a:cubicBezTo>
                      <a:lnTo>
                        <a:pt x="13582" y="42990"/>
                      </a:lnTo>
                      <a:cubicBezTo>
                        <a:pt x="13666" y="43053"/>
                        <a:pt x="13761" y="43081"/>
                        <a:pt x="13855" y="43081"/>
                      </a:cubicBezTo>
                      <a:cubicBezTo>
                        <a:pt x="13932" y="43081"/>
                        <a:pt x="14008" y="43063"/>
                        <a:pt x="14077" y="43028"/>
                      </a:cubicBezTo>
                      <a:lnTo>
                        <a:pt x="22408" y="38235"/>
                      </a:lnTo>
                      <a:cubicBezTo>
                        <a:pt x="22560" y="38159"/>
                        <a:pt x="22636" y="37968"/>
                        <a:pt x="22636" y="37778"/>
                      </a:cubicBezTo>
                      <a:cubicBezTo>
                        <a:pt x="20544" y="25680"/>
                        <a:pt x="20544" y="13316"/>
                        <a:pt x="22675" y="1218"/>
                      </a:cubicBezTo>
                      <a:cubicBezTo>
                        <a:pt x="22713" y="990"/>
                        <a:pt x="22522" y="761"/>
                        <a:pt x="22256" y="723"/>
                      </a:cubicBezTo>
                      <a:lnTo>
                        <a:pt x="14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Google Shape;412;p37"/>
                <p:cNvSpPr/>
                <p:nvPr/>
              </p:nvSpPr>
              <p:spPr>
                <a:xfrm>
                  <a:off x="6486875" y="3188450"/>
                  <a:ext cx="188350" cy="16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4" h="6583" extrusionOk="0">
                      <a:moveTo>
                        <a:pt x="7533" y="1"/>
                      </a:moveTo>
                      <a:lnTo>
                        <a:pt x="609" y="1180"/>
                      </a:lnTo>
                      <a:lnTo>
                        <a:pt x="0" y="6582"/>
                      </a:lnTo>
                      <a:lnTo>
                        <a:pt x="7457" y="5936"/>
                      </a:ln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p37"/>
                <p:cNvSpPr/>
                <p:nvPr/>
              </p:nvSpPr>
              <p:spPr>
                <a:xfrm>
                  <a:off x="6515400" y="3394850"/>
                  <a:ext cx="20000" cy="90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36295" fill="none" extrusionOk="0">
                      <a:moveTo>
                        <a:pt x="191" y="36294"/>
                      </a:moveTo>
                      <a:cubicBezTo>
                        <a:pt x="647" y="33517"/>
                        <a:pt x="800" y="30702"/>
                        <a:pt x="609" y="27887"/>
                      </a:cubicBezTo>
                      <a:cubicBezTo>
                        <a:pt x="1" y="18566"/>
                        <a:pt x="457" y="9321"/>
                        <a:pt x="80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37"/>
                <p:cNvSpPr/>
                <p:nvPr/>
              </p:nvSpPr>
              <p:spPr>
                <a:xfrm>
                  <a:off x="6284275" y="3438600"/>
                  <a:ext cx="24775" cy="22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8941" fill="none" extrusionOk="0">
                      <a:moveTo>
                        <a:pt x="990" y="0"/>
                      </a:moveTo>
                      <a:cubicBezTo>
                        <a:pt x="115" y="2892"/>
                        <a:pt x="1" y="5973"/>
                        <a:pt x="610" y="894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37"/>
                <p:cNvSpPr/>
                <p:nvPr/>
              </p:nvSpPr>
              <p:spPr>
                <a:xfrm>
                  <a:off x="6777900" y="3352050"/>
                  <a:ext cx="495550" cy="8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2" h="35078" extrusionOk="0">
                      <a:moveTo>
                        <a:pt x="2664" y="0"/>
                      </a:moveTo>
                      <a:cubicBezTo>
                        <a:pt x="648" y="2702"/>
                        <a:pt x="1" y="6164"/>
                        <a:pt x="1523" y="9169"/>
                      </a:cubicBezTo>
                      <a:cubicBezTo>
                        <a:pt x="3920" y="9702"/>
                        <a:pt x="6240" y="10577"/>
                        <a:pt x="8104" y="12136"/>
                      </a:cubicBezTo>
                      <a:cubicBezTo>
                        <a:pt x="9969" y="13696"/>
                        <a:pt x="11262" y="16017"/>
                        <a:pt x="11148" y="18452"/>
                      </a:cubicBezTo>
                      <a:cubicBezTo>
                        <a:pt x="11072" y="20506"/>
                        <a:pt x="9969" y="22408"/>
                        <a:pt x="8523" y="23892"/>
                      </a:cubicBezTo>
                      <a:cubicBezTo>
                        <a:pt x="7077" y="25338"/>
                        <a:pt x="5327" y="26441"/>
                        <a:pt x="3577" y="27506"/>
                      </a:cubicBezTo>
                      <a:lnTo>
                        <a:pt x="7458" y="35077"/>
                      </a:lnTo>
                      <a:cubicBezTo>
                        <a:pt x="11795" y="33441"/>
                        <a:pt x="15561" y="30360"/>
                        <a:pt x="17539" y="26213"/>
                      </a:cubicBezTo>
                      <a:cubicBezTo>
                        <a:pt x="19594" y="22028"/>
                        <a:pt x="19822" y="17158"/>
                        <a:pt x="18186" y="12821"/>
                      </a:cubicBezTo>
                      <a:cubicBezTo>
                        <a:pt x="16893" y="9626"/>
                        <a:pt x="14800" y="6848"/>
                        <a:pt x="12061" y="4756"/>
                      </a:cubicBezTo>
                      <a:cubicBezTo>
                        <a:pt x="9246" y="2663"/>
                        <a:pt x="6050" y="1028"/>
                        <a:pt x="266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37"/>
                <p:cNvSpPr/>
                <p:nvPr/>
              </p:nvSpPr>
              <p:spPr>
                <a:xfrm>
                  <a:off x="6816900" y="3359650"/>
                  <a:ext cx="31425" cy="2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8447" fill="none" extrusionOk="0">
                      <a:moveTo>
                        <a:pt x="305" y="8447"/>
                      </a:moveTo>
                      <a:cubicBezTo>
                        <a:pt x="1" y="5593"/>
                        <a:pt x="305" y="2702"/>
                        <a:pt x="1256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37"/>
                <p:cNvSpPr/>
                <p:nvPr/>
              </p:nvSpPr>
              <p:spPr>
                <a:xfrm>
                  <a:off x="6958625" y="3986425"/>
                  <a:ext cx="90375" cy="1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7610" fill="none" extrusionOk="0">
                      <a:moveTo>
                        <a:pt x="3615" y="7610"/>
                      </a:moveTo>
                      <a:cubicBezTo>
                        <a:pt x="3006" y="4832"/>
                        <a:pt x="1750" y="2207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18;p37"/>
                <p:cNvSpPr/>
                <p:nvPr/>
              </p:nvSpPr>
              <p:spPr>
                <a:xfrm>
                  <a:off x="6659975" y="4018475"/>
                  <a:ext cx="316750" cy="3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0" h="12796" extrusionOk="0">
                      <a:moveTo>
                        <a:pt x="4356" y="0"/>
                      </a:moveTo>
                      <a:cubicBezTo>
                        <a:pt x="4209" y="0"/>
                        <a:pt x="4061" y="19"/>
                        <a:pt x="3919" y="50"/>
                      </a:cubicBezTo>
                      <a:cubicBezTo>
                        <a:pt x="3539" y="279"/>
                        <a:pt x="3310" y="659"/>
                        <a:pt x="3234" y="1116"/>
                      </a:cubicBezTo>
                      <a:lnTo>
                        <a:pt x="2664" y="2828"/>
                      </a:lnTo>
                      <a:cubicBezTo>
                        <a:pt x="2283" y="2942"/>
                        <a:pt x="1865" y="2980"/>
                        <a:pt x="1446" y="2980"/>
                      </a:cubicBezTo>
                      <a:cubicBezTo>
                        <a:pt x="1028" y="3018"/>
                        <a:pt x="533" y="3284"/>
                        <a:pt x="495" y="3703"/>
                      </a:cubicBezTo>
                      <a:cubicBezTo>
                        <a:pt x="457" y="4159"/>
                        <a:pt x="990" y="4463"/>
                        <a:pt x="1446" y="4654"/>
                      </a:cubicBezTo>
                      <a:cubicBezTo>
                        <a:pt x="952" y="5034"/>
                        <a:pt x="571" y="5567"/>
                        <a:pt x="343" y="6099"/>
                      </a:cubicBezTo>
                      <a:cubicBezTo>
                        <a:pt x="0" y="6670"/>
                        <a:pt x="77" y="7431"/>
                        <a:pt x="571" y="7887"/>
                      </a:cubicBezTo>
                      <a:cubicBezTo>
                        <a:pt x="821" y="8062"/>
                        <a:pt x="1104" y="8155"/>
                        <a:pt x="1387" y="8155"/>
                      </a:cubicBezTo>
                      <a:cubicBezTo>
                        <a:pt x="1535" y="8155"/>
                        <a:pt x="1683" y="8130"/>
                        <a:pt x="1827" y="8078"/>
                      </a:cubicBezTo>
                      <a:cubicBezTo>
                        <a:pt x="1979" y="8382"/>
                        <a:pt x="2017" y="8724"/>
                        <a:pt x="1979" y="9029"/>
                      </a:cubicBezTo>
                      <a:cubicBezTo>
                        <a:pt x="2055" y="9447"/>
                        <a:pt x="2321" y="9752"/>
                        <a:pt x="2702" y="9828"/>
                      </a:cubicBezTo>
                      <a:cubicBezTo>
                        <a:pt x="2892" y="9866"/>
                        <a:pt x="3082" y="9885"/>
                        <a:pt x="3272" y="9885"/>
                      </a:cubicBezTo>
                      <a:cubicBezTo>
                        <a:pt x="3462" y="9885"/>
                        <a:pt x="3653" y="9866"/>
                        <a:pt x="3843" y="9828"/>
                      </a:cubicBezTo>
                      <a:cubicBezTo>
                        <a:pt x="4071" y="9828"/>
                        <a:pt x="4223" y="10132"/>
                        <a:pt x="4299" y="10360"/>
                      </a:cubicBezTo>
                      <a:cubicBezTo>
                        <a:pt x="4299" y="10589"/>
                        <a:pt x="4376" y="10817"/>
                        <a:pt x="4452" y="11007"/>
                      </a:cubicBezTo>
                      <a:cubicBezTo>
                        <a:pt x="4566" y="11273"/>
                        <a:pt x="4832" y="11426"/>
                        <a:pt x="5098" y="11502"/>
                      </a:cubicBezTo>
                      <a:cubicBezTo>
                        <a:pt x="5232" y="11521"/>
                        <a:pt x="5374" y="11530"/>
                        <a:pt x="5517" y="11530"/>
                      </a:cubicBezTo>
                      <a:cubicBezTo>
                        <a:pt x="5660" y="11530"/>
                        <a:pt x="5802" y="11521"/>
                        <a:pt x="5935" y="11502"/>
                      </a:cubicBezTo>
                      <a:lnTo>
                        <a:pt x="5973" y="11692"/>
                      </a:lnTo>
                      <a:cubicBezTo>
                        <a:pt x="6049" y="12224"/>
                        <a:pt x="6316" y="12757"/>
                        <a:pt x="6886" y="12795"/>
                      </a:cubicBezTo>
                      <a:cubicBezTo>
                        <a:pt x="7305" y="12757"/>
                        <a:pt x="7723" y="12605"/>
                        <a:pt x="8066" y="12301"/>
                      </a:cubicBezTo>
                      <a:cubicBezTo>
                        <a:pt x="8865" y="11806"/>
                        <a:pt x="9588" y="11197"/>
                        <a:pt x="10272" y="10512"/>
                      </a:cubicBezTo>
                      <a:cubicBezTo>
                        <a:pt x="10957" y="9828"/>
                        <a:pt x="11414" y="8953"/>
                        <a:pt x="11566" y="8002"/>
                      </a:cubicBezTo>
                      <a:lnTo>
                        <a:pt x="12669" y="7583"/>
                      </a:lnTo>
                      <a:lnTo>
                        <a:pt x="9055" y="925"/>
                      </a:lnTo>
                      <a:lnTo>
                        <a:pt x="7914" y="1344"/>
                      </a:lnTo>
                      <a:cubicBezTo>
                        <a:pt x="6886" y="1344"/>
                        <a:pt x="5935" y="469"/>
                        <a:pt x="4946" y="126"/>
                      </a:cubicBezTo>
                      <a:cubicBezTo>
                        <a:pt x="4768" y="37"/>
                        <a:pt x="4564" y="0"/>
                        <a:pt x="4356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37"/>
                <p:cNvSpPr/>
                <p:nvPr/>
              </p:nvSpPr>
              <p:spPr>
                <a:xfrm>
                  <a:off x="6702775" y="4085350"/>
                  <a:ext cx="7325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1675" fill="none" extrusionOk="0">
                      <a:moveTo>
                        <a:pt x="2930" y="0"/>
                      </a:moveTo>
                      <a:lnTo>
                        <a:pt x="0" y="16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p37"/>
                <p:cNvSpPr/>
                <p:nvPr/>
              </p:nvSpPr>
              <p:spPr>
                <a:xfrm>
                  <a:off x="6751275" y="4065375"/>
                  <a:ext cx="86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104" fill="none" extrusionOk="0">
                      <a:moveTo>
                        <a:pt x="343" y="0"/>
                      </a:moveTo>
                      <a:lnTo>
                        <a:pt x="1" y="110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p37"/>
                <p:cNvSpPr/>
                <p:nvPr/>
              </p:nvSpPr>
              <p:spPr>
                <a:xfrm>
                  <a:off x="6465950" y="3340625"/>
                  <a:ext cx="228300" cy="11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2" h="4681" fill="none" extrusionOk="0">
                      <a:moveTo>
                        <a:pt x="9131" y="1"/>
                      </a:moveTo>
                      <a:lnTo>
                        <a:pt x="5441" y="4300"/>
                      </a:lnTo>
                      <a:lnTo>
                        <a:pt x="2930" y="2017"/>
                      </a:lnTo>
                      <a:lnTo>
                        <a:pt x="0" y="4680"/>
                      </a:lnTo>
                      <a:lnTo>
                        <a:pt x="419" y="102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22" name="Google Shape;422;p37"/>
          <p:cNvGrpSpPr/>
          <p:nvPr/>
        </p:nvGrpSpPr>
        <p:grpSpPr>
          <a:xfrm>
            <a:off x="-5609276" y="-874990"/>
            <a:ext cx="9207379" cy="8607979"/>
            <a:chOff x="-4206957" y="-656242"/>
            <a:chExt cx="6905534" cy="6455984"/>
          </a:xfrm>
        </p:grpSpPr>
        <p:grpSp>
          <p:nvGrpSpPr>
            <p:cNvPr id="423" name="Google Shape;423;p37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424" name="Google Shape;424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435;p37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39" name="Google Shape;439;p37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440" name="Google Shape;440;p37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41" name="Google Shape;441;p37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442" name="Google Shape;442;p37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37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37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37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37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37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37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37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37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37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37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37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37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37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37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37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37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37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37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37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37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37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37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37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37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37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37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37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37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37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37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37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37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37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37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37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37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37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37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37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37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37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37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37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37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37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37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37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37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37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37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37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37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37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37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37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37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37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37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37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37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37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37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37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37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0828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subTitle" idx="1"/>
          </p:nvPr>
        </p:nvSpPr>
        <p:spPr>
          <a:xfrm>
            <a:off x="1273992" y="2556111"/>
            <a:ext cx="3486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2"/>
          </p:nvPr>
        </p:nvSpPr>
        <p:spPr>
          <a:xfrm>
            <a:off x="1273992" y="2061700"/>
            <a:ext cx="3486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subTitle" idx="3"/>
          </p:nvPr>
        </p:nvSpPr>
        <p:spPr>
          <a:xfrm>
            <a:off x="7432008" y="4876700"/>
            <a:ext cx="3486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4"/>
          </p:nvPr>
        </p:nvSpPr>
        <p:spPr>
          <a:xfrm flipH="1">
            <a:off x="7431713" y="4382293"/>
            <a:ext cx="3486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933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4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124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52BA5A-1092-F34F-9F6C-F032B66A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57E49D-A296-7940-B39C-160A897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99BF36-395A-994E-A527-6638510C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1353BD3C-0066-6548-9593-D103CCAD067C}" type="datetimeFigureOut">
              <a:rPr lang="x-none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12/4/2022</a:t>
            </a:fld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ABDBB-FA73-C348-9518-BD3974FD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572FA4-76A8-8D41-8A1E-440D4B43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6C86A7C-FA7A-F74D-9BA5-7C903760CB61}" type="slidenum">
              <a:rPr lang="x-none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x-none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39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5357967" y="2344933"/>
            <a:ext cx="5883200" cy="10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5357967" y="3475867"/>
            <a:ext cx="5883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433600" y="606284"/>
            <a:ext cx="5584459" cy="5971515"/>
            <a:chOff x="325200" y="454713"/>
            <a:chExt cx="4188344" cy="4478636"/>
          </a:xfrm>
        </p:grpSpPr>
        <p:sp>
          <p:nvSpPr>
            <p:cNvPr id="71" name="Google Shape;71;p9"/>
            <p:cNvSpPr/>
            <p:nvPr/>
          </p:nvSpPr>
          <p:spPr>
            <a:xfrm>
              <a:off x="325200" y="4547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4277001" y="469716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14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9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fld id="{7FE5A9CD-1CA5-4BB6-ABF6-C3DB2F9C09D1}" type="datetimeFigureOut">
              <a:rPr lang="en-US" sz="2133" kern="0" smtClean="0">
                <a:solidFill>
                  <a:prstClr val="black"/>
                </a:solidFill>
                <a:cs typeface="Arial"/>
                <a:sym typeface="Arial"/>
              </a:rPr>
              <a:pPr defTabSz="1086605">
                <a:buClr>
                  <a:srgbClr val="000000"/>
                </a:buClr>
              </a:pPr>
              <a:t>12/4/2022</a:t>
            </a:fld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>
              <a:buClr>
                <a:srgbClr val="000000"/>
              </a:buClr>
            </a:pPr>
            <a:fld id="{E9E3A461-C528-4C33-83FA-271D1850C3B5}" type="slidenum">
              <a:rPr lang="en-US" sz="2133" kern="0" smtClean="0">
                <a:solidFill>
                  <a:prstClr val="black"/>
                </a:solidFill>
                <a:cs typeface="Arial"/>
                <a:sym typeface="Arial"/>
              </a:rPr>
              <a:pPr defTabSz="1086605">
                <a:buClr>
                  <a:srgbClr val="000000"/>
                </a:buClr>
              </a:pPr>
              <a:t>‹#›</a:t>
            </a:fld>
            <a:endParaRPr lang="en-US" sz="2133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15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362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" y="339634"/>
            <a:ext cx="11323331" cy="61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3853957" y="4037394"/>
            <a:ext cx="6153139" cy="5160141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9770" y="-754369"/>
            <a:ext cx="3114007" cy="26507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6161" y="833238"/>
            <a:ext cx="98036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2. Các yếu tố của văn </a:t>
            </a: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bản nghị luận văn học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77850E5-8EE5-4417-9A26-B21A2280FFC2}"/>
              </a:ext>
            </a:extLst>
          </p:cNvPr>
          <p:cNvGrpSpPr/>
          <p:nvPr/>
        </p:nvGrpSpPr>
        <p:grpSpPr>
          <a:xfrm rot="5400000">
            <a:off x="4549588" y="3841124"/>
            <a:ext cx="1549160" cy="1599163"/>
            <a:chOff x="955451" y="2067273"/>
            <a:chExt cx="1295404" cy="129540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xmlns="" id="{CEE73666-675A-41DF-9B97-DAEF1786F04A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F710CBBF-AF98-4451-90C9-ACE21514E3B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9C979E-1606-4331-9885-E82AF80E65DC}"/>
              </a:ext>
            </a:extLst>
          </p:cNvPr>
          <p:cNvGrpSpPr/>
          <p:nvPr/>
        </p:nvGrpSpPr>
        <p:grpSpPr>
          <a:xfrm rot="16200000" flipH="1">
            <a:off x="6321734" y="3841130"/>
            <a:ext cx="1549159" cy="1599161"/>
            <a:chOff x="955451" y="2067273"/>
            <a:chExt cx="1295404" cy="1295403"/>
          </a:xfrm>
          <a:solidFill>
            <a:schemeClr val="accent4">
              <a:lumMod val="90000"/>
            </a:schemeClr>
          </a:solidFill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xmlns="" id="{68060563-7D1A-4CC6-A0B4-540D4F48C4EC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xmlns="" id="{37D6F799-E852-48A4-A99C-F48B9FE3E09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528AE1B-5DEA-448F-82CE-E3BD0BCC7F95}"/>
              </a:ext>
            </a:extLst>
          </p:cNvPr>
          <p:cNvSpPr txBox="1"/>
          <p:nvPr/>
        </p:nvSpPr>
        <p:spPr>
          <a:xfrm>
            <a:off x="4754066" y="4435540"/>
            <a:ext cx="1211168" cy="584773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3200" b="1" i="1" dirty="0" err="1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Lí</a:t>
            </a:r>
            <a:r>
              <a:rPr lang="en-US" altLang="ko-KR" sz="3200" b="1" i="1" dirty="0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n-US" altLang="ko-KR" sz="3200" b="1" i="1" dirty="0" err="1" smtClean="0">
                <a:latin typeface="Time new roman"/>
                <a:ea typeface="맑은 고딕" panose="020B0503020000020004" pitchFamily="34" charset="-127"/>
                <a:cs typeface="Arial" pitchFamily="34" charset="0"/>
              </a:rPr>
              <a:t>lẽ</a:t>
            </a:r>
            <a:endParaRPr lang="ko-KR" altLang="en-US" sz="3200" b="1" i="1" dirty="0"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41FE12C-2369-453B-B038-D09EDBDE654D}"/>
              </a:ext>
            </a:extLst>
          </p:cNvPr>
          <p:cNvSpPr txBox="1"/>
          <p:nvPr/>
        </p:nvSpPr>
        <p:spPr>
          <a:xfrm>
            <a:off x="6399950" y="4267263"/>
            <a:ext cx="1345591" cy="830995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2400" b="1" i="1" dirty="0" err="1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Bằng</a:t>
            </a:r>
            <a:r>
              <a:rPr lang="en-US" altLang="ko-KR" sz="2400" b="1" i="1" dirty="0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n-US" altLang="ko-KR" sz="2400" b="1" i="1" dirty="0" err="1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chứng</a:t>
            </a:r>
            <a:endParaRPr lang="ko-KR" altLang="en-US" sz="2400" b="1" i="1" dirty="0">
              <a:solidFill>
                <a:prstClr val="black"/>
              </a:solidFill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65462" y="2285309"/>
            <a:ext cx="2859124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hính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nhận xét cụ thể của người viết tác giả, tác phẩm, thể loại, ...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76171" y="2467600"/>
            <a:ext cx="2956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 từ tác phẩm văn học.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958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934" y="940406"/>
            <a:ext cx="4476196" cy="5776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1743" y="1480091"/>
            <a:ext cx="43263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6" y="806338"/>
            <a:ext cx="5377577" cy="5377577"/>
          </a:xfrm>
          <a:prstGeom prst="rect">
            <a:avLst/>
          </a:prstGeom>
        </p:spPr>
      </p:pic>
      <p:pic>
        <p:nvPicPr>
          <p:cNvPr id="4" name="Picture 2" descr="Nhá»¯ng cÃ¢u nÃ³i hay vá» sÃ¡ch giÃºp báº¡n cÃ³ Äá»ng lá»±c má» mang trÃ­ tuá»">
            <a:extLst>
              <a:ext uri="{FF2B5EF4-FFF2-40B4-BE49-F238E27FC236}">
                <a16:creationId xmlns:a16="http://schemas.microsoft.com/office/drawing/2014/main" xmlns="" id="{9AD1B58C-C69F-4DCA-83F0-BBC7AC13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89" y="806337"/>
            <a:ext cx="5681735" cy="53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 descr="Kết quả hình ảnh cho danh ngôn về sách">
            <a:extLst>
              <a:ext uri="{FF2B5EF4-FFF2-40B4-BE49-F238E27FC236}">
                <a16:creationId xmlns:a16="http://schemas.microsoft.com/office/drawing/2014/main" xmlns="" id="{296950E7-DC28-4305-8E61-BF6009F6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04" y="504420"/>
            <a:ext cx="11084201" cy="599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6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4447941" y="-910441"/>
            <a:ext cx="8936716" cy="9052953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9" y="320069"/>
            <a:ext cx="11585221" cy="62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20;p41"/>
          <p:cNvGrpSpPr/>
          <p:nvPr/>
        </p:nvGrpSpPr>
        <p:grpSpPr>
          <a:xfrm>
            <a:off x="-742151" y="2665764"/>
            <a:ext cx="2236013" cy="4281883"/>
            <a:chOff x="8949000" y="923438"/>
            <a:chExt cx="1929150" cy="3694250"/>
          </a:xfrm>
        </p:grpSpPr>
        <p:sp>
          <p:nvSpPr>
            <p:cNvPr id="4" name="Google Shape;521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" name="Google Shape;522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523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524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525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526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527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528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529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530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531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" name="Google Shape;532;p41"/>
          <p:cNvGrpSpPr/>
          <p:nvPr/>
        </p:nvGrpSpPr>
        <p:grpSpPr>
          <a:xfrm flipH="1">
            <a:off x="10614827" y="2876525"/>
            <a:ext cx="2236013" cy="4281883"/>
            <a:chOff x="8949000" y="923438"/>
            <a:chExt cx="1929150" cy="3694250"/>
          </a:xfrm>
        </p:grpSpPr>
        <p:sp>
          <p:nvSpPr>
            <p:cNvPr id="17" name="Google Shape;533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534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535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536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537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38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539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540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541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542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43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" name="Google Shape;544;p41"/>
          <p:cNvGrpSpPr/>
          <p:nvPr/>
        </p:nvGrpSpPr>
        <p:grpSpPr>
          <a:xfrm>
            <a:off x="-323452" y="3799187"/>
            <a:ext cx="10488103" cy="9178608"/>
            <a:chOff x="181658" y="2671413"/>
            <a:chExt cx="7866077" cy="6883956"/>
          </a:xfrm>
        </p:grpSpPr>
        <p:grpSp>
          <p:nvGrpSpPr>
            <p:cNvPr id="29" name="Google Shape;545;p41"/>
            <p:cNvGrpSpPr/>
            <p:nvPr/>
          </p:nvGrpSpPr>
          <p:grpSpPr>
            <a:xfrm>
              <a:off x="181658" y="2826885"/>
              <a:ext cx="7866077" cy="6728484"/>
              <a:chOff x="544725" y="619458"/>
              <a:chExt cx="5646050" cy="4829517"/>
            </a:xfrm>
          </p:grpSpPr>
          <p:sp>
            <p:nvSpPr>
              <p:cNvPr id="32" name="Google Shape;546;p41"/>
              <p:cNvSpPr/>
              <p:nvPr/>
            </p:nvSpPr>
            <p:spPr>
              <a:xfrm>
                <a:off x="1322025" y="815050"/>
                <a:ext cx="4810975" cy="4633925"/>
              </a:xfrm>
              <a:custGeom>
                <a:avLst/>
                <a:gdLst/>
                <a:ahLst/>
                <a:cxnLst/>
                <a:rect l="l" t="t" r="r" b="b"/>
                <a:pathLst>
                  <a:path w="192439" h="185357" extrusionOk="0">
                    <a:moveTo>
                      <a:pt x="112964" y="1"/>
                    </a:moveTo>
                    <a:cubicBezTo>
                      <a:pt x="109203" y="1"/>
                      <a:pt x="105436" y="1180"/>
                      <a:pt x="102184" y="3131"/>
                    </a:cubicBezTo>
                    <a:cubicBezTo>
                      <a:pt x="97226" y="6113"/>
                      <a:pt x="93461" y="10699"/>
                      <a:pt x="89099" y="14501"/>
                    </a:cubicBezTo>
                    <a:cubicBezTo>
                      <a:pt x="85126" y="17999"/>
                      <a:pt x="80193" y="21002"/>
                      <a:pt x="75007" y="21002"/>
                    </a:cubicBezTo>
                    <a:cubicBezTo>
                      <a:pt x="74500" y="21002"/>
                      <a:pt x="73990" y="20973"/>
                      <a:pt x="73479" y="20913"/>
                    </a:cubicBezTo>
                    <a:cubicBezTo>
                      <a:pt x="68893" y="20354"/>
                      <a:pt x="65016" y="17446"/>
                      <a:pt x="61102" y="14986"/>
                    </a:cubicBezTo>
                    <a:cubicBezTo>
                      <a:pt x="57969" y="13047"/>
                      <a:pt x="54359" y="11274"/>
                      <a:pt x="50749" y="11274"/>
                    </a:cubicBezTo>
                    <a:cubicBezTo>
                      <a:pt x="49848" y="11274"/>
                      <a:pt x="48947" y="11385"/>
                      <a:pt x="48054" y="11631"/>
                    </a:cubicBezTo>
                    <a:cubicBezTo>
                      <a:pt x="44400" y="12637"/>
                      <a:pt x="41642" y="15806"/>
                      <a:pt x="40262" y="19347"/>
                    </a:cubicBezTo>
                    <a:cubicBezTo>
                      <a:pt x="38920" y="22889"/>
                      <a:pt x="38771" y="26766"/>
                      <a:pt x="38883" y="30569"/>
                    </a:cubicBezTo>
                    <a:cubicBezTo>
                      <a:pt x="39107" y="37615"/>
                      <a:pt x="38920" y="46375"/>
                      <a:pt x="34186" y="51595"/>
                    </a:cubicBezTo>
                    <a:cubicBezTo>
                      <a:pt x="31576" y="54502"/>
                      <a:pt x="27811" y="56180"/>
                      <a:pt x="25388" y="59274"/>
                    </a:cubicBezTo>
                    <a:cubicBezTo>
                      <a:pt x="21846" y="63785"/>
                      <a:pt x="22107" y="70234"/>
                      <a:pt x="23151" y="75901"/>
                    </a:cubicBezTo>
                    <a:cubicBezTo>
                      <a:pt x="24157" y="81605"/>
                      <a:pt x="25760" y="87458"/>
                      <a:pt x="24307" y="93050"/>
                    </a:cubicBezTo>
                    <a:cubicBezTo>
                      <a:pt x="21548" y="103674"/>
                      <a:pt x="9059" y="108931"/>
                      <a:pt x="4511" y="118922"/>
                    </a:cubicBezTo>
                    <a:cubicBezTo>
                      <a:pt x="0" y="128727"/>
                      <a:pt x="4362" y="140321"/>
                      <a:pt x="14204" y="144757"/>
                    </a:cubicBezTo>
                    <a:cubicBezTo>
                      <a:pt x="22144" y="148336"/>
                      <a:pt x="31464" y="146248"/>
                      <a:pt x="40039" y="147963"/>
                    </a:cubicBezTo>
                    <a:cubicBezTo>
                      <a:pt x="49209" y="149827"/>
                      <a:pt x="59536" y="155568"/>
                      <a:pt x="61064" y="164813"/>
                    </a:cubicBezTo>
                    <a:cubicBezTo>
                      <a:pt x="61661" y="168653"/>
                      <a:pt x="62332" y="172568"/>
                      <a:pt x="64233" y="175997"/>
                    </a:cubicBezTo>
                    <a:cubicBezTo>
                      <a:pt x="66134" y="179390"/>
                      <a:pt x="69564" y="182186"/>
                      <a:pt x="73441" y="182260"/>
                    </a:cubicBezTo>
                    <a:cubicBezTo>
                      <a:pt x="73487" y="182261"/>
                      <a:pt x="73532" y="182261"/>
                      <a:pt x="73577" y="182261"/>
                    </a:cubicBezTo>
                    <a:cubicBezTo>
                      <a:pt x="78287" y="182261"/>
                      <a:pt x="82117" y="178421"/>
                      <a:pt x="84961" y="174618"/>
                    </a:cubicBezTo>
                    <a:cubicBezTo>
                      <a:pt x="87831" y="170778"/>
                      <a:pt x="90627" y="166416"/>
                      <a:pt x="95101" y="164776"/>
                    </a:cubicBezTo>
                    <a:cubicBezTo>
                      <a:pt x="96376" y="164311"/>
                      <a:pt x="97693" y="164101"/>
                      <a:pt x="99017" y="164101"/>
                    </a:cubicBezTo>
                    <a:cubicBezTo>
                      <a:pt x="102998" y="164101"/>
                      <a:pt x="107048" y="165996"/>
                      <a:pt x="110236" y="168541"/>
                    </a:cubicBezTo>
                    <a:cubicBezTo>
                      <a:pt x="114449" y="171934"/>
                      <a:pt x="117730" y="176407"/>
                      <a:pt x="121793" y="179986"/>
                    </a:cubicBezTo>
                    <a:cubicBezTo>
                      <a:pt x="125211" y="182969"/>
                      <a:pt x="129587" y="185357"/>
                      <a:pt x="134015" y="185357"/>
                    </a:cubicBezTo>
                    <a:cubicBezTo>
                      <a:pt x="134900" y="185357"/>
                      <a:pt x="135786" y="185261"/>
                      <a:pt x="136668" y="185056"/>
                    </a:cubicBezTo>
                    <a:cubicBezTo>
                      <a:pt x="142223" y="183789"/>
                      <a:pt x="146062" y="178458"/>
                      <a:pt x="147479" y="172903"/>
                    </a:cubicBezTo>
                    <a:cubicBezTo>
                      <a:pt x="148896" y="167386"/>
                      <a:pt x="148411" y="161570"/>
                      <a:pt x="148299" y="155866"/>
                    </a:cubicBezTo>
                    <a:cubicBezTo>
                      <a:pt x="148225" y="150125"/>
                      <a:pt x="148672" y="144160"/>
                      <a:pt x="151654" y="139277"/>
                    </a:cubicBezTo>
                    <a:cubicBezTo>
                      <a:pt x="156240" y="131895"/>
                      <a:pt x="165336" y="129025"/>
                      <a:pt x="173463" y="125856"/>
                    </a:cubicBezTo>
                    <a:cubicBezTo>
                      <a:pt x="181590" y="122724"/>
                      <a:pt x="190351" y="117543"/>
                      <a:pt x="191693" y="108931"/>
                    </a:cubicBezTo>
                    <a:cubicBezTo>
                      <a:pt x="192438" y="104234"/>
                      <a:pt x="190649" y="99350"/>
                      <a:pt x="187517" y="95771"/>
                    </a:cubicBezTo>
                    <a:cubicBezTo>
                      <a:pt x="184386" y="92155"/>
                      <a:pt x="180024" y="89806"/>
                      <a:pt x="175476" y="88352"/>
                    </a:cubicBezTo>
                    <a:cubicBezTo>
                      <a:pt x="172978" y="87570"/>
                      <a:pt x="170331" y="87048"/>
                      <a:pt x="168057" y="85780"/>
                    </a:cubicBezTo>
                    <a:cubicBezTo>
                      <a:pt x="165746" y="84513"/>
                      <a:pt x="163770" y="82276"/>
                      <a:pt x="163658" y="79629"/>
                    </a:cubicBezTo>
                    <a:cubicBezTo>
                      <a:pt x="163547" y="76087"/>
                      <a:pt x="166715" y="73441"/>
                      <a:pt x="169399" y="71092"/>
                    </a:cubicBezTo>
                    <a:cubicBezTo>
                      <a:pt x="173649" y="67401"/>
                      <a:pt x="177415" y="63151"/>
                      <a:pt x="180583" y="58417"/>
                    </a:cubicBezTo>
                    <a:cubicBezTo>
                      <a:pt x="183491" y="54055"/>
                      <a:pt x="185914" y="48873"/>
                      <a:pt x="184759" y="43766"/>
                    </a:cubicBezTo>
                    <a:cubicBezTo>
                      <a:pt x="183417" y="37615"/>
                      <a:pt x="177191" y="33626"/>
                      <a:pt x="171003" y="32619"/>
                    </a:cubicBezTo>
                    <a:cubicBezTo>
                      <a:pt x="169455" y="32377"/>
                      <a:pt x="167901" y="32277"/>
                      <a:pt x="166343" y="32277"/>
                    </a:cubicBezTo>
                    <a:cubicBezTo>
                      <a:pt x="161669" y="32277"/>
                      <a:pt x="156957" y="33178"/>
                      <a:pt x="152288" y="33849"/>
                    </a:cubicBezTo>
                    <a:cubicBezTo>
                      <a:pt x="151063" y="34019"/>
                      <a:pt x="149896" y="34088"/>
                      <a:pt x="148762" y="34088"/>
                    </a:cubicBezTo>
                    <a:cubicBezTo>
                      <a:pt x="144166" y="34088"/>
                      <a:pt x="140126" y="32955"/>
                      <a:pt x="135102" y="32805"/>
                    </a:cubicBezTo>
                    <a:cubicBezTo>
                      <a:pt x="132120" y="32731"/>
                      <a:pt x="129622" y="30270"/>
                      <a:pt x="128578" y="27474"/>
                    </a:cubicBezTo>
                    <a:cubicBezTo>
                      <a:pt x="127497" y="24678"/>
                      <a:pt x="127609" y="21584"/>
                      <a:pt x="127758" y="18602"/>
                    </a:cubicBezTo>
                    <a:cubicBezTo>
                      <a:pt x="127907" y="15657"/>
                      <a:pt x="128093" y="12600"/>
                      <a:pt x="127236" y="9729"/>
                    </a:cubicBezTo>
                    <a:cubicBezTo>
                      <a:pt x="125819" y="4957"/>
                      <a:pt x="121383" y="1416"/>
                      <a:pt x="116537" y="372"/>
                    </a:cubicBezTo>
                    <a:cubicBezTo>
                      <a:pt x="115358" y="120"/>
                      <a:pt x="114161" y="1"/>
                      <a:pt x="1129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547;p41"/>
              <p:cNvSpPr/>
              <p:nvPr/>
            </p:nvSpPr>
            <p:spPr>
              <a:xfrm>
                <a:off x="544725" y="619458"/>
                <a:ext cx="5646050" cy="4775600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" name="Google Shape;548;p41"/>
            <p:cNvSpPr/>
            <p:nvPr/>
          </p:nvSpPr>
          <p:spPr>
            <a:xfrm>
              <a:off x="3264525" y="3166325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549;p41"/>
            <p:cNvSpPr/>
            <p:nvPr/>
          </p:nvSpPr>
          <p:spPr>
            <a:xfrm>
              <a:off x="6048800" y="2671413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860" y="494655"/>
            <a:ext cx="10047079" cy="54746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2" b="90000" l="4070" r="97209">
                        <a14:foregroundMark x1="90465" y1="38140" x2="90465" y2="38140"/>
                        <a14:foregroundMark x1="88140" y1="37326" x2="93372" y2="35116"/>
                        <a14:foregroundMark x1="94302" y1="37093" x2="94302" y2="37093"/>
                        <a14:foregroundMark x1="92326" y1="37326" x2="95349" y2="37674"/>
                        <a14:foregroundMark x1="95349" y1="37674" x2="95349" y2="37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7441" y="-40671"/>
            <a:ext cx="3805839" cy="38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834158" y="-1552807"/>
            <a:ext cx="15418948" cy="8607979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200" b="1" kern="0">
                <a:solidFill>
                  <a:srgbClr val="000000"/>
                </a:solidFill>
                <a:latin typeface="#9Slide06 SVNFresh Script" pitchFamily="2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653368" y="6710567"/>
            <a:ext cx="2094800" cy="12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000000"/>
              </a:solidFill>
              <a:latin typeface="#9Slide06 SVNFresh Script" pitchFamily="2" charset="0"/>
              <a:cs typeface="Arial"/>
              <a:sym typeface="Arial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5438" y="-234066"/>
            <a:ext cx="5012919" cy="5012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51" y="1486911"/>
            <a:ext cx="77791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85;p58"/>
          <p:cNvSpPr/>
          <p:nvPr/>
        </p:nvSpPr>
        <p:spPr>
          <a:xfrm rot="9900042">
            <a:off x="-2344796" y="-1090677"/>
            <a:ext cx="7288747" cy="4481913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96713" y="801465"/>
            <a:ext cx="445584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1. Chủ đề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1210" y="2966137"/>
            <a:ext cx="8795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tri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 algn="just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60" y="1386878"/>
            <a:ext cx="7395089" cy="1774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4167" l="3750" r="98750">
                        <a14:foregroundMark x1="50938" y1="37188" x2="32396" y2="45313"/>
                        <a14:foregroundMark x1="32396" y1="45313" x2="32396" y2="45313"/>
                        <a14:foregroundMark x1="40208" y1="48021" x2="40938" y2="58750"/>
                        <a14:foregroundMark x1="40938" y1="58750" x2="40938" y2="58750"/>
                        <a14:foregroundMark x1="21875" y1="51250" x2="25104" y2="52604"/>
                        <a14:foregroundMark x1="25313" y1="52604" x2="38333" y2="52604"/>
                        <a14:foregroundMark x1="23438" y1="58229" x2="36354" y2="54167"/>
                        <a14:foregroundMark x1="15313" y1="64167" x2="27500" y2="64167"/>
                        <a14:foregroundMark x1="13958" y1="62292" x2="19375" y2="59896"/>
                        <a14:foregroundMark x1="23125" y1="63646" x2="29688" y2="62292"/>
                        <a14:foregroundMark x1="52292" y1="41250" x2="62604" y2="36354"/>
                        <a14:foregroundMark x1="73854" y1="66563" x2="84375" y2="60938"/>
                        <a14:foregroundMark x1="84375" y1="60938" x2="84375" y2="6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229" y="-1338854"/>
            <a:ext cx="5058771" cy="50587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7480" y="5331261"/>
            <a:ext cx="445584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2. Thể loại: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6237" y="5331261"/>
            <a:ext cx="879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7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834158" y="-1552807"/>
            <a:ext cx="15418948" cy="8607979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200" b="1" kern="0">
                <a:solidFill>
                  <a:srgbClr val="000000"/>
                </a:solidFill>
                <a:latin typeface="#9Slide06 SVNFresh Script" pitchFamily="2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653368" y="6710567"/>
            <a:ext cx="2094800" cy="12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000000"/>
              </a:solidFill>
              <a:latin typeface="#9Slide06 SVNFresh Script" pitchFamily="2" charset="0"/>
              <a:cs typeface="Arial"/>
              <a:sym typeface="Arial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5438" y="-234066"/>
            <a:ext cx="5012919" cy="501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02" y="1520416"/>
            <a:ext cx="76694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3853957" y="4037394"/>
            <a:ext cx="6153139" cy="5160141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9770" y="-754369"/>
            <a:ext cx="3114007" cy="26507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6161" y="833238"/>
            <a:ext cx="882478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1. Khái niệm văn bản nghị luận văn học</a:t>
            </a:r>
            <a:endParaRPr lang="en-US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1942" y="2666153"/>
            <a:ext cx="10651524" cy="378052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de-DE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nghị luận văn học là kiểu văn bản bàn luận về đối tượng nào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lẽ, bằng chứng trong văn bản nghị luận văn học có đặc điểm gì?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142307" y="1736300"/>
            <a:ext cx="6001839" cy="768353"/>
            <a:chOff x="383166" y="1481172"/>
            <a:chExt cx="5561511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2" y="1527286"/>
              <a:ext cx="5515395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28" l="50286" r="100000">
                        <a14:foregroundMark x1="54714" y1="67847" x2="55714" y2="74932"/>
                        <a14:foregroundMark x1="56286" y1="76294" x2="56714" y2="81471"/>
                        <a14:foregroundMark x1="65143" y1="97820" x2="91000" y2="97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46" y="5304089"/>
            <a:ext cx="2179320" cy="11425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50885" y="3508068"/>
            <a:ext cx="10120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loại văn bản nghị luận, có nội dung bàn về một vấn đề văn học như tác giả, tác phẩm, thể loại, ...</a:t>
            </a:r>
            <a:endParaRPr lang="en-US" sz="2800" i="1" dirty="0"/>
          </a:p>
        </p:txBody>
      </p:sp>
      <p:sp>
        <p:nvSpPr>
          <p:cNvPr id="28" name="Rectangle 27"/>
          <p:cNvSpPr/>
          <p:nvPr/>
        </p:nvSpPr>
        <p:spPr>
          <a:xfrm>
            <a:off x="858357" y="5304089"/>
            <a:ext cx="922475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 văn học sử dụng lí lẽ và bằng chứng để làm sáng tỏ vấn đề văn học được nói tới.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7" grpId="0"/>
      <p:bldP spid="2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ching Methods: Project-Based Learning by Slidesgo">
  <a:themeElements>
    <a:clrScheme name="Simple Light">
      <a:dk1>
        <a:srgbClr val="000000"/>
      </a:dk1>
      <a:lt1>
        <a:srgbClr val="FFFFFF"/>
      </a:lt1>
      <a:dk2>
        <a:srgbClr val="FFC1C1"/>
      </a:dk2>
      <a:lt2>
        <a:srgbClr val="5D65A1"/>
      </a:lt2>
      <a:accent1>
        <a:srgbClr val="ADB6DF"/>
      </a:accent1>
      <a:accent2>
        <a:srgbClr val="FFBC73"/>
      </a:accent2>
      <a:accent3>
        <a:srgbClr val="A0C4AA"/>
      </a:accent3>
      <a:accent4>
        <a:srgbClr val="FFECED"/>
      </a:accent4>
      <a:accent5>
        <a:srgbClr val="CFE1D4"/>
      </a:accent5>
      <a:accent6>
        <a:srgbClr val="F3F3F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7673</TotalTime>
  <Words>303</Words>
  <Application>Microsoft Office PowerPoint</Application>
  <PresentationFormat>Widescreen</PresentationFormat>
  <Paragraphs>32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맑은 고딕</vt:lpstr>
      <vt:lpstr>SimSun</vt:lpstr>
      <vt:lpstr>#9Slide06 SVNFresh Script</vt:lpstr>
      <vt:lpstr>Arial</vt:lpstr>
      <vt:lpstr>Calibri</vt:lpstr>
      <vt:lpstr>Manrope</vt:lpstr>
      <vt:lpstr>Space Mono</vt:lpstr>
      <vt:lpstr>Time new roman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Teaching Methods: Project-Based Learning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1926</cp:revision>
  <dcterms:created xsi:type="dcterms:W3CDTF">2022-02-10T03:12:31Z</dcterms:created>
  <dcterms:modified xsi:type="dcterms:W3CDTF">2022-12-04T03:14:56Z</dcterms:modified>
</cp:coreProperties>
</file>