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76" r:id="rId5"/>
    <p:sldMasterId id="2147483808" r:id="rId6"/>
    <p:sldMasterId id="2147483820" r:id="rId7"/>
  </p:sldMasterIdLst>
  <p:notesMasterIdLst>
    <p:notesMasterId r:id="rId25"/>
  </p:notesMasterIdLst>
  <p:sldIdLst>
    <p:sldId id="679" r:id="rId8"/>
    <p:sldId id="675" r:id="rId9"/>
    <p:sldId id="681" r:id="rId10"/>
    <p:sldId id="682" r:id="rId11"/>
    <p:sldId id="683" r:id="rId12"/>
    <p:sldId id="684" r:id="rId13"/>
    <p:sldId id="685" r:id="rId14"/>
    <p:sldId id="686" r:id="rId15"/>
    <p:sldId id="687" r:id="rId16"/>
    <p:sldId id="688" r:id="rId17"/>
    <p:sldId id="689" r:id="rId18"/>
    <p:sldId id="690" r:id="rId19"/>
    <p:sldId id="691" r:id="rId20"/>
    <p:sldId id="692" r:id="rId21"/>
    <p:sldId id="693" r:id="rId22"/>
    <p:sldId id="694" r:id="rId23"/>
    <p:sldId id="6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EF4"/>
    <a:srgbClr val="009999"/>
    <a:srgbClr val="EEDDAE"/>
    <a:srgbClr val="FFFF66"/>
    <a:srgbClr val="FFFFFF"/>
    <a:srgbClr val="008080"/>
    <a:srgbClr val="EBF1DE"/>
    <a:srgbClr val="FFFF00"/>
    <a:srgbClr val="D7E4BD"/>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4660"/>
  </p:normalViewPr>
  <p:slideViewPr>
    <p:cSldViewPr snapToGrid="0">
      <p:cViewPr varScale="1">
        <p:scale>
          <a:sx n="70" d="100"/>
          <a:sy n="70" d="100"/>
        </p:scale>
        <p:origin x="4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1458518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10</a:t>
            </a:fld>
            <a:endParaRPr lang="en-US"/>
          </a:p>
        </p:txBody>
      </p:sp>
    </p:spTree>
    <p:extLst>
      <p:ext uri="{BB962C8B-B14F-4D97-AF65-F5344CB8AC3E}">
        <p14:creationId xmlns:p14="http://schemas.microsoft.com/office/powerpoint/2010/main" val="3918017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11</a:t>
            </a:fld>
            <a:endParaRPr lang="en-US"/>
          </a:p>
        </p:txBody>
      </p:sp>
    </p:spTree>
    <p:extLst>
      <p:ext uri="{BB962C8B-B14F-4D97-AF65-F5344CB8AC3E}">
        <p14:creationId xmlns:p14="http://schemas.microsoft.com/office/powerpoint/2010/main" val="3179679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14</a:t>
            </a:fld>
            <a:endParaRPr lang="en-US"/>
          </a:p>
        </p:txBody>
      </p:sp>
    </p:spTree>
    <p:extLst>
      <p:ext uri="{BB962C8B-B14F-4D97-AF65-F5344CB8AC3E}">
        <p14:creationId xmlns:p14="http://schemas.microsoft.com/office/powerpoint/2010/main" val="28839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15</a:t>
            </a:fld>
            <a:endParaRPr lang="en-US"/>
          </a:p>
        </p:txBody>
      </p:sp>
    </p:spTree>
    <p:extLst>
      <p:ext uri="{BB962C8B-B14F-4D97-AF65-F5344CB8AC3E}">
        <p14:creationId xmlns:p14="http://schemas.microsoft.com/office/powerpoint/2010/main" val="4078788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16</a:t>
            </a:fld>
            <a:endParaRPr lang="en-US"/>
          </a:p>
        </p:txBody>
      </p:sp>
    </p:spTree>
    <p:extLst>
      <p:ext uri="{BB962C8B-B14F-4D97-AF65-F5344CB8AC3E}">
        <p14:creationId xmlns:p14="http://schemas.microsoft.com/office/powerpoint/2010/main" val="130161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17</a:t>
            </a:fld>
            <a:endParaRPr lang="en-US"/>
          </a:p>
        </p:txBody>
      </p:sp>
    </p:spTree>
    <p:extLst>
      <p:ext uri="{BB962C8B-B14F-4D97-AF65-F5344CB8AC3E}">
        <p14:creationId xmlns:p14="http://schemas.microsoft.com/office/powerpoint/2010/main" val="47590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a:t>
            </a:fld>
            <a:endParaRPr lang="en-US"/>
          </a:p>
        </p:txBody>
      </p:sp>
    </p:spTree>
    <p:extLst>
      <p:ext uri="{BB962C8B-B14F-4D97-AF65-F5344CB8AC3E}">
        <p14:creationId xmlns:p14="http://schemas.microsoft.com/office/powerpoint/2010/main" val="1493059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289189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4</a:t>
            </a:fld>
            <a:endParaRPr lang="en-US"/>
          </a:p>
        </p:txBody>
      </p:sp>
    </p:spTree>
    <p:extLst>
      <p:ext uri="{BB962C8B-B14F-4D97-AF65-F5344CB8AC3E}">
        <p14:creationId xmlns:p14="http://schemas.microsoft.com/office/powerpoint/2010/main" val="982014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5</a:t>
            </a:fld>
            <a:endParaRPr lang="en-US"/>
          </a:p>
        </p:txBody>
      </p:sp>
    </p:spTree>
    <p:extLst>
      <p:ext uri="{BB962C8B-B14F-4D97-AF65-F5344CB8AC3E}">
        <p14:creationId xmlns:p14="http://schemas.microsoft.com/office/powerpoint/2010/main" val="2190357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6</a:t>
            </a:fld>
            <a:endParaRPr lang="en-US"/>
          </a:p>
        </p:txBody>
      </p:sp>
    </p:spTree>
    <p:extLst>
      <p:ext uri="{BB962C8B-B14F-4D97-AF65-F5344CB8AC3E}">
        <p14:creationId xmlns:p14="http://schemas.microsoft.com/office/powerpoint/2010/main" val="461865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7</a:t>
            </a:fld>
            <a:endParaRPr lang="en-US"/>
          </a:p>
        </p:txBody>
      </p:sp>
    </p:spTree>
    <p:extLst>
      <p:ext uri="{BB962C8B-B14F-4D97-AF65-F5344CB8AC3E}">
        <p14:creationId xmlns:p14="http://schemas.microsoft.com/office/powerpoint/2010/main" val="328822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8</a:t>
            </a:fld>
            <a:endParaRPr lang="en-US"/>
          </a:p>
        </p:txBody>
      </p:sp>
    </p:spTree>
    <p:extLst>
      <p:ext uri="{BB962C8B-B14F-4D97-AF65-F5344CB8AC3E}">
        <p14:creationId xmlns:p14="http://schemas.microsoft.com/office/powerpoint/2010/main" val="1238980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9</a:t>
            </a:fld>
            <a:endParaRPr lang="en-US"/>
          </a:p>
        </p:txBody>
      </p:sp>
    </p:spTree>
    <p:extLst>
      <p:ext uri="{BB962C8B-B14F-4D97-AF65-F5344CB8AC3E}">
        <p14:creationId xmlns:p14="http://schemas.microsoft.com/office/powerpoint/2010/main" val="381365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12/4/2022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12/4/2022</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12/4/2022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12/4/2022</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12/4/2022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3" name="矩形 2"/>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Tree>
    <p:extLst>
      <p:ext uri="{BB962C8B-B14F-4D97-AF65-F5344CB8AC3E}">
        <p14:creationId xmlns:p14="http://schemas.microsoft.com/office/powerpoint/2010/main" val="3410343924"/>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4" name="矩形 3"/>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
        <p:nvSpPr>
          <p:cNvPr id="19" name="Picture Placeholder 7"/>
          <p:cNvSpPr>
            <a:spLocks noGrp="1"/>
          </p:cNvSpPr>
          <p:nvPr>
            <p:ph type="pic" sz="quarter" idx="12"/>
          </p:nvPr>
        </p:nvSpPr>
        <p:spPr>
          <a:xfrm>
            <a:off x="450018" y="1451085"/>
            <a:ext cx="11332551" cy="36464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12155380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12" name="矩形 11"/>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
        <p:nvSpPr>
          <p:cNvPr id="21" name="Picture Placeholder 7"/>
          <p:cNvSpPr>
            <a:spLocks noGrp="1"/>
          </p:cNvSpPr>
          <p:nvPr>
            <p:ph type="pic" sz="quarter" idx="12"/>
          </p:nvPr>
        </p:nvSpPr>
        <p:spPr>
          <a:xfrm>
            <a:off x="6561947" y="1041341"/>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2" name="Picture Placeholder 7"/>
          <p:cNvSpPr>
            <a:spLocks noGrp="1"/>
          </p:cNvSpPr>
          <p:nvPr>
            <p:ph type="pic" sz="quarter" idx="13"/>
          </p:nvPr>
        </p:nvSpPr>
        <p:spPr>
          <a:xfrm>
            <a:off x="9099875" y="3104041"/>
            <a:ext cx="2449031" cy="33587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3" name="Picture Placeholder 7"/>
          <p:cNvSpPr>
            <a:spLocks noGrp="1"/>
          </p:cNvSpPr>
          <p:nvPr>
            <p:ph type="pic" sz="quarter" idx="14"/>
          </p:nvPr>
        </p:nvSpPr>
        <p:spPr>
          <a:xfrm>
            <a:off x="9099875" y="1036736"/>
            <a:ext cx="2449031" cy="196440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4" name="Picture Placeholder 7"/>
          <p:cNvSpPr>
            <a:spLocks noGrp="1"/>
          </p:cNvSpPr>
          <p:nvPr>
            <p:ph type="pic" sz="quarter" idx="15"/>
          </p:nvPr>
        </p:nvSpPr>
        <p:spPr>
          <a:xfrm>
            <a:off x="6561947" y="3881535"/>
            <a:ext cx="2449031" cy="25812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373900396"/>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7" name="矩形 6"/>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
        <p:nvSpPr>
          <p:cNvPr id="19" name="Picture Placeholder 7"/>
          <p:cNvSpPr>
            <a:spLocks noGrp="1"/>
          </p:cNvSpPr>
          <p:nvPr>
            <p:ph type="pic" sz="quarter" idx="12"/>
          </p:nvPr>
        </p:nvSpPr>
        <p:spPr>
          <a:xfrm>
            <a:off x="1123225" y="1924638"/>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0" name="Picture Placeholder 7"/>
          <p:cNvSpPr>
            <a:spLocks noGrp="1"/>
          </p:cNvSpPr>
          <p:nvPr>
            <p:ph type="pic" sz="quarter" idx="13"/>
          </p:nvPr>
        </p:nvSpPr>
        <p:spPr>
          <a:xfrm>
            <a:off x="3698442" y="1924638"/>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5" name="Picture Placeholder 7"/>
          <p:cNvSpPr>
            <a:spLocks noGrp="1"/>
          </p:cNvSpPr>
          <p:nvPr>
            <p:ph type="pic" sz="quarter" idx="14"/>
          </p:nvPr>
        </p:nvSpPr>
        <p:spPr>
          <a:xfrm>
            <a:off x="6273659" y="1924638"/>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6" name="Picture Placeholder 7"/>
          <p:cNvSpPr>
            <a:spLocks noGrp="1"/>
          </p:cNvSpPr>
          <p:nvPr>
            <p:ph type="pic" sz="quarter" idx="15"/>
          </p:nvPr>
        </p:nvSpPr>
        <p:spPr>
          <a:xfrm>
            <a:off x="8848877" y="1924637"/>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408908375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3" name="矩形 2"/>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Tree>
    <p:extLst>
      <p:ext uri="{BB962C8B-B14F-4D97-AF65-F5344CB8AC3E}">
        <p14:creationId xmlns:p14="http://schemas.microsoft.com/office/powerpoint/2010/main" val="1727673583"/>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3" name="矩形 2"/>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Tree>
    <p:extLst>
      <p:ext uri="{BB962C8B-B14F-4D97-AF65-F5344CB8AC3E}">
        <p14:creationId xmlns:p14="http://schemas.microsoft.com/office/powerpoint/2010/main" val="3958276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4 Team Subtitle 2">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13" name="矩形 12"/>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
        <p:nvSpPr>
          <p:cNvPr id="2" name="Title 1"/>
          <p:cNvSpPr>
            <a:spLocks noGrp="1"/>
          </p:cNvSpPr>
          <p:nvPr>
            <p:ph type="title"/>
          </p:nvPr>
        </p:nvSpPr>
        <p:spPr>
          <a:xfrm>
            <a:off x="914400" y="279965"/>
            <a:ext cx="10363200" cy="817561"/>
          </a:xfrm>
          <a:prstGeom prst="rect">
            <a:avLst/>
          </a:prstGeom>
        </p:spPr>
        <p:txBody>
          <a:bodyPr lIns="91436" tIns="45718" rIns="91436" bIns="45718"/>
          <a:lstStyle/>
          <a:p>
            <a:r>
              <a:rPr lang="en-US"/>
              <a:t>Click to edit Master title style</a:t>
            </a:r>
          </a:p>
        </p:txBody>
      </p:sp>
      <p:sp>
        <p:nvSpPr>
          <p:cNvPr id="4" name="Picture Placeholder 3"/>
          <p:cNvSpPr>
            <a:spLocks noGrp="1"/>
          </p:cNvSpPr>
          <p:nvPr>
            <p:ph type="pic" sz="quarter" idx="10"/>
          </p:nvPr>
        </p:nvSpPr>
        <p:spPr>
          <a:xfrm>
            <a:off x="1221603" y="1639791"/>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lIns="91436" tIns="45718" rIns="91436" bIns="45718" anchor="ctr" anchorCtr="0">
            <a:normAutofit/>
          </a:bodyPr>
          <a:lstStyle>
            <a:lvl1pPr marL="0" indent="0" algn="ctr">
              <a:buNone/>
              <a:defRPr sz="1067"/>
            </a:lvl1pPr>
          </a:lstStyle>
          <a:p>
            <a:endParaRPr lang="en-US" dirty="0"/>
          </a:p>
        </p:txBody>
      </p:sp>
      <p:sp>
        <p:nvSpPr>
          <p:cNvPr id="14" name="Content Placeholder 13"/>
          <p:cNvSpPr>
            <a:spLocks noGrp="1"/>
          </p:cNvSpPr>
          <p:nvPr>
            <p:ph sz="quarter" idx="18" hasCustomPrompt="1"/>
          </p:nvPr>
        </p:nvSpPr>
        <p:spPr>
          <a:xfrm>
            <a:off x="719255" y="3256992"/>
            <a:ext cx="2403956" cy="2403219"/>
          </a:xfrm>
          <a:prstGeom prst="rect">
            <a:avLst/>
          </a:prstGeom>
        </p:spPr>
        <p:txBody>
          <a:bodyPr lIns="91436" tIns="45718" rIns="91436" bIns="45718">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67" i="1"/>
            </a:lvl2pPr>
            <a:lvl3pPr marL="0" indent="0" algn="ctr">
              <a:buNone/>
              <a:defRPr sz="1467"/>
            </a:lvl3pPr>
            <a:lvl4pPr marL="514314" indent="-171438">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7" y="1639791"/>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lIns="91436" tIns="45718" rIns="91436" bIns="45718" anchor="ctr" anchorCtr="0">
            <a:normAutofit/>
          </a:bodyPr>
          <a:lstStyle>
            <a:lvl1pPr marL="0" indent="0" algn="ctr">
              <a:buNone/>
              <a:defRPr sz="1067"/>
            </a:lvl1pPr>
          </a:lstStyle>
          <a:p>
            <a:endParaRPr lang="en-US" dirty="0"/>
          </a:p>
        </p:txBody>
      </p:sp>
      <p:sp>
        <p:nvSpPr>
          <p:cNvPr id="28" name="Content Placeholder 13"/>
          <p:cNvSpPr>
            <a:spLocks noGrp="1"/>
          </p:cNvSpPr>
          <p:nvPr>
            <p:ph sz="quarter" idx="20" hasCustomPrompt="1"/>
          </p:nvPr>
        </p:nvSpPr>
        <p:spPr>
          <a:xfrm>
            <a:off x="3523119" y="3256992"/>
            <a:ext cx="2403956" cy="2403219"/>
          </a:xfrm>
          <a:prstGeom prst="rect">
            <a:avLst/>
          </a:prstGeom>
        </p:spPr>
        <p:txBody>
          <a:bodyPr lIns="91436" tIns="45718" rIns="91436" bIns="45718">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67" i="1"/>
            </a:lvl2pPr>
            <a:lvl3pPr marL="0" indent="0" algn="ctr">
              <a:buNone/>
              <a:defRPr sz="1467"/>
            </a:lvl3pPr>
            <a:lvl4pPr marL="514314" indent="-171438">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7" y="1639791"/>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lIns="91436" tIns="45718" rIns="91436" bIns="45718" anchor="ctr" anchorCtr="0">
            <a:normAutofit/>
          </a:bodyPr>
          <a:lstStyle>
            <a:lvl1pPr marL="0" indent="0" algn="ctr">
              <a:buNone/>
              <a:defRPr sz="1067"/>
            </a:lvl1pPr>
          </a:lstStyle>
          <a:p>
            <a:endParaRPr lang="en-US" dirty="0"/>
          </a:p>
        </p:txBody>
      </p:sp>
      <p:sp>
        <p:nvSpPr>
          <p:cNvPr id="30" name="Content Placeholder 13"/>
          <p:cNvSpPr>
            <a:spLocks noGrp="1"/>
          </p:cNvSpPr>
          <p:nvPr>
            <p:ph sz="quarter" idx="22" hasCustomPrompt="1"/>
          </p:nvPr>
        </p:nvSpPr>
        <p:spPr>
          <a:xfrm>
            <a:off x="6326979" y="3256992"/>
            <a:ext cx="2403956" cy="2403219"/>
          </a:xfrm>
          <a:prstGeom prst="rect">
            <a:avLst/>
          </a:prstGeom>
        </p:spPr>
        <p:txBody>
          <a:bodyPr lIns="91436" tIns="45718" rIns="91436" bIns="45718">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67" i="1"/>
            </a:lvl2pPr>
            <a:lvl3pPr marL="0" indent="0" algn="ctr">
              <a:buNone/>
              <a:defRPr sz="1467"/>
            </a:lvl3pPr>
            <a:lvl4pPr marL="514314" indent="-171438">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1"/>
            <a:ext cx="10363200" cy="406400"/>
          </a:xfrm>
          <a:prstGeom prst="rect">
            <a:avLst/>
          </a:prstGeom>
        </p:spPr>
        <p:txBody>
          <a:bodyPr lIns="91436" tIns="45718" rIns="91436" bIns="45718">
            <a:normAutofit/>
          </a:bodyPr>
          <a:lstStyle>
            <a:lvl1pPr marL="0" indent="0" algn="ctr">
              <a:lnSpc>
                <a:spcPct val="86000"/>
              </a:lnSpc>
              <a:spcBef>
                <a:spcPts val="0"/>
              </a:spcBef>
              <a:buNone/>
              <a:defRPr sz="1867" baseline="0"/>
            </a:lvl1pPr>
          </a:lstStyle>
          <a:p>
            <a:pPr lvl="0"/>
            <a:r>
              <a:rPr lang="en-US" dirty="0"/>
              <a:t>Click here to edit subtitle</a:t>
            </a:r>
          </a:p>
        </p:txBody>
      </p:sp>
      <p:sp>
        <p:nvSpPr>
          <p:cNvPr id="10" name="Picture Placeholder 3"/>
          <p:cNvSpPr>
            <a:spLocks noGrp="1"/>
          </p:cNvSpPr>
          <p:nvPr>
            <p:ph type="pic" sz="quarter" idx="42"/>
          </p:nvPr>
        </p:nvSpPr>
        <p:spPr>
          <a:xfrm>
            <a:off x="9633191" y="1639791"/>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lIns="91436" tIns="45718" rIns="91436" bIns="45718" anchor="ctr" anchorCtr="0">
            <a:normAutofit/>
          </a:bodyPr>
          <a:lstStyle>
            <a:lvl1pPr marL="0" indent="0" algn="ctr">
              <a:buNone/>
              <a:defRPr sz="1067"/>
            </a:lvl1pPr>
          </a:lstStyle>
          <a:p>
            <a:endParaRPr lang="en-US" dirty="0"/>
          </a:p>
        </p:txBody>
      </p:sp>
      <p:sp>
        <p:nvSpPr>
          <p:cNvPr id="11" name="Content Placeholder 13"/>
          <p:cNvSpPr>
            <a:spLocks noGrp="1"/>
          </p:cNvSpPr>
          <p:nvPr>
            <p:ph sz="quarter" idx="43" hasCustomPrompt="1"/>
          </p:nvPr>
        </p:nvSpPr>
        <p:spPr>
          <a:xfrm>
            <a:off x="9130843" y="3256992"/>
            <a:ext cx="2403956" cy="2403219"/>
          </a:xfrm>
          <a:prstGeom prst="rect">
            <a:avLst/>
          </a:prstGeom>
        </p:spPr>
        <p:txBody>
          <a:bodyPr lIns="91436" tIns="45718" rIns="91436" bIns="45718">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67" i="1"/>
            </a:lvl2pPr>
            <a:lvl3pPr marL="0" indent="0" algn="ctr">
              <a:buNone/>
              <a:defRPr sz="1467"/>
            </a:lvl3pPr>
            <a:lvl4pPr marL="514314" indent="-171438">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6" name="矩形 15"/>
          <p:cNvSpPr/>
          <p:nvPr userDrawn="1"/>
        </p:nvSpPr>
        <p:spPr>
          <a:xfrm>
            <a:off x="9542437" y="6122415"/>
            <a:ext cx="1033515" cy="307194"/>
          </a:xfrm>
          <a:prstGeom prst="rect">
            <a:avLst/>
          </a:prstGeom>
        </p:spPr>
        <p:txBody>
          <a:bodyPr wrap="square" lIns="121915" tIns="60957" rIns="121915" bIns="60957">
            <a:spAutoFit/>
          </a:bodyPr>
          <a:lstStyle/>
          <a:p>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383406277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742977"/>
      </p:ext>
    </p:extLst>
  </p:cSld>
  <p:clrMapOvr>
    <a:masterClrMapping/>
  </p:clrMapOvr>
  <p:transition spd="slow">
    <p:wip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side placeholder left fu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771861" cy="6858000"/>
          </a:xfrm>
          <a:prstGeom prst="rect">
            <a:avLst/>
          </a:prstGeom>
        </p:spPr>
        <p:txBody>
          <a:bodyPr lIns="91436" tIns="45718" rIns="91436" bIns="45718"/>
          <a:lstStyle/>
          <a:p>
            <a:endParaRPr lang="id-ID"/>
          </a:p>
        </p:txBody>
      </p:sp>
    </p:spTree>
    <p:extLst>
      <p:ext uri="{BB962C8B-B14F-4D97-AF65-F5344CB8AC3E}">
        <p14:creationId xmlns:p14="http://schemas.microsoft.com/office/powerpoint/2010/main" val="2183123256"/>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ight Half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000" y="4"/>
            <a:ext cx="6096000" cy="6857999"/>
          </a:xfrm>
          <a:prstGeom prst="rect">
            <a:avLst/>
          </a:prstGeom>
          <a:ln w="9525">
            <a:noFill/>
          </a:ln>
        </p:spPr>
        <p:txBody>
          <a:bodyPr lIns="91436" tIns="45718" rIns="91436" bIns="45718"/>
          <a:lstStyle>
            <a:lvl1pPr>
              <a:defRPr sz="1600">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3567382209"/>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65839"/>
      </p:ext>
    </p:extLst>
  </p:cSld>
  <p:clrMapOvr>
    <a:masterClrMapping/>
  </p:clrMapOvr>
  <p:transition spd="slow">
    <p:wipe/>
  </p:transition>
  <p:extLst mod="1">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C436850-11B6-41F7-B650-85F4C2FF1036}"/>
              </a:ext>
            </a:extLst>
          </p:cNvPr>
          <p:cNvSpPr>
            <a:spLocks noGrp="1"/>
          </p:cNvSpPr>
          <p:nvPr>
            <p:ph type="dt" sz="half" idx="10"/>
          </p:nvPr>
        </p:nvSpPr>
        <p:spPr>
          <a:xfrm>
            <a:off x="838200" y="6356352"/>
            <a:ext cx="2743200" cy="365125"/>
          </a:xfrm>
          <a:prstGeom prst="rect">
            <a:avLst/>
          </a:prstGeom>
        </p:spPr>
        <p:txBody>
          <a:bodyPr lIns="91436" tIns="45718" rIns="91436" bIns="45718"/>
          <a:lstStyle/>
          <a:p>
            <a:pPr defTabSz="914332"/>
            <a:fld id="{C03DE807-215E-47EB-B84B-198322179C58}" type="datetimeFigureOut">
              <a:rPr lang="zh-CN" altLang="en-US" sz="1867" smtClean="0">
                <a:solidFill>
                  <a:prstClr val="black"/>
                </a:solidFill>
              </a:rPr>
              <a:pPr defTabSz="914332"/>
              <a:t>2022/12/4</a:t>
            </a:fld>
            <a:endParaRPr lang="zh-CN" altLang="en-US" sz="1867">
              <a:solidFill>
                <a:prstClr val="black"/>
              </a:solidFill>
            </a:endParaRPr>
          </a:p>
        </p:txBody>
      </p:sp>
      <p:sp>
        <p:nvSpPr>
          <p:cNvPr id="5" name="页脚占位符 4">
            <a:extLst>
              <a:ext uri="{FF2B5EF4-FFF2-40B4-BE49-F238E27FC236}">
                <a16:creationId xmlns:a16="http://schemas.microsoft.com/office/drawing/2014/main" xmlns="" id="{4EE51AAB-B4B3-4EFA-A3AF-CC0FDABD7835}"/>
              </a:ext>
            </a:extLst>
          </p:cNvPr>
          <p:cNvSpPr>
            <a:spLocks noGrp="1"/>
          </p:cNvSpPr>
          <p:nvPr>
            <p:ph type="ftr" sz="quarter" idx="11"/>
          </p:nvPr>
        </p:nvSpPr>
        <p:spPr>
          <a:xfrm>
            <a:off x="4038600" y="6356352"/>
            <a:ext cx="4114800" cy="365125"/>
          </a:xfrm>
          <a:prstGeom prst="rect">
            <a:avLst/>
          </a:prstGeom>
        </p:spPr>
        <p:txBody>
          <a:bodyPr lIns="91436" tIns="45718" rIns="91436" bIns="45718"/>
          <a:lstStyle/>
          <a:p>
            <a:pPr defTabSz="914332"/>
            <a:endParaRPr lang="zh-CN" altLang="en-US" sz="1867">
              <a:solidFill>
                <a:prstClr val="black"/>
              </a:solidFill>
            </a:endParaRPr>
          </a:p>
        </p:txBody>
      </p:sp>
      <p:sp>
        <p:nvSpPr>
          <p:cNvPr id="6" name="灯片编号占位符 5">
            <a:extLst>
              <a:ext uri="{FF2B5EF4-FFF2-40B4-BE49-F238E27FC236}">
                <a16:creationId xmlns:a16="http://schemas.microsoft.com/office/drawing/2014/main" xmlns="" id="{2F9B5659-99B8-46BE-AC97-3E11A2BB5A05}"/>
              </a:ext>
            </a:extLst>
          </p:cNvPr>
          <p:cNvSpPr>
            <a:spLocks noGrp="1"/>
          </p:cNvSpPr>
          <p:nvPr>
            <p:ph type="sldNum" sz="quarter" idx="12"/>
          </p:nvPr>
        </p:nvSpPr>
        <p:spPr>
          <a:xfrm>
            <a:off x="8610600" y="6356352"/>
            <a:ext cx="2743200" cy="365125"/>
          </a:xfrm>
          <a:prstGeom prst="rect">
            <a:avLst/>
          </a:prstGeom>
        </p:spPr>
        <p:txBody>
          <a:bodyPr lIns="91436" tIns="45718" rIns="91436" bIns="45718"/>
          <a:lstStyle/>
          <a:p>
            <a:pPr defTabSz="914332"/>
            <a:fld id="{42C4D9BF-80BE-46C2-A213-B29FE6F6BA11}" type="slidenum">
              <a:rPr lang="zh-CN" altLang="en-US" sz="1867" smtClean="0">
                <a:solidFill>
                  <a:prstClr val="black"/>
                </a:solidFill>
              </a:rPr>
              <a:pPr defTabSz="914332"/>
              <a:t>‹#›</a:t>
            </a:fld>
            <a:endParaRPr lang="zh-CN" altLang="en-US" sz="1867">
              <a:solidFill>
                <a:prstClr val="black"/>
              </a:solidFill>
            </a:endParaRPr>
          </a:p>
        </p:txBody>
      </p:sp>
      <p:pic>
        <p:nvPicPr>
          <p:cNvPr id="7" name="图片 6">
            <a:extLst>
              <a:ext uri="{FF2B5EF4-FFF2-40B4-BE49-F238E27FC236}">
                <a16:creationId xmlns:a16="http://schemas.microsoft.com/office/drawing/2014/main" xmlns="" id="{CE8AA70A-63EE-49D9-B322-16CE2C07F3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xmlns="" id="{F87BE08F-E31D-4936-BC0D-90B799AB71A8}"/>
              </a:ext>
            </a:extLst>
          </p:cNvPr>
          <p:cNvGrpSpPr/>
          <p:nvPr userDrawn="1"/>
        </p:nvGrpSpPr>
        <p:grpSpPr>
          <a:xfrm>
            <a:off x="258716" y="272830"/>
            <a:ext cx="948117" cy="379656"/>
            <a:chOff x="258713" y="272826"/>
            <a:chExt cx="948117" cy="379656"/>
          </a:xfrm>
        </p:grpSpPr>
        <p:sp>
          <p:nvSpPr>
            <p:cNvPr id="8" name="矩形: 圆角 7">
              <a:extLst>
                <a:ext uri="{FF2B5EF4-FFF2-40B4-BE49-F238E27FC236}">
                  <a16:creationId xmlns:a16="http://schemas.microsoft.com/office/drawing/2014/main" xmlns="" id="{CD492E72-DDB3-4C21-8B24-0558174FB408}"/>
                </a:ext>
              </a:extLst>
            </p:cNvPr>
            <p:cNvSpPr/>
            <p:nvPr userDrawn="1"/>
          </p:nvSpPr>
          <p:spPr>
            <a:xfrm>
              <a:off x="338202" y="302725"/>
              <a:ext cx="789139" cy="34031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zh-CN" altLang="en-US" sz="1467">
                <a:solidFill>
                  <a:prstClr val="white"/>
                </a:solidFill>
              </a:endParaRPr>
            </a:p>
          </p:txBody>
        </p:sp>
        <p:sp>
          <p:nvSpPr>
            <p:cNvPr id="9" name="矩形 8">
              <a:extLst>
                <a:ext uri="{FF2B5EF4-FFF2-40B4-BE49-F238E27FC236}">
                  <a16:creationId xmlns:a16="http://schemas.microsoft.com/office/drawing/2014/main" xmlns="" id="{E8AAA358-6EF6-44F3-A777-EAD63C281FBC}"/>
                </a:ext>
              </a:extLst>
            </p:cNvPr>
            <p:cNvSpPr/>
            <p:nvPr userDrawn="1"/>
          </p:nvSpPr>
          <p:spPr>
            <a:xfrm>
              <a:off x="258713" y="272826"/>
              <a:ext cx="948117" cy="379656"/>
            </a:xfrm>
            <a:prstGeom prst="rect">
              <a:avLst/>
            </a:prstGeom>
          </p:spPr>
          <p:txBody>
            <a:bodyPr wrap="square">
              <a:spAutoFit/>
            </a:bodyPr>
            <a:lstStyle/>
            <a:p>
              <a:pPr algn="ctr" defTabSz="914332"/>
              <a:r>
                <a:rPr lang="en-US" altLang="zh-CN" sz="1867" dirty="0">
                  <a:solidFill>
                    <a:prstClr val="black">
                      <a:lumMod val="75000"/>
                      <a:lumOff val="25000"/>
                    </a:prstClr>
                  </a:solidFill>
                  <a:latin typeface="Agency FB" panose="020B0503020202020204" pitchFamily="34" charset="0"/>
                  <a:cs typeface="Segoe UI" panose="020B0502040204020203" pitchFamily="34" charset="0"/>
                </a:rPr>
                <a:t>LOGO</a:t>
              </a:r>
              <a:endParaRPr lang="zh-CN" altLang="en-US" sz="1867" dirty="0">
                <a:solidFill>
                  <a:prstClr val="black">
                    <a:lumMod val="75000"/>
                    <a:lumOff val="25000"/>
                  </a:prstClr>
                </a:solidFill>
                <a:latin typeface="Agency FB" panose="020B0503020202020204" pitchFamily="34" charset="0"/>
                <a:cs typeface="Segoe UI" panose="020B0502040204020203" pitchFamily="34" charset="0"/>
              </a:endParaRPr>
            </a:p>
          </p:txBody>
        </p:sp>
      </p:grpSp>
    </p:spTree>
    <p:extLst>
      <p:ext uri="{BB962C8B-B14F-4D97-AF65-F5344CB8AC3E}">
        <p14:creationId xmlns:p14="http://schemas.microsoft.com/office/powerpoint/2010/main" val="902595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809586"/>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62978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6" tIns="45718" rIns="91436" bIns="45718"/>
          <a:lstStyle/>
          <a:p>
            <a:r>
              <a:rPr lang="zh-CN" altLang="en-US"/>
              <a:t>单击此处编辑母版标题样式</a:t>
            </a:r>
          </a:p>
        </p:txBody>
      </p:sp>
    </p:spTree>
    <p:extLst>
      <p:ext uri="{BB962C8B-B14F-4D97-AF65-F5344CB8AC3E}">
        <p14:creationId xmlns:p14="http://schemas.microsoft.com/office/powerpoint/2010/main" val="384379926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6" tIns="45718" rIns="91436" bIns="45718"/>
          <a:lstStyle/>
          <a:p>
            <a:r>
              <a:rPr lang="zh-CN" altLang="en-US"/>
              <a:t>单击此处编辑母版标题样式</a:t>
            </a:r>
          </a:p>
        </p:txBody>
      </p:sp>
    </p:spTree>
    <p:extLst>
      <p:ext uri="{BB962C8B-B14F-4D97-AF65-F5344CB8AC3E}">
        <p14:creationId xmlns:p14="http://schemas.microsoft.com/office/powerpoint/2010/main" val="1470245568"/>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6" tIns="45718" rIns="91436" bIns="45718"/>
          <a:lstStyle/>
          <a:p>
            <a:r>
              <a:rPr lang="zh-CN" altLang="en-US"/>
              <a:t>单击此处编辑母版标题样式</a:t>
            </a:r>
          </a:p>
        </p:txBody>
      </p:sp>
    </p:spTree>
    <p:extLst>
      <p:ext uri="{BB962C8B-B14F-4D97-AF65-F5344CB8AC3E}">
        <p14:creationId xmlns:p14="http://schemas.microsoft.com/office/powerpoint/2010/main" val="2725173638"/>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55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ADD37055-BF95-4A99-99BB-F2BB56A45759}"/>
              </a:ext>
            </a:extLst>
          </p:cNvPr>
          <p:cNvSpPr>
            <a:spLocks noGrp="1"/>
          </p:cNvSpPr>
          <p:nvPr>
            <p:ph type="dt" sz="half" idx="10"/>
          </p:nvPr>
        </p:nvSpPr>
        <p:spPr/>
        <p:txBody>
          <a:bodyPr lIns="91436" tIns="45718" rIns="91436" bIns="45718"/>
          <a:lstStyle>
            <a:lvl1pPr>
              <a:defRPr/>
            </a:lvl1pPr>
          </a:lstStyle>
          <a:p>
            <a:pPr defTabSz="914332">
              <a:defRPr/>
            </a:pPr>
            <a:endParaRPr lang="en-US" sz="1867">
              <a:solidFill>
                <a:prstClr val="black"/>
              </a:solidFill>
            </a:endParaRPr>
          </a:p>
        </p:txBody>
      </p:sp>
      <p:sp>
        <p:nvSpPr>
          <p:cNvPr id="4" name="Footer Placeholder 4">
            <a:extLst>
              <a:ext uri="{FF2B5EF4-FFF2-40B4-BE49-F238E27FC236}">
                <a16:creationId xmlns:a16="http://schemas.microsoft.com/office/drawing/2014/main" xmlns="" id="{3F231A6B-6EC9-45AA-A0C1-C1B33B6876BC}"/>
              </a:ext>
            </a:extLst>
          </p:cNvPr>
          <p:cNvSpPr>
            <a:spLocks noGrp="1"/>
          </p:cNvSpPr>
          <p:nvPr>
            <p:ph type="ftr" sz="quarter" idx="11"/>
          </p:nvPr>
        </p:nvSpPr>
        <p:spPr/>
        <p:txBody>
          <a:bodyPr lIns="91436" tIns="45718" rIns="91436" bIns="45718"/>
          <a:lstStyle>
            <a:lvl1pPr>
              <a:defRPr/>
            </a:lvl1pPr>
          </a:lstStyle>
          <a:p>
            <a:pPr defTabSz="914332">
              <a:defRPr/>
            </a:pPr>
            <a:endParaRPr lang="en-US" sz="1867">
              <a:solidFill>
                <a:prstClr val="black"/>
              </a:solidFill>
            </a:endParaRPr>
          </a:p>
        </p:txBody>
      </p:sp>
      <p:sp>
        <p:nvSpPr>
          <p:cNvPr id="5" name="Slide Number Placeholder 5">
            <a:extLst>
              <a:ext uri="{FF2B5EF4-FFF2-40B4-BE49-F238E27FC236}">
                <a16:creationId xmlns:a16="http://schemas.microsoft.com/office/drawing/2014/main" xmlns="" id="{878E1FBB-5DF0-49F8-BA59-E7C7713EBBFB}"/>
              </a:ext>
            </a:extLst>
          </p:cNvPr>
          <p:cNvSpPr>
            <a:spLocks noGrp="1"/>
          </p:cNvSpPr>
          <p:nvPr>
            <p:ph type="sldNum" sz="quarter" idx="12"/>
          </p:nvPr>
        </p:nvSpPr>
        <p:spPr/>
        <p:txBody>
          <a:bodyPr lIns="91436" tIns="45718" rIns="91436" bIns="45718"/>
          <a:lstStyle>
            <a:lvl1pPr>
              <a:defRPr/>
            </a:lvl1pPr>
          </a:lstStyle>
          <a:p>
            <a:pPr defTabSz="914332"/>
            <a:fld id="{9896C42D-5812-4D6A-B569-9B636F22C3C7}" type="slidenum">
              <a:rPr lang="en-US" altLang="en-US" sz="1867" smtClean="0">
                <a:solidFill>
                  <a:prstClr val="black"/>
                </a:solidFill>
              </a:rPr>
              <a:pPr defTabSz="914332"/>
              <a:t>‹#›</a:t>
            </a:fld>
            <a:endParaRPr lang="en-US" altLang="en-US" sz="1867">
              <a:solidFill>
                <a:prstClr val="black"/>
              </a:solidFill>
            </a:endParaRPr>
          </a:p>
        </p:txBody>
      </p:sp>
    </p:spTree>
    <p:extLst>
      <p:ext uri="{BB962C8B-B14F-4D97-AF65-F5344CB8AC3E}">
        <p14:creationId xmlns:p14="http://schemas.microsoft.com/office/powerpoint/2010/main" val="870622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1823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21807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950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2499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737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8890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6586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513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71590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76884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13714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58520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81665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8441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384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71949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7472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69403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6747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80621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6798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5257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0.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5"/>
          <p:cNvSpPr txBox="1"/>
          <p:nvPr userDrawn="1"/>
        </p:nvSpPr>
        <p:spPr>
          <a:xfrm>
            <a:off x="11874390" y="7999733"/>
            <a:ext cx="895129" cy="410427"/>
          </a:xfrm>
          <a:prstGeom prst="rect">
            <a:avLst/>
          </a:prstGeom>
          <a:noFill/>
        </p:spPr>
        <p:txBody>
          <a:bodyPr wrap="square" lIns="121915" tIns="60957" rIns="121915" bIns="60957" rtlCol="0">
            <a:spAutoFit/>
          </a:bodyPr>
          <a:lstStyle/>
          <a:p>
            <a:pPr algn="ctr" defTabSz="914332"/>
            <a:fld id="{2EEF1883-7A0E-4F66-9932-E581691AD397}" type="slidenum">
              <a:rPr lang="zh-CN" altLang="en-US" sz="1867">
                <a:solidFill>
                  <a:prstClr val="white"/>
                </a:solidFill>
                <a:latin typeface="微软雅黑 Light" panose="020B0502040204020203" pitchFamily="34" charset="-122"/>
              </a:rPr>
              <a:pPr algn="ctr" defTabSz="914332"/>
              <a:t>‹#›</a:t>
            </a:fld>
            <a:r>
              <a:rPr lang="zh-CN" altLang="en-US" sz="1867" dirty="0">
                <a:solidFill>
                  <a:prstClr val="white"/>
                </a:solidFill>
                <a:latin typeface="微软雅黑 Light" panose="020B0502040204020203" pitchFamily="34" charset="-122"/>
              </a:rPr>
              <a:t> </a:t>
            </a:r>
          </a:p>
        </p:txBody>
      </p:sp>
    </p:spTree>
    <p:extLst>
      <p:ext uri="{BB962C8B-B14F-4D97-AF65-F5344CB8AC3E}">
        <p14:creationId xmlns:p14="http://schemas.microsoft.com/office/powerpoint/2010/main" val="282602496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Lst>
  <p:transition spd="slow">
    <p:wipe/>
  </p:transition>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7" algn="l" defTabSz="914332"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654088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286640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27.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slide" Target="slide9.xml"/><Relationship Id="rId10" Type="http://schemas.openxmlformats.org/officeDocument/2006/relationships/image" Target="../media/image29.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27.png"/><Relationship Id="rId11" Type="http://schemas.microsoft.com/office/2007/relationships/hdphoto" Target="../media/hdphoto4.wdp"/><Relationship Id="rId5" Type="http://schemas.openxmlformats.org/officeDocument/2006/relationships/audio" Target="../media/audio2.wav"/><Relationship Id="rId15" Type="http://schemas.openxmlformats.org/officeDocument/2006/relationships/slide" Target="slide9.xml"/><Relationship Id="rId10" Type="http://schemas.openxmlformats.org/officeDocument/2006/relationships/image" Target="../media/image29.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56.xml"/><Relationship Id="rId6" Type="http://schemas.microsoft.com/office/2007/relationships/hdphoto" Target="../media/hdphoto2.wdp"/><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4.wdp"/><Relationship Id="rId4" Type="http://schemas.openxmlformats.org/officeDocument/2006/relationships/audio" Target="../media/audio3.wav"/><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9.xml"/><Relationship Id="rId3" Type="http://schemas.openxmlformats.org/officeDocument/2006/relationships/audio" Target="../media/audio3.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6.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7.png"/><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25.gif"/><Relationship Id="rId3" Type="http://schemas.openxmlformats.org/officeDocument/2006/relationships/slideLayout" Target="../slideLayouts/slideLayout46.xml"/><Relationship Id="rId7" Type="http://schemas.openxmlformats.org/officeDocument/2006/relationships/slide" Target="slide10.xml"/><Relationship Id="rId12" Type="http://schemas.openxmlformats.org/officeDocument/2006/relationships/image" Target="../media/image2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png"/><Relationship Id="rId11" Type="http://schemas.openxmlformats.org/officeDocument/2006/relationships/image" Target="../media/image23.gif"/><Relationship Id="rId5" Type="http://schemas.openxmlformats.org/officeDocument/2006/relationships/image" Target="../media/image21.png"/><Relationship Id="rId15" Type="http://schemas.openxmlformats.org/officeDocument/2006/relationships/slide" Target="slide14.xml"/><Relationship Id="rId10" Type="http://schemas.openxmlformats.org/officeDocument/2006/relationships/slide" Target="slide13.xml"/><Relationship Id="rId4" Type="http://schemas.openxmlformats.org/officeDocument/2006/relationships/notesSlide" Target="../notesSlides/notesSlide9.xml"/><Relationship Id="rId9" Type="http://schemas.openxmlformats.org/officeDocument/2006/relationships/slide" Target="slide12.xml"/><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0 danh ngÃ´n Ã½ nghÄ©a vá» sÃ¡ch báº¡n nÃªn biáº¿t - First News - TrÃ­ Viá»t">
            <a:extLst>
              <a:ext uri="{FF2B5EF4-FFF2-40B4-BE49-F238E27FC236}">
                <a16:creationId xmlns:a16="http://schemas.microsoft.com/office/drawing/2014/main" xmlns="" id="{1A96D5DA-237D-4F90-8CEF-49BA37570F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4" b="14286"/>
          <a:stretch/>
        </p:blipFill>
        <p:spPr bwMode="auto">
          <a:xfrm>
            <a:off x="-2486964" y="-3088161"/>
            <a:ext cx="14678964" cy="100806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6531" y="438901"/>
            <a:ext cx="11463130" cy="5961899"/>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Light"/>
              <a:ea typeface="微软雅黑 Light"/>
              <a:cs typeface="+mn-cs"/>
            </a:endParaRPr>
          </a:p>
        </p:txBody>
      </p:sp>
      <p:sp>
        <p:nvSpPr>
          <p:cNvPr id="6" name="TextBox 5"/>
          <p:cNvSpPr txBox="1"/>
          <p:nvPr/>
        </p:nvSpPr>
        <p:spPr>
          <a:xfrm>
            <a:off x="6089181" y="532526"/>
            <a:ext cx="1847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Light"/>
              <a:cs typeface="Times New Roman" panose="02020603050405020304" pitchFamily="18" charset="0"/>
            </a:endParaRPr>
          </a:p>
        </p:txBody>
      </p:sp>
      <p:grpSp>
        <p:nvGrpSpPr>
          <p:cNvPr id="7" name="Group 6"/>
          <p:cNvGrpSpPr/>
          <p:nvPr/>
        </p:nvGrpSpPr>
        <p:grpSpPr>
          <a:xfrm>
            <a:off x="3272991" y="779836"/>
            <a:ext cx="6001839" cy="768353"/>
            <a:chOff x="383166" y="1481172"/>
            <a:chExt cx="5561511" cy="944640"/>
          </a:xfrm>
          <a:solidFill>
            <a:srgbClr val="009999"/>
          </a:solidFill>
        </p:grpSpPr>
        <p:sp>
          <p:nvSpPr>
            <p:cNvPr id="8" name="Rounded Rectangle 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9"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chemeClr val="bg1"/>
                  </a:solidFill>
                  <a:effectLst/>
                  <a:uLnTx/>
                  <a:uFillTx/>
                  <a:latin typeface="Times New Roman" panose="02020603050405020304" pitchFamily="18" charset="0"/>
                  <a:ea typeface="Times New Roman" panose="02020603050405020304" pitchFamily="18" charset="0"/>
                  <a:cs typeface="+mn-cs"/>
                </a:rPr>
                <a:t>TRƯỚC</a:t>
              </a:r>
              <a:r>
                <a:rPr kumimoji="0" lang="en-US" sz="4000" b="1" i="0" u="none" strike="noStrike" kern="1200" cap="none" spc="0" normalizeH="0" noProof="0" dirty="0" smtClean="0">
                  <a:ln>
                    <a:noFill/>
                  </a:ln>
                  <a:solidFill>
                    <a:schemeClr val="bg1"/>
                  </a:solidFill>
                  <a:effectLst/>
                  <a:uLnTx/>
                  <a:uFillTx/>
                  <a:latin typeface="Times New Roman" panose="02020603050405020304" pitchFamily="18" charset="0"/>
                  <a:ea typeface="Times New Roman" panose="02020603050405020304" pitchFamily="18" charset="0"/>
                  <a:cs typeface="+mn-cs"/>
                </a:rPr>
                <a:t> KHI ĐỌC</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grpSp>
      <p:sp>
        <p:nvSpPr>
          <p:cNvPr id="2" name="Rectangle 1"/>
          <p:cNvSpPr/>
          <p:nvPr/>
        </p:nvSpPr>
        <p:spPr>
          <a:xfrm>
            <a:off x="1343764" y="1889123"/>
            <a:ext cx="2745741" cy="3539430"/>
          </a:xfrm>
          <a:prstGeom prst="rect">
            <a:avLst/>
          </a:prstGeom>
          <a:solidFill>
            <a:schemeClr val="accent6">
              <a:lumMod val="20000"/>
              <a:lumOff val="80000"/>
            </a:schemeClr>
          </a:solidFill>
        </p:spPr>
        <p:txBody>
          <a:bodyPr wrap="square">
            <a:spAutoFit/>
          </a:bodyPr>
          <a:lstStyle/>
          <a:p>
            <a:pPr lvl="0" algn="just">
              <a:defRPr/>
            </a:pPr>
            <a:r>
              <a:rPr lang="en-US" sz="2800" i="1" dirty="0">
                <a:solidFill>
                  <a:prstClr val="black"/>
                </a:solidFill>
                <a:latin typeface="Times New Roman" panose="02020603050405020304" pitchFamily="18" charset="0"/>
                <a:ea typeface="Times New Roman" panose="02020603050405020304" pitchFamily="18" charset="0"/>
              </a:rPr>
              <a:t>1. </a:t>
            </a:r>
            <a:r>
              <a:rPr lang="en-US" sz="2800" i="1" dirty="0" err="1">
                <a:solidFill>
                  <a:prstClr val="black"/>
                </a:solidFill>
                <a:latin typeface="Times New Roman" panose="02020603050405020304" pitchFamily="18" charset="0"/>
                <a:ea typeface="Times New Roman" panose="02020603050405020304" pitchFamily="18" charset="0"/>
              </a:rPr>
              <a:t>Cùng</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thiết</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kế</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một</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góc</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đọc</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sách</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nhỏ</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trong</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lớp</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học</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Hãy</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mang</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đến</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lớp</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một</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vài</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cuốn</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sách</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mà</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em</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muốn</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cùng</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đọc</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với</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các</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bạn</a:t>
            </a:r>
            <a:r>
              <a:rPr lang="en-US" sz="2800" i="1" dirty="0">
                <a:solidFill>
                  <a:prstClr val="black"/>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endParaRPr>
          </a:p>
        </p:txBody>
      </p:sp>
      <p:sp>
        <p:nvSpPr>
          <p:cNvPr id="3" name="Rectangle 2"/>
          <p:cNvSpPr/>
          <p:nvPr/>
        </p:nvSpPr>
        <p:spPr>
          <a:xfrm>
            <a:off x="4588965" y="1914645"/>
            <a:ext cx="2846173" cy="2397451"/>
          </a:xfrm>
          <a:prstGeom prst="rect">
            <a:avLst/>
          </a:prstGeom>
          <a:solidFill>
            <a:srgbClr val="DBEEF4"/>
          </a:solidFill>
        </p:spPr>
        <p:txBody>
          <a:bodyPr wrap="square">
            <a:spAutoFit/>
          </a:bodyPr>
          <a:lstStyle/>
          <a:p>
            <a:pPr lvl="0" algn="just">
              <a:lnSpc>
                <a:spcPct val="107000"/>
              </a:lnSpc>
              <a:spcAft>
                <a:spcPts val="800"/>
              </a:spcAft>
              <a:defRPr/>
            </a:pP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Chia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sẻ</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thú</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mới</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934598" y="1953103"/>
            <a:ext cx="2821459" cy="2858475"/>
          </a:xfrm>
          <a:prstGeom prst="rect">
            <a:avLst/>
          </a:prstGeom>
          <a:solidFill>
            <a:schemeClr val="accent1">
              <a:lumMod val="40000"/>
              <a:lumOff val="60000"/>
            </a:schemeClr>
          </a:solidFill>
        </p:spPr>
        <p:txBody>
          <a:bodyPr wrap="square">
            <a:spAutoFit/>
          </a:bodyPr>
          <a:lstStyle/>
          <a:p>
            <a:pPr lvl="0" algn="just">
              <a:lnSpc>
                <a:spcPct val="107000"/>
              </a:lnSpc>
              <a:spcAft>
                <a:spcPts val="800"/>
              </a:spcAft>
              <a:defRPr/>
            </a:pP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tuần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prstClr val="black"/>
                </a:solidFill>
                <a:latin typeface="Open Sans" panose="020B0606030504020204" pitchFamily="34"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8729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Lò</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Ngân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Sủn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giả</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núi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6099051" y="3601772"/>
            <a:ext cx="4906798" cy="15195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Tất</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trên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5195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Vì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cs typeface="Times New Roman" panose="02020603050405020304" pitchFamily="18" charset="0"/>
              </a:rPr>
              <a:t> sang </a:t>
            </a:r>
            <a:r>
              <a:rPr lang="en-US" sz="3200" dirty="0" err="1">
                <a:solidFill>
                  <a:prstClr val="black"/>
                </a:solidFill>
                <a:latin typeface="Times New Roman" panose="02020603050405020304" pitchFamily="18" charset="0"/>
                <a:cs typeface="Times New Roman" panose="02020603050405020304" pitchFamily="18" charset="0"/>
              </a:rPr>
              <a:t>tác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núi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rừng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cỏ</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lá</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3601772"/>
            <a:ext cx="4906798" cy="1524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ra</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tại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vùng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núi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1953535"/>
            <a:ext cx="4906798" cy="1524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ông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mang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hào</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quê</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hương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20712" y="4009552"/>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1419" y="3940371"/>
            <a:ext cx="804536" cy="865299"/>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61213" y="2299543"/>
            <a:ext cx="804742" cy="869120"/>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377096"/>
            <a:ext cx="804742" cy="707197"/>
          </a:xfrm>
          <a:prstGeom prst="rect">
            <a:avLst/>
          </a:prstGeom>
        </p:spPr>
      </p:pic>
      <p:sp>
        <p:nvSpPr>
          <p:cNvPr id="57" name="Cloud 56">
            <a:hlinkClick r:id="rId15" action="ppaction://hlinksldjump"/>
          </p:cNvPr>
          <p:cNvSpPr/>
          <p:nvPr/>
        </p:nvSpPr>
        <p:spPr>
          <a:xfrm>
            <a:off x="4667494" y="514426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024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prstClr val="black"/>
                </a:solidFill>
                <a:latin typeface="Times New Roman" panose="02020603050405020304" pitchFamily="18" charset="0"/>
                <a:cs typeface="Times New Roman" panose="02020603050405020304" pitchFamily="18" charset="0"/>
              </a:rPr>
              <a:t>Đâu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là</a:t>
            </a:r>
            <a:r>
              <a:rPr lang="en-US" sz="3200" dirty="0" smtClean="0">
                <a:solidFill>
                  <a:prstClr val="black"/>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nêu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15071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Núi</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ông</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hồn</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Lò</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Ngân</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Sủn</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5071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2600" dirty="0" err="1" smtClean="0">
                <a:solidFill>
                  <a:prstClr val="black"/>
                </a:solidFill>
                <a:latin typeface="Times New Roman" panose="02020603050405020304" pitchFamily="18" charset="0"/>
                <a:cs typeface="Times New Roman" panose="02020603050405020304" pitchFamily="18" charset="0"/>
              </a:rPr>
              <a:t>Đọc</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thơ</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Lò</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Ngân</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Sủn</a:t>
            </a:r>
            <a:r>
              <a:rPr lang="en-US" sz="2600" dirty="0" smtClean="0">
                <a:solidFill>
                  <a:prstClr val="black"/>
                </a:solidFill>
                <a:latin typeface="Times New Roman" panose="02020603050405020304" pitchFamily="18" charset="0"/>
                <a:cs typeface="Times New Roman" panose="02020603050405020304" pitchFamily="18" charset="0"/>
              </a:rPr>
              <a:t> ta </a:t>
            </a:r>
            <a:r>
              <a:rPr lang="en-US" sz="2600" dirty="0" err="1" smtClean="0">
                <a:solidFill>
                  <a:prstClr val="black"/>
                </a:solidFill>
                <a:latin typeface="Times New Roman" panose="02020603050405020304" pitchFamily="18" charset="0"/>
                <a:cs typeface="Times New Roman" panose="02020603050405020304" pitchFamily="18" charset="0"/>
              </a:rPr>
              <a:t>như</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được</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khám</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phá</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những</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đỉnh</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núi</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xa</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thơ</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mộng</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và</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mãnh</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liệt</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601772"/>
            <a:ext cx="4906798" cy="1524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nuôi</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dưỡng</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bồi</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đắp</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vẻ</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mộng</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mãnh</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liệt</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ấy</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ông</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605961"/>
            <a:ext cx="4906798" cy="1524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1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vi-VN" sz="2100" dirty="0">
                <a:solidFill>
                  <a:schemeClr val="tx1"/>
                </a:solidFill>
                <a:latin typeface="Times New Roman" panose="02020603050405020304" pitchFamily="18" charset="0"/>
                <a:cs typeface="Times New Roman" panose="02020603050405020304" pitchFamily="18" charset="0"/>
              </a:rPr>
              <a:t>Những bài thơ tiêu biểu của Lò Ngân Sủn như </a:t>
            </a:r>
            <a:r>
              <a:rPr lang="vi-VN" sz="2100" i="1" dirty="0">
                <a:solidFill>
                  <a:schemeClr val="tx1"/>
                </a:solidFill>
                <a:latin typeface="Times New Roman" panose="02020603050405020304" pitchFamily="18" charset="0"/>
                <a:cs typeface="Times New Roman" panose="02020603050405020304" pitchFamily="18" charset="0"/>
              </a:rPr>
              <a:t>Chiếu biên giới, Trời và đất, Đi trên chín khúc Bản Xèo, Ngôi nhà rộng</a:t>
            </a:r>
            <a:r>
              <a:rPr lang="vi-VN" sz="2100" dirty="0">
                <a:solidFill>
                  <a:schemeClr val="tx1"/>
                </a:solidFill>
                <a:latin typeface="Times New Roman" panose="02020603050405020304" pitchFamily="18" charset="0"/>
                <a:cs typeface="Times New Roman" panose="02020603050405020304" pitchFamily="18" charset="0"/>
              </a:rPr>
              <a:t> đều mang âm vọng của núi, mênh mang lời của núi. </a:t>
            </a:r>
            <a:endParaRPr kumimoji="0" lang="vi-VN" sz="21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2328952"/>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894447"/>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3906044"/>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380624"/>
            <a:ext cx="804742" cy="643793"/>
          </a:xfrm>
          <a:prstGeom prst="rect">
            <a:avLst/>
          </a:prstGeom>
        </p:spPr>
      </p:pic>
      <p:sp>
        <p:nvSpPr>
          <p:cNvPr id="18" name="Cloud 17">
            <a:hlinkClick r:id="rId15" action="ppaction://hlinksldjump"/>
          </p:cNvPr>
          <p:cNvSpPr/>
          <p:nvPr/>
        </p:nvSpPr>
        <p:spPr>
          <a:xfrm>
            <a:off x="4667494" y="527570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000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chemeClr val="tx1"/>
                </a:solidFill>
                <a:latin typeface="Times New Roman" panose="02020603050405020304" pitchFamily="18" charset="0"/>
                <a:cs typeface="Times New Roman" panose="02020603050405020304" pitchFamily="18" charset="0"/>
              </a:rPr>
              <a:t>Những đoạn thơ được dẫn đóng vai trò gì trong bài viết? </a:t>
            </a:r>
            <a:endParaRPr kumimoji="0" lang="vi-VN" sz="6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239527" y="2419000"/>
            <a:ext cx="4906798" cy="10498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Dẫn</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chứng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423189"/>
            <a:ext cx="4906798" cy="10498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Lí</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lẽ</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61188" y="2444476"/>
            <a:ext cx="885137" cy="96438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61978" y="2464446"/>
            <a:ext cx="804742" cy="963213"/>
          </a:xfrm>
          <a:prstGeom prst="rect">
            <a:avLst/>
          </a:prstGeom>
        </p:spPr>
      </p:pic>
      <p:sp>
        <p:nvSpPr>
          <p:cNvPr id="17" name="Cloud 16">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481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chemeClr val="tx1"/>
                </a:solidFill>
                <a:latin typeface="Times New Roman" panose="02020603050405020304" pitchFamily="18" charset="0"/>
                <a:cs typeface="Times New Roman" panose="02020603050405020304" pitchFamily="18" charset="0"/>
              </a:rPr>
              <a:t>Câu cuối cùng của bài viết có quan hệ như thế nào với câu nêu vấn đề ở phần mở đầu?</a:t>
            </a:r>
            <a:endParaRPr kumimoji="0" lang="vi-VN" sz="5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14121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cs typeface="Times New Roman" panose="02020603050405020304" pitchFamily="18" charset="0"/>
              </a:rPr>
              <a:t>A. </a:t>
            </a:r>
            <a:r>
              <a:rPr lang="vi-VN" sz="2800" dirty="0">
                <a:solidFill>
                  <a:schemeClr val="tx1"/>
                </a:solidFill>
                <a:latin typeface="+mj-lt"/>
              </a:rPr>
              <a:t>Giải thích rõ và chứng minh cho vấn đề được nêu ra để bàn luận</a:t>
            </a:r>
            <a:endParaRPr kumimoji="0" lang="vi-VN" sz="28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4121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vi-VN" sz="2800" dirty="0">
                <a:solidFill>
                  <a:schemeClr val="tx1"/>
                </a:solidFill>
                <a:latin typeface="Times New Roman" panose="02020603050405020304" pitchFamily="18" charset="0"/>
                <a:cs typeface="Times New Roman" panose="02020603050405020304" pitchFamily="18" charset="0"/>
              </a:rPr>
              <a:t>Làm bằng chứng cho vấn đề được nêu ra đề bàn luận</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6130615" y="3488026"/>
            <a:ext cx="4906798" cy="1341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chemeClr val="tx1"/>
                </a:solidFill>
                <a:latin typeface="Times New Roman" panose="02020603050405020304" pitchFamily="18" charset="0"/>
                <a:cs typeface="Times New Roman" panose="02020603050405020304" pitchFamily="18" charset="0"/>
              </a:rPr>
              <a:t>D</a:t>
            </a:r>
            <a:r>
              <a:rPr kumimoji="0" lang="vi-VN" sz="2800" b="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Tổng hợp và kết luận về vấn để đã được nêu ra để bàn luận.</a:t>
            </a:r>
            <a:endParaRPr kumimoji="0" lang="vi-VN" sz="2800" b="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3478064"/>
            <a:ext cx="4906798" cy="1341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noProof="0" dirty="0">
                <a:solidFill>
                  <a:schemeClr val="tx1"/>
                </a:solidFill>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Nêu cảm xúc của người viết về vấn đề cần bàn luận.</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27542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877" y="385179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2276" y="3819007"/>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327095"/>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571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402015" y="475675"/>
            <a:ext cx="9566857" cy="768353"/>
            <a:chOff x="383166" y="1481172"/>
            <a:chExt cx="5561511" cy="944640"/>
          </a:xfrm>
          <a:solidFill>
            <a:srgbClr val="009999"/>
          </a:solidFill>
        </p:grpSpPr>
        <p:sp>
          <p:nvSpPr>
            <p:cNvPr id="38" name="Rounded Rectangle 3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9"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IV. PHIÊU</a:t>
              </a:r>
              <a:r>
                <a:rPr kumimoji="0" lang="en-US" sz="40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LƯU CÙNG TRANG SÁCH</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pic>
        <p:nvPicPr>
          <p:cNvPr id="2" name="Truyện Cổ Tích Việt Nam - Sự Tích Cây Khế [Full HD 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02006" y="1281536"/>
            <a:ext cx="9667164" cy="5437780"/>
          </a:xfrm>
          <a:prstGeom prst="rect">
            <a:avLst/>
          </a:prstGeom>
        </p:spPr>
      </p:pic>
      <p:sp>
        <p:nvSpPr>
          <p:cNvPr id="13" name="Rectangle 12"/>
          <p:cNvSpPr/>
          <p:nvPr/>
        </p:nvSpPr>
        <p:spPr>
          <a:xfrm>
            <a:off x="232010" y="1330464"/>
            <a:ext cx="2047166" cy="5339923"/>
          </a:xfrm>
          <a:prstGeom prst="rect">
            <a:avLst/>
          </a:prstGeom>
          <a:solidFill>
            <a:srgbClr val="DBEEF4">
              <a:alpha val="70980"/>
            </a:srgbClr>
          </a:solidFill>
        </p:spPr>
        <p:txBody>
          <a:bodyPr wrap="square">
            <a:spAutoFit/>
          </a:bodyPr>
          <a:lstStyle/>
          <a:p>
            <a:pPr lvl="0" algn="ctr">
              <a:defRPr/>
            </a:pPr>
            <a:r>
              <a:rPr lang="en-US" sz="3100" dirty="0" err="1" smtClean="0">
                <a:latin typeface="Times New Roman" panose="02020603050405020304" pitchFamily="18" charset="0"/>
                <a:ea typeface="Calibri" panose="020F0502020204030204" pitchFamily="34" charset="0"/>
                <a:cs typeface="Times New Roman" panose="02020603050405020304" pitchFamily="18" charset="0"/>
              </a:rPr>
              <a:t>Hãy</a:t>
            </a:r>
            <a:r>
              <a:rPr lang="en-US" sz="3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smtClean="0">
                <a:latin typeface="Times New Roman" panose="02020603050405020304" pitchFamily="18" charset="0"/>
                <a:ea typeface="Calibri" panose="020F0502020204030204" pitchFamily="34" charset="0"/>
                <a:cs typeface="Times New Roman" panose="02020603050405020304" pitchFamily="18" charset="0"/>
              </a:rPr>
              <a:t>xem</a:t>
            </a:r>
            <a:r>
              <a:rPr lang="en-US" sz="3100" dirty="0" smtClean="0">
                <a:latin typeface="Times New Roman" panose="02020603050405020304" pitchFamily="18" charset="0"/>
                <a:ea typeface="Calibri" panose="020F0502020204030204" pitchFamily="34" charset="0"/>
                <a:cs typeface="Times New Roman" panose="02020603050405020304" pitchFamily="18" charset="0"/>
              </a:rPr>
              <a:t> video </a:t>
            </a:r>
            <a:r>
              <a:rPr lang="en-US" sz="31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3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smtClean="0">
                <a:latin typeface="Times New Roman" panose="02020603050405020304" pitchFamily="18" charset="0"/>
                <a:ea typeface="Calibri" panose="020F0502020204030204" pitchFamily="34" charset="0"/>
                <a:cs typeface="Times New Roman" panose="02020603050405020304" pitchFamily="18" charset="0"/>
              </a:rPr>
              <a:t>hoàn</a:t>
            </a:r>
            <a:r>
              <a:rPr lang="en-US" sz="3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3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smtClean="0">
                <a:latin typeface="Times New Roman" panose="02020603050405020304" pitchFamily="18" charset="0"/>
                <a:ea typeface="Calibri" panose="020F0502020204030204" pitchFamily="34" charset="0"/>
                <a:cs typeface="Times New Roman" panose="02020603050405020304" pitchFamily="18" charset="0"/>
              </a:rPr>
              <a:t>nhiệm</a:t>
            </a:r>
            <a:r>
              <a:rPr lang="en-US" sz="3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smtClean="0">
                <a:latin typeface="Times New Roman" panose="02020603050405020304" pitchFamily="18" charset="0"/>
                <a:ea typeface="Calibri" panose="020F0502020204030204" pitchFamily="34" charset="0"/>
                <a:cs typeface="Times New Roman" panose="02020603050405020304" pitchFamily="18" charset="0"/>
              </a:rPr>
              <a:t>vụ</a:t>
            </a:r>
            <a:r>
              <a:rPr lang="en-US" sz="3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smtClean="0">
                <a:latin typeface="Times New Roman" panose="02020603050405020304" pitchFamily="18" charset="0"/>
                <a:ea typeface="Calibri" panose="020F0502020204030204" pitchFamily="34" charset="0"/>
                <a:cs typeface="Times New Roman" panose="02020603050405020304" pitchFamily="18" charset="0"/>
              </a:rPr>
              <a:t>sau</a:t>
            </a:r>
            <a:r>
              <a:rPr lang="en-US" sz="3100" dirty="0" smtClean="0">
                <a:latin typeface="Times New Roman" panose="02020603050405020304" pitchFamily="18" charset="0"/>
                <a:ea typeface="Calibri" panose="020F0502020204030204" pitchFamily="34" charset="0"/>
                <a:cs typeface="Times New Roman" panose="02020603050405020304" pitchFamily="18" charset="0"/>
              </a:rPr>
              <a:t>: </a:t>
            </a:r>
          </a:p>
          <a:p>
            <a:pPr lvl="0" algn="ctr">
              <a:defRPr/>
            </a:pPr>
            <a:r>
              <a:rPr lang="en-US" sz="3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sánh</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VB </a:t>
            </a:r>
            <a:r>
              <a:rPr lang="en-US" sz="3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3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phim</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28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402015" y="475675"/>
            <a:ext cx="9566857" cy="768353"/>
            <a:chOff x="383166" y="1481172"/>
            <a:chExt cx="5561511" cy="944640"/>
          </a:xfrm>
          <a:solidFill>
            <a:srgbClr val="009999"/>
          </a:solidFill>
        </p:grpSpPr>
        <p:sp>
          <p:nvSpPr>
            <p:cNvPr id="38" name="Rounded Rectangle 3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9"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IV. PHIÊU LƯU CÙNG TRANG SÁCH</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aphicFrame>
        <p:nvGraphicFramePr>
          <p:cNvPr id="7" name="Table 6"/>
          <p:cNvGraphicFramePr>
            <a:graphicFrameLocks noGrp="1"/>
          </p:cNvGraphicFramePr>
          <p:nvPr>
            <p:extLst>
              <p:ext uri="{D42A27DB-BD31-4B8C-83A1-F6EECF244321}">
                <p14:modId xmlns:p14="http://schemas.microsoft.com/office/powerpoint/2010/main" val="3965954468"/>
              </p:ext>
            </p:extLst>
          </p:nvPr>
        </p:nvGraphicFramePr>
        <p:xfrm>
          <a:off x="660400" y="2664777"/>
          <a:ext cx="10833100" cy="3652520"/>
        </p:xfrm>
        <a:graphic>
          <a:graphicData uri="http://schemas.openxmlformats.org/drawingml/2006/table">
            <a:tbl>
              <a:tblPr firstRow="1" firstCol="1" bandRow="1">
                <a:tableStyleId>{5940675A-B579-460E-94D1-54222C63F5DA}</a:tableStyleId>
              </a:tblPr>
              <a:tblGrid>
                <a:gridCol w="3721920">
                  <a:extLst>
                    <a:ext uri="{9D8B030D-6E8A-4147-A177-3AD203B41FA5}">
                      <a16:colId xmlns:a16="http://schemas.microsoft.com/office/drawing/2014/main" xmlns="" val="3252013767"/>
                    </a:ext>
                  </a:extLst>
                </a:gridCol>
                <a:gridCol w="3274142">
                  <a:extLst>
                    <a:ext uri="{9D8B030D-6E8A-4147-A177-3AD203B41FA5}">
                      <a16:colId xmlns:a16="http://schemas.microsoft.com/office/drawing/2014/main" xmlns="" val="2802679258"/>
                    </a:ext>
                  </a:extLst>
                </a:gridCol>
                <a:gridCol w="3837038">
                  <a:extLst>
                    <a:ext uri="{9D8B030D-6E8A-4147-A177-3AD203B41FA5}">
                      <a16:colId xmlns:a16="http://schemas.microsoft.com/office/drawing/2014/main" xmlns="" val="2879642131"/>
                    </a:ext>
                  </a:extLst>
                </a:gridCol>
              </a:tblGrid>
              <a:tr h="0">
                <a:tc rowSpan="2">
                  <a:txBody>
                    <a:bodyPr/>
                    <a:lstStyle/>
                    <a:p>
                      <a:pPr>
                        <a:lnSpc>
                          <a:spcPct val="107000"/>
                        </a:lnSpc>
                        <a:spcAft>
                          <a:spcPts val="0"/>
                        </a:spcAft>
                      </a:pPr>
                      <a:r>
                        <a:rPr lang="pt-BR" sz="2800" b="1" dirty="0">
                          <a:effectLst/>
                          <a:latin typeface="Times New Roman" panose="02020603050405020304" pitchFamily="18" charset="0"/>
                          <a:cs typeface="Times New Roman" panose="02020603050405020304" pitchFamily="18" charset="0"/>
                        </a:rPr>
                        <a:t>Điểm tương đồng</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DBEEF4"/>
                    </a:solidFill>
                  </a:tcPr>
                </a:tc>
                <a:tc gridSpan="2">
                  <a:txBody>
                    <a:bodyPr/>
                    <a:lstStyle/>
                    <a:p>
                      <a:pPr algn="ctr">
                        <a:lnSpc>
                          <a:spcPct val="107000"/>
                        </a:lnSpc>
                        <a:spcAft>
                          <a:spcPts val="0"/>
                        </a:spcAft>
                      </a:pPr>
                      <a:r>
                        <a:rPr lang="pt-BR" sz="2800" b="1" dirty="0">
                          <a:effectLst/>
                          <a:latin typeface="Times New Roman" panose="02020603050405020304" pitchFamily="18" charset="0"/>
                          <a:cs typeface="Times New Roman" panose="02020603050405020304" pitchFamily="18" charset="0"/>
                        </a:rPr>
                        <a:t>Điểm khác biệt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DBEEF4"/>
                    </a:solidFill>
                  </a:tcPr>
                </a:tc>
                <a:tc hMerge="1">
                  <a:txBody>
                    <a:bodyPr/>
                    <a:lstStyle/>
                    <a:p>
                      <a:endParaRPr lang="en-US"/>
                    </a:p>
                  </a:txBody>
                  <a:tcPr/>
                </a:tc>
                <a:extLst>
                  <a:ext uri="{0D108BD9-81ED-4DB2-BD59-A6C34878D82A}">
                    <a16:rowId xmlns:a16="http://schemas.microsoft.com/office/drawing/2014/main" xmlns="" val="288397838"/>
                  </a:ext>
                </a:extLst>
              </a:tr>
              <a:tr h="0">
                <a:tc vMerge="1">
                  <a:txBody>
                    <a:bodyPr/>
                    <a:lstStyle/>
                    <a:p>
                      <a:endParaRPr lang="en-US"/>
                    </a:p>
                  </a:txBody>
                  <a:tcPr/>
                </a:tc>
                <a:tc>
                  <a:txBody>
                    <a:bodyPr/>
                    <a:lstStyle/>
                    <a:p>
                      <a:pPr algn="ctr">
                        <a:lnSpc>
                          <a:spcPct val="107000"/>
                        </a:lnSpc>
                        <a:spcAft>
                          <a:spcPts val="0"/>
                        </a:spcAft>
                      </a:pPr>
                      <a:r>
                        <a:rPr lang="pt-BR" sz="2800" b="1" dirty="0">
                          <a:effectLst/>
                          <a:latin typeface="Times New Roman" panose="02020603050405020304" pitchFamily="18" charset="0"/>
                          <a:cs typeface="Times New Roman" panose="02020603050405020304" pitchFamily="18" charset="0"/>
                        </a:rPr>
                        <a:t>Phim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DBEEF4"/>
                    </a:solidFill>
                  </a:tcPr>
                </a:tc>
                <a:tc>
                  <a:txBody>
                    <a:bodyPr/>
                    <a:lstStyle/>
                    <a:p>
                      <a:pPr algn="ctr">
                        <a:lnSpc>
                          <a:spcPct val="107000"/>
                        </a:lnSpc>
                        <a:spcAft>
                          <a:spcPts val="0"/>
                        </a:spcAft>
                      </a:pPr>
                      <a:r>
                        <a:rPr lang="pt-BR" sz="2800" b="1" dirty="0">
                          <a:effectLst/>
                          <a:latin typeface="Times New Roman" panose="02020603050405020304" pitchFamily="18" charset="0"/>
                          <a:cs typeface="Times New Roman" panose="02020603050405020304" pitchFamily="18" charset="0"/>
                        </a:rPr>
                        <a:t>Sách (tác phẩm văn học)</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DBEEF4"/>
                    </a:solidFill>
                  </a:tcPr>
                </a:tc>
                <a:extLst>
                  <a:ext uri="{0D108BD9-81ED-4DB2-BD59-A6C34878D82A}">
                    <a16:rowId xmlns:a16="http://schemas.microsoft.com/office/drawing/2014/main" xmlns="" val="3151302036"/>
                  </a:ext>
                </a:extLst>
              </a:tr>
              <a:tr h="0">
                <a:tc>
                  <a:txBody>
                    <a:bodyPr/>
                    <a:lstStyle/>
                    <a:p>
                      <a:pPr algn="just">
                        <a:lnSpc>
                          <a:spcPct val="107000"/>
                        </a:lnSpc>
                        <a:spcAft>
                          <a:spcPts val="0"/>
                        </a:spcAft>
                      </a:pPr>
                      <a:r>
                        <a:rPr lang="en-US" sz="2800" dirty="0" err="1" smtClean="0">
                          <a:effectLst/>
                          <a:latin typeface="Times New Roman" panose="02020603050405020304" pitchFamily="18" charset="0"/>
                          <a:cs typeface="Times New Roman" panose="02020603050405020304" pitchFamily="18" charset="0"/>
                        </a:rPr>
                        <a:t>Phim</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giữ</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nguyên</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cốt</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truyện</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kể</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về</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câu</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chuyện</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của</a:t>
                      </a:r>
                      <a:r>
                        <a:rPr lang="en-US" sz="2800" baseline="0" dirty="0" smtClean="0">
                          <a:effectLst/>
                          <a:latin typeface="Times New Roman" panose="02020603050405020304" pitchFamily="18" charset="0"/>
                          <a:cs typeface="Times New Roman" panose="02020603050405020304" pitchFamily="18" charset="0"/>
                        </a:rPr>
                        <a:t> 2 </a:t>
                      </a:r>
                      <a:r>
                        <a:rPr lang="en-US" sz="2800" baseline="0" dirty="0" err="1" smtClean="0">
                          <a:effectLst/>
                          <a:latin typeface="Times New Roman" panose="02020603050405020304" pitchFamily="18" charset="0"/>
                          <a:cs typeface="Times New Roman" panose="02020603050405020304" pitchFamily="18" charset="0"/>
                        </a:rPr>
                        <a:t>anh</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em</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và</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sự</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kiện</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ăn</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khế</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trả</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vàng</a:t>
                      </a:r>
                      <a:r>
                        <a:rPr lang="en-US" sz="2800" baseline="0" dirty="0" smtClean="0">
                          <a:effectLst/>
                          <a:latin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800" dirty="0" err="1" smtClean="0">
                          <a:effectLst/>
                          <a:latin typeface="Times New Roman" panose="02020603050405020304" pitchFamily="18" charset="0"/>
                          <a:cs typeface="Times New Roman" panose="02020603050405020304" pitchFamily="18" charset="0"/>
                        </a:rPr>
                        <a:t>Phim</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có</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sử</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dụng</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âm</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nhạc</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đầu</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tư</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hình</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ảnh</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diễn</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viên</a:t>
                      </a:r>
                      <a:r>
                        <a:rPr lang="en-US" sz="2800" dirty="0" smtClean="0">
                          <a:effectLst/>
                          <a:latin typeface="Times New Roman" panose="02020603050405020304" pitchFamily="18" charset="0"/>
                          <a:cs typeface="Times New Roman" panose="02020603050405020304" pitchFamily="18" charset="0"/>
                        </a:rPr>
                        <a:t>,..</a:t>
                      </a:r>
                    </a:p>
                    <a:p>
                      <a:pPr algn="just">
                        <a:lnSpc>
                          <a:spcPct val="107000"/>
                        </a:lnSpc>
                        <a:spcAft>
                          <a:spcPts val="0"/>
                        </a:spcAft>
                      </a:pPr>
                      <a:r>
                        <a:rPr lang="en-US" sz="28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hấp</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dẫn</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thu</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hút</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người</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xem</a:t>
                      </a:r>
                      <a:r>
                        <a:rPr lang="en-US" sz="2800" dirty="0" smtClean="0">
                          <a:effectLst/>
                          <a:latin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dirty="0" err="1" smtClean="0">
                          <a:effectLst/>
                          <a:latin typeface="Times New Roman" panose="02020603050405020304" pitchFamily="18" charset="0"/>
                          <a:cs typeface="Times New Roman" panose="02020603050405020304" pitchFamily="18" charset="0"/>
                        </a:rPr>
                        <a:t>Truyện</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lời</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kể</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ngắn</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gọn</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giàu</a:t>
                      </a:r>
                      <a:r>
                        <a:rPr lang="en-US" sz="2800" dirty="0" smtClean="0">
                          <a:effectLst/>
                          <a:latin typeface="Times New Roman" panose="02020603050405020304" pitchFamily="18" charset="0"/>
                          <a:cs typeface="Times New Roman" panose="02020603050405020304" pitchFamily="18" charset="0"/>
                        </a:rPr>
                        <a:t> ý </a:t>
                      </a:r>
                      <a:r>
                        <a:rPr lang="en-US" sz="2800" dirty="0" err="1" smtClean="0">
                          <a:effectLst/>
                          <a:latin typeface="Times New Roman" panose="02020603050405020304" pitchFamily="18" charset="0"/>
                          <a:cs typeface="Times New Roman" panose="02020603050405020304" pitchFamily="18" charset="0"/>
                        </a:rPr>
                        <a:t>nghĩa</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nhiều</a:t>
                      </a:r>
                      <a:r>
                        <a:rPr lang="en-US" sz="2800" dirty="0" smtClean="0">
                          <a:effectLst/>
                          <a:latin typeface="Times New Roman" panose="02020603050405020304" pitchFamily="18" charset="0"/>
                          <a:cs typeface="Times New Roman" panose="02020603050405020304" pitchFamily="18" charset="0"/>
                        </a:rPr>
                        <a:t> chi </a:t>
                      </a:r>
                      <a:r>
                        <a:rPr lang="en-US" sz="2800" dirty="0" err="1" smtClean="0">
                          <a:effectLst/>
                          <a:latin typeface="Times New Roman" panose="02020603050405020304" pitchFamily="18" charset="0"/>
                          <a:cs typeface="Times New Roman" panose="02020603050405020304" pitchFamily="18" charset="0"/>
                        </a:rPr>
                        <a:t>tiết</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kì</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ảo</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có</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thể</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khơi</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gợi</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trí</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tưởng</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tượng</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muôn</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màu</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của</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người</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đọc</a:t>
                      </a:r>
                      <a:r>
                        <a:rPr lang="en-US" sz="2800" dirty="0" smtClean="0">
                          <a:effectLst/>
                          <a:latin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10976857"/>
                  </a:ext>
                </a:extLst>
              </a:tr>
            </a:tbl>
          </a:graphicData>
        </a:graphic>
      </p:graphicFrame>
      <p:sp>
        <p:nvSpPr>
          <p:cNvPr id="8" name="Rectangle 7"/>
          <p:cNvSpPr/>
          <p:nvPr/>
        </p:nvSpPr>
        <p:spPr>
          <a:xfrm>
            <a:off x="1202847" y="1688463"/>
            <a:ext cx="9748205" cy="569387"/>
          </a:xfrm>
          <a:prstGeom prst="rect">
            <a:avLst/>
          </a:prstGeom>
          <a:solidFill>
            <a:srgbClr val="DBEEF4">
              <a:alpha val="70980"/>
            </a:srgbClr>
          </a:solidFill>
        </p:spPr>
        <p:txBody>
          <a:bodyPr wrap="square">
            <a:spAutoFit/>
          </a:bodyPr>
          <a:lstStyle/>
          <a:p>
            <a:pPr lvl="0" algn="ctr">
              <a:defRPr/>
            </a:pPr>
            <a:r>
              <a:rPr lang="en-US" sz="3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sánh</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VB </a:t>
            </a:r>
            <a:r>
              <a:rPr lang="en-US" sz="3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3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phim</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09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402015" y="475675"/>
            <a:ext cx="9566857" cy="768353"/>
            <a:chOff x="383166" y="1481172"/>
            <a:chExt cx="5561511" cy="944640"/>
          </a:xfrm>
          <a:solidFill>
            <a:srgbClr val="009999"/>
          </a:solidFill>
        </p:grpSpPr>
        <p:sp>
          <p:nvSpPr>
            <p:cNvPr id="38" name="Rounded Rectangle 3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9"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IV. PHIÊU LƯU CÙNG TRANG SÁCH</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417" y1="37583" x2="59833" y2="40417"/>
                        <a14:foregroundMark x1="75917" y1="26500" x2="77167" y2="30833"/>
                      </a14:backgroundRemoval>
                    </a14:imgEffect>
                  </a14:imgLayer>
                </a14:imgProps>
              </a:ext>
              <a:ext uri="{28A0092B-C50C-407E-A947-70E740481C1C}">
                <a14:useLocalDpi xmlns:a14="http://schemas.microsoft.com/office/drawing/2010/main" val="0"/>
              </a:ext>
            </a:extLst>
          </a:blip>
          <a:stretch>
            <a:fillRect/>
          </a:stretch>
        </p:blipFill>
        <p:spPr>
          <a:xfrm>
            <a:off x="8720919" y="3772427"/>
            <a:ext cx="3634854" cy="3634854"/>
          </a:xfrm>
          <a:prstGeom prst="rect">
            <a:avLst/>
          </a:prstGeom>
        </p:spPr>
      </p:pic>
      <p:sp>
        <p:nvSpPr>
          <p:cNvPr id="3" name="TextBox 2"/>
          <p:cNvSpPr txBox="1"/>
          <p:nvPr/>
        </p:nvSpPr>
        <p:spPr>
          <a:xfrm>
            <a:off x="730716" y="1775492"/>
            <a:ext cx="3049714" cy="3539430"/>
          </a:xfrm>
          <a:prstGeom prst="rect">
            <a:avLst/>
          </a:prstGeom>
          <a:noFill/>
        </p:spPr>
        <p:txBody>
          <a:bodyPr wrap="square" rtlCol="0">
            <a:spAutoFit/>
          </a:bodyPr>
          <a:lstStyle/>
          <a:p>
            <a:pPr algn="just"/>
            <a:r>
              <a:rPr lang="en-US" sz="2800" b="1" i="1" dirty="0" err="1" smtClean="0">
                <a:solidFill>
                  <a:srgbClr val="FF0000"/>
                </a:solidFill>
                <a:latin typeface="Times New Roman" panose="02020603050405020304" pitchFamily="18" charset="0"/>
                <a:cs typeface="Times New Roman" panose="02020603050405020304" pitchFamily="18" charset="0"/>
              </a:rPr>
              <a:t>Nhiệm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vụ</a:t>
            </a:r>
            <a:r>
              <a:rPr lang="en-US" sz="2800" b="1" i="1" dirty="0" smtClean="0">
                <a:solidFill>
                  <a:srgbClr val="FF0000"/>
                </a:solidFill>
                <a:latin typeface="Times New Roman" panose="02020603050405020304" pitchFamily="18" charset="0"/>
                <a:cs typeface="Times New Roman" panose="02020603050405020304" pitchFamily="18" charset="0"/>
              </a:rPr>
              <a:t> 1</a:t>
            </a:r>
            <a:r>
              <a:rPr lang="en-US" sz="2800" dirty="0" smtClean="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Vẽ lại bìa của một cuốn sách mà em yêu thích hoặc vẽ lại một hình ảnh mà em ấn tượng nhất trong cuốn sách đã đọc</a:t>
            </a:r>
            <a:endParaRPr lang="en-US" sz="28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4205239" y="1775492"/>
            <a:ext cx="0" cy="3179929"/>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630049" y="1775492"/>
            <a:ext cx="2855141" cy="2677656"/>
          </a:xfrm>
          <a:prstGeom prst="rect">
            <a:avLst/>
          </a:prstGeom>
        </p:spPr>
        <p:txBody>
          <a:bodyPr wrap="square">
            <a:spAutoFit/>
          </a:bodyPr>
          <a:lstStyle/>
          <a:p>
            <a:pPr algn="just"/>
            <a:r>
              <a:rPr lang="en-US" sz="28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phẩm trích đoạn trong một tác phẩm thuộc chủ đề đã chọn.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7909999" y="1775492"/>
            <a:ext cx="0" cy="3179929"/>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334809" y="1775492"/>
            <a:ext cx="2855141" cy="2246769"/>
          </a:xfrm>
          <a:prstGeom prst="rect">
            <a:avLst/>
          </a:prstGeom>
        </p:spPr>
        <p:txBody>
          <a:bodyPr wrap="square">
            <a:spAutoFit/>
          </a:bodyPr>
          <a:lstStyle/>
          <a:p>
            <a:pPr algn="just"/>
            <a:r>
              <a:rPr lang="en-US" sz="28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pô-xto</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3114698" y="5499327"/>
            <a:ext cx="5802302" cy="1077218"/>
          </a:xfrm>
          <a:prstGeom prst="rect">
            <a:avLst/>
          </a:prstGeom>
          <a:solidFill>
            <a:srgbClr val="DBEEF4"/>
          </a:solidFill>
        </p:spPr>
        <p:txBody>
          <a:bodyPr wrap="square" rtlCol="0">
            <a:spAutoFit/>
          </a:bodyPr>
          <a:lstStyle/>
          <a:p>
            <a:pPr algn="just"/>
            <a:r>
              <a:rPr lang="en-US" sz="3200" b="1" i="1" dirty="0" err="1" smtClean="0">
                <a:solidFill>
                  <a:srgbClr val="FF0000"/>
                </a:solidFill>
                <a:latin typeface="Times New Roman" panose="02020603050405020304" pitchFamily="18" charset="0"/>
                <a:cs typeface="Times New Roman" panose="02020603050405020304" pitchFamily="18" charset="0"/>
              </a:rPr>
              <a:t>Yêu</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cầu</a:t>
            </a:r>
            <a:r>
              <a:rPr lang="en-US" sz="3200" dirty="0" smtClean="0">
                <a:solidFill>
                  <a:srgbClr val="FF0000"/>
                </a:solidFill>
                <a:latin typeface="Times New Roman" panose="02020603050405020304" pitchFamily="18" charset="0"/>
                <a:cs typeface="Times New Roman" panose="02020603050405020304" pitchFamily="18" charset="0"/>
              </a:rPr>
              <a:t>.</a:t>
            </a:r>
            <a:r>
              <a:rPr lang="vi-VN"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Mỗi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nhóm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chọn</a:t>
            </a:r>
            <a:r>
              <a:rPr lang="en-US" sz="3200" dirty="0" smtClean="0">
                <a:solidFill>
                  <a:srgbClr val="FF0000"/>
                </a:solidFill>
                <a:latin typeface="Times New Roman" panose="02020603050405020304" pitchFamily="18" charset="0"/>
                <a:cs typeface="Times New Roman" panose="02020603050405020304" pitchFamily="18" charset="0"/>
              </a:rPr>
              <a:t> 1 </a:t>
            </a:r>
            <a:r>
              <a:rPr lang="en-US" sz="3200" dirty="0" err="1" smtClean="0">
                <a:solidFill>
                  <a:srgbClr val="FF0000"/>
                </a:solidFill>
                <a:latin typeface="Times New Roman" panose="02020603050405020304" pitchFamily="18" charset="0"/>
                <a:cs typeface="Times New Roman" panose="02020603050405020304" pitchFamily="18" charset="0"/>
              </a:rPr>
              <a:t>yêu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cầu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hoàn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thành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tại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lớp</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83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4149" y="1148335"/>
            <a:ext cx="10918209" cy="5693866"/>
          </a:xfrm>
          <a:prstGeom prst="rect">
            <a:avLst/>
          </a:prstGeom>
        </p:spPr>
        <p:txBody>
          <a:bodyPr wrap="square">
            <a:spAutoFit/>
          </a:bodyPr>
          <a:lstStyle/>
          <a:p>
            <a:pPr algn="just"/>
            <a:r>
              <a:rPr lang="en-US" sz="2800" b="1" i="1" dirty="0" smtClean="0">
                <a:solidFill>
                  <a:srgbClr val="000000"/>
                </a:solidFill>
                <a:latin typeface="Times New Roman" panose="02020603050405020304" pitchFamily="18" charset="0"/>
                <a:ea typeface="Times New Roman" panose="02020603050405020304" pitchFamily="18" charset="0"/>
              </a:rPr>
              <a:t>1. </a:t>
            </a:r>
            <a:r>
              <a:rPr lang="vi-VN" sz="2800" b="1" i="1" dirty="0" smtClean="0">
                <a:solidFill>
                  <a:srgbClr val="000000"/>
                </a:solidFill>
                <a:latin typeface="Times New Roman" panose="02020603050405020304" pitchFamily="18" charset="0"/>
                <a:ea typeface="Times New Roman" panose="02020603050405020304" pitchFamily="18" charset="0"/>
              </a:rPr>
              <a:t>HS được yêu cầu lựa chọn và thực hiện một trong các nội dung sau:</a:t>
            </a:r>
            <a:endParaRPr lang="en-US" sz="2800" b="1" i="1" dirty="0">
              <a:latin typeface="Times New Roman" panose="02020603050405020304" pitchFamily="18" charset="0"/>
              <a:ea typeface="Times New Roman" panose="02020603050405020304" pitchFamily="18" charset="0"/>
            </a:endParaRPr>
          </a:p>
          <a:p>
            <a:pPr algn="just"/>
            <a:r>
              <a:rPr lang="vi-VN" sz="2800" i="1" dirty="0">
                <a:solidFill>
                  <a:srgbClr val="000000"/>
                </a:solidFill>
                <a:latin typeface="Times New Roman" panose="02020603050405020304" pitchFamily="18" charset="0"/>
                <a:ea typeface="Times New Roman" panose="02020603050405020304" pitchFamily="18" charset="0"/>
              </a:rPr>
              <a:t>- Sáng tác thơ (dạng thơ tự sự thuật lại một sự việc trong cuốn sách hoặc dạng thơ trữ tình - trình bày cảm nhận khi đọc sách) </a:t>
            </a:r>
            <a:endParaRPr lang="en-US" sz="2800" dirty="0">
              <a:latin typeface="Times New Roman" panose="02020603050405020304" pitchFamily="18" charset="0"/>
              <a:ea typeface="Times New Roman" panose="02020603050405020304" pitchFamily="18" charset="0"/>
            </a:endParaRPr>
          </a:p>
          <a:p>
            <a:pPr algn="just"/>
            <a:r>
              <a:rPr lang="vi-VN" sz="2800" i="1" dirty="0">
                <a:solidFill>
                  <a:srgbClr val="000000"/>
                </a:solidFill>
                <a:latin typeface="Times New Roman" panose="02020603050405020304" pitchFamily="18" charset="0"/>
                <a:ea typeface="Times New Roman" panose="02020603050405020304" pitchFamily="18" charset="0"/>
              </a:rPr>
              <a:t>- Kể chuyện sáng tạo (chọn một đoạn truyện)</a:t>
            </a:r>
            <a:endParaRPr lang="en-US" sz="2800" dirty="0">
              <a:latin typeface="Times New Roman" panose="02020603050405020304" pitchFamily="18" charset="0"/>
              <a:ea typeface="Times New Roman" panose="02020603050405020304" pitchFamily="18" charset="0"/>
            </a:endParaRPr>
          </a:p>
          <a:p>
            <a:pPr algn="just"/>
            <a:r>
              <a:rPr lang="vi-VN" sz="2800" i="1" dirty="0">
                <a:solidFill>
                  <a:srgbClr val="000000"/>
                </a:solidFill>
                <a:latin typeface="Times New Roman" panose="02020603050405020304" pitchFamily="18" charset="0"/>
                <a:ea typeface="Times New Roman" panose="02020603050405020304" pitchFamily="18" charset="0"/>
              </a:rPr>
              <a:t>- Dựng phim ngắn (chọn đoạn truyện tiêu biểu)</a:t>
            </a:r>
            <a:endParaRPr lang="en-US" sz="2800" dirty="0">
              <a:latin typeface="Times New Roman" panose="02020603050405020304" pitchFamily="18" charset="0"/>
              <a:ea typeface="Times New Roman" panose="02020603050405020304" pitchFamily="18" charset="0"/>
            </a:endParaRPr>
          </a:p>
          <a:p>
            <a:pPr algn="just"/>
            <a:r>
              <a:rPr lang="vi-VN" sz="2800" i="1" dirty="0">
                <a:solidFill>
                  <a:srgbClr val="000000"/>
                </a:solidFill>
                <a:latin typeface="Times New Roman" panose="02020603050405020304" pitchFamily="18" charset="0"/>
                <a:ea typeface="Times New Roman" panose="02020603050405020304" pitchFamily="18" charset="0"/>
              </a:rPr>
              <a:t>- Nếu được đề nghị thiết kế bìa minh họa cho cuốn sách em yêu thích trong lần tái bản sắp tới, em thiết kế như thế nào? (vẽ tay hoặc sử dụng phần mềm thiết kế)</a:t>
            </a:r>
            <a:endParaRPr lang="en-US" sz="2800" dirty="0">
              <a:latin typeface="Times New Roman" panose="02020603050405020304" pitchFamily="18" charset="0"/>
              <a:ea typeface="Times New Roman" panose="02020603050405020304" pitchFamily="18" charset="0"/>
            </a:endParaRPr>
          </a:p>
          <a:p>
            <a:pPr algn="just"/>
            <a:r>
              <a:rPr lang="vi-VN" sz="2800" i="1" dirty="0">
                <a:solidFill>
                  <a:srgbClr val="000000"/>
                </a:solidFill>
                <a:latin typeface="Times New Roman" panose="02020603050405020304" pitchFamily="18" charset="0"/>
                <a:ea typeface="Times New Roman" panose="02020603050405020304" pitchFamily="18" charset="0"/>
              </a:rPr>
              <a:t>- Vẽ chibi hình ảnh nhân vật em yêu thích</a:t>
            </a:r>
            <a:endParaRPr lang="en-US" sz="2800" dirty="0">
              <a:latin typeface="Times New Roman" panose="02020603050405020304" pitchFamily="18" charset="0"/>
              <a:ea typeface="Times New Roman" panose="02020603050405020304" pitchFamily="18" charset="0"/>
            </a:endParaRPr>
          </a:p>
          <a:p>
            <a:pPr algn="just"/>
            <a:r>
              <a:rPr lang="en-US" sz="2800" i="1" dirty="0" smtClean="0">
                <a:solidFill>
                  <a:srgbClr val="000000"/>
                </a:solidFill>
                <a:latin typeface="Times New Roman" panose="02020603050405020304" pitchFamily="18" charset="0"/>
                <a:ea typeface="Times New Roman" panose="02020603050405020304" pitchFamily="18" charset="0"/>
              </a:rPr>
              <a:t>- </a:t>
            </a:r>
            <a:r>
              <a:rPr lang="vi-VN" sz="2800" i="1" dirty="0" smtClean="0">
                <a:solidFill>
                  <a:srgbClr val="000000"/>
                </a:solidFill>
                <a:latin typeface="Times New Roman" panose="02020603050405020304" pitchFamily="18" charset="0"/>
                <a:ea typeface="Times New Roman" panose="02020603050405020304" pitchFamily="18" charset="0"/>
              </a:rPr>
              <a:t>Nếu </a:t>
            </a:r>
            <a:r>
              <a:rPr lang="vi-VN" sz="2800" i="1" dirty="0">
                <a:solidFill>
                  <a:srgbClr val="000000"/>
                </a:solidFill>
                <a:latin typeface="Times New Roman" panose="02020603050405020304" pitchFamily="18" charset="0"/>
                <a:ea typeface="Times New Roman" panose="02020603050405020304" pitchFamily="18" charset="0"/>
              </a:rPr>
              <a:t>được đề nghị viết lời tựa cho cuốn sách em yêu thích trong lần tái bản sắp tới, em sẽ viết như thế nào</a:t>
            </a:r>
            <a:r>
              <a:rPr lang="vi-VN" sz="2800" i="1" dirty="0" smtClean="0">
                <a:solidFill>
                  <a:srgbClr val="000000"/>
                </a:solidFill>
                <a:latin typeface="Times New Roman" panose="02020603050405020304" pitchFamily="18" charset="0"/>
                <a:ea typeface="Times New Roman" panose="02020603050405020304" pitchFamily="18" charset="0"/>
              </a:rPr>
              <a:t>?</a:t>
            </a:r>
            <a:endParaRPr lang="en-US" sz="2800" i="1" dirty="0" smtClean="0">
              <a:solidFill>
                <a:srgbClr val="000000"/>
              </a:solidFill>
              <a:latin typeface="Times New Roman" panose="02020603050405020304" pitchFamily="18" charset="0"/>
              <a:ea typeface="Times New Roman" panose="02020603050405020304" pitchFamily="18" charset="0"/>
            </a:endParaRPr>
          </a:p>
          <a:p>
            <a:pPr algn="just"/>
            <a:r>
              <a:rPr lang="en-US" sz="2800" b="1" i="1" dirty="0">
                <a:latin typeface="Times New Roman" panose="02020603050405020304" pitchFamily="18" charset="0"/>
                <a:ea typeface="MS Mincho"/>
                <a:cs typeface="Times New Roman" panose="02020603050405020304" pitchFamily="18" charset="0"/>
              </a:rPr>
              <a:t>2. </a:t>
            </a:r>
            <a:r>
              <a:rPr lang="en-US" sz="2800" b="1" i="1" dirty="0" err="1">
                <a:latin typeface="Times New Roman" panose="02020603050405020304" pitchFamily="18" charset="0"/>
                <a:ea typeface="MS Mincho"/>
                <a:cs typeface="Times New Roman" panose="02020603050405020304" pitchFamily="18" charset="0"/>
              </a:rPr>
              <a:t>Chuẩn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bị</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phần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viết</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bài</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văn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trình</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bày</a:t>
            </a:r>
            <a:r>
              <a:rPr lang="en-US" sz="2800" b="1" i="1" dirty="0">
                <a:latin typeface="Times New Roman" panose="02020603050405020304" pitchFamily="18" charset="0"/>
                <a:ea typeface="MS Mincho"/>
                <a:cs typeface="Times New Roman" panose="02020603050405020304" pitchFamily="18" charset="0"/>
              </a:rPr>
              <a:t> ý </a:t>
            </a:r>
            <a:r>
              <a:rPr lang="en-US" sz="2800" b="1" i="1" dirty="0" err="1">
                <a:latin typeface="Times New Roman" panose="02020603050405020304" pitchFamily="18" charset="0"/>
                <a:ea typeface="MS Mincho"/>
                <a:cs typeface="Times New Roman" panose="02020603050405020304" pitchFamily="18" charset="0"/>
              </a:rPr>
              <a:t>kiến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về</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một</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vấn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đề</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đời</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sống</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được</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tạo</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ra</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từ</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cuốn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sách</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em</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đã</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đọc</a:t>
            </a:r>
            <a:r>
              <a:rPr lang="en-US" sz="2800" b="1" i="1" dirty="0" smtClean="0">
                <a:latin typeface="Times New Roman" panose="02020603050405020304" pitchFamily="18" charset="0"/>
                <a:ea typeface="MS Mincho"/>
                <a:cs typeface="Times New Roman" panose="02020603050405020304" pitchFamily="18" charset="0"/>
              </a:rPr>
              <a:t>.</a:t>
            </a:r>
            <a:endParaRPr lang="en-US" sz="2800" b="1" i="1"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3"/>
          <p:cNvGrpSpPr/>
          <p:nvPr/>
        </p:nvGrpSpPr>
        <p:grpSpPr>
          <a:xfrm>
            <a:off x="2897874" y="379982"/>
            <a:ext cx="6001839" cy="768353"/>
            <a:chOff x="383166" y="1481172"/>
            <a:chExt cx="5561511" cy="944640"/>
          </a:xfrm>
          <a:solidFill>
            <a:schemeClr val="accent6">
              <a:lumMod val="20000"/>
              <a:lumOff val="80000"/>
            </a:schemeClr>
          </a:solidFill>
        </p:grpSpPr>
        <p:sp>
          <p:nvSpPr>
            <p:cNvPr id="5" name="Rounded Rectangle 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6"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lnSpc>
                  <a:spcPct val="150000"/>
                </a:lnSpc>
              </a:pPr>
              <a:r>
                <a:rPr lang="en-US" sz="4000" b="1" dirty="0" err="1" smtClean="0">
                  <a:solidFill>
                    <a:srgbClr val="FF0000"/>
                  </a:solidFill>
                  <a:latin typeface="Times New Roman" panose="02020603050405020304" pitchFamily="18" charset="0"/>
                  <a:ea typeface="Times New Roman" panose="02020603050405020304" pitchFamily="18" charset="0"/>
                </a:rPr>
                <a:t>Chuẩn</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bị</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cho</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bài</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học</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sau</a:t>
              </a:r>
              <a:endParaRPr lang="en-US" sz="3600" b="1" dirty="0">
                <a:solidFill>
                  <a:srgbClr val="FF0000"/>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07984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0 danh ngÃ´n Ã½ nghÄ©a vá» sÃ¡ch báº¡n nÃªn biáº¿t - First News - TrÃ­ Viá»t">
            <a:extLst>
              <a:ext uri="{FF2B5EF4-FFF2-40B4-BE49-F238E27FC236}">
                <a16:creationId xmlns:a16="http://schemas.microsoft.com/office/drawing/2014/main" xmlns="" id="{1A96D5DA-237D-4F90-8CEF-49BA37570F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4" b="14286"/>
          <a:stretch/>
        </p:blipFill>
        <p:spPr bwMode="auto">
          <a:xfrm>
            <a:off x="-2486964" y="-3088161"/>
            <a:ext cx="14678964" cy="100806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6531" y="438901"/>
            <a:ext cx="11463130" cy="2056919"/>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Light"/>
              <a:ea typeface="微软雅黑 Light"/>
              <a:cs typeface="+mn-cs"/>
            </a:endParaRPr>
          </a:p>
        </p:txBody>
      </p:sp>
      <p:sp>
        <p:nvSpPr>
          <p:cNvPr id="6" name="TextBox 5"/>
          <p:cNvSpPr txBox="1"/>
          <p:nvPr/>
        </p:nvSpPr>
        <p:spPr>
          <a:xfrm>
            <a:off x="274705" y="532526"/>
            <a:ext cx="11813683"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Light"/>
                <a:cs typeface="Times New Roman" panose="02020603050405020304" pitchFamily="18" charset="0"/>
              </a:rPr>
              <a:t>THÁCH THỨC ĐẦU TIÊN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Light"/>
                <a:cs typeface="Times New Roman" panose="02020603050405020304" pitchFamily="18" charset="0"/>
              </a:rPr>
              <a:t>“MỖI NGÀY MỘT CUỐN SÁCH”</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Light"/>
              <a:cs typeface="Times New Roman" panose="02020603050405020304" pitchFamily="18" charset="0"/>
            </a:endParaRPr>
          </a:p>
        </p:txBody>
      </p:sp>
    </p:spTree>
    <p:extLst>
      <p:ext uri="{BB962C8B-B14F-4D97-AF65-F5344CB8AC3E}">
        <p14:creationId xmlns:p14="http://schemas.microsoft.com/office/powerpoint/2010/main" val="3003474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97290" y="506881"/>
            <a:ext cx="7091187" cy="768353"/>
            <a:chOff x="383166" y="1481172"/>
            <a:chExt cx="5561511" cy="944640"/>
          </a:xfrm>
          <a:solidFill>
            <a:srgbClr val="009999"/>
          </a:solidFill>
        </p:grpSpPr>
        <p:sp>
          <p:nvSpPr>
            <p:cNvPr id="4" name="Rounded Rectangle 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5"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smtClean="0">
                  <a:solidFill>
                    <a:prstClr val="white"/>
                  </a:solidFill>
                  <a:latin typeface="Times New Roman" panose="02020603050405020304" pitchFamily="18" charset="0"/>
                  <a:ea typeface="Times New Roman" panose="02020603050405020304" pitchFamily="18" charset="0"/>
                </a:rPr>
                <a:t>I. SÁCH HAY CÙNG ĐỌC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aphicFrame>
        <p:nvGraphicFramePr>
          <p:cNvPr id="6" name="Table 5"/>
          <p:cNvGraphicFramePr>
            <a:graphicFrameLocks noGrp="1"/>
          </p:cNvGraphicFramePr>
          <p:nvPr>
            <p:extLst>
              <p:ext uri="{D42A27DB-BD31-4B8C-83A1-F6EECF244321}">
                <p14:modId xmlns:p14="http://schemas.microsoft.com/office/powerpoint/2010/main" val="2775295733"/>
              </p:ext>
            </p:extLst>
          </p:nvPr>
        </p:nvGraphicFramePr>
        <p:xfrm>
          <a:off x="371901" y="1468972"/>
          <a:ext cx="11242343" cy="4890885"/>
        </p:xfrm>
        <a:graphic>
          <a:graphicData uri="http://schemas.openxmlformats.org/drawingml/2006/table">
            <a:tbl>
              <a:tblPr firstRow="1" firstCol="1" bandRow="1"/>
              <a:tblGrid>
                <a:gridCol w="868921">
                  <a:extLst>
                    <a:ext uri="{9D8B030D-6E8A-4147-A177-3AD203B41FA5}">
                      <a16:colId xmlns:a16="http://schemas.microsoft.com/office/drawing/2014/main" xmlns="" val="623580417"/>
                    </a:ext>
                  </a:extLst>
                </a:gridCol>
                <a:gridCol w="4042532">
                  <a:extLst>
                    <a:ext uri="{9D8B030D-6E8A-4147-A177-3AD203B41FA5}">
                      <a16:colId xmlns:a16="http://schemas.microsoft.com/office/drawing/2014/main" xmlns="" val="1411797657"/>
                    </a:ext>
                  </a:extLst>
                </a:gridCol>
                <a:gridCol w="6330890">
                  <a:extLst>
                    <a:ext uri="{9D8B030D-6E8A-4147-A177-3AD203B41FA5}">
                      <a16:colId xmlns:a16="http://schemas.microsoft.com/office/drawing/2014/main" xmlns="" val="4149984655"/>
                    </a:ext>
                  </a:extLst>
                </a:gridCol>
              </a:tblGrid>
              <a:tr h="444626">
                <a:tc>
                  <a:txBody>
                    <a:bodyPr/>
                    <a:lstStyle/>
                    <a:p>
                      <a:pPr algn="ctr">
                        <a:lnSpc>
                          <a:spcPct val="107000"/>
                        </a:lnSpc>
                        <a:spcAft>
                          <a:spcPts val="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 tt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4"/>
                    </a:solidFill>
                  </a:tcPr>
                </a:tc>
                <a:tc>
                  <a:txBody>
                    <a:bodyPr/>
                    <a:lstStyle/>
                    <a:p>
                      <a:pPr algn="ctr">
                        <a:lnSpc>
                          <a:spcPct val="107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4"/>
                    </a:solidFill>
                  </a:tcPr>
                </a:tc>
                <a:tc>
                  <a:txBody>
                    <a:bodyPr/>
                    <a:lstStyle/>
                    <a:p>
                      <a:pPr algn="ctr">
                        <a:lnSpc>
                          <a:spcPct val="107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4"/>
                    </a:solidFill>
                  </a:tcPr>
                </a:tc>
                <a:extLst>
                  <a:ext uri="{0D108BD9-81ED-4DB2-BD59-A6C34878D82A}">
                    <a16:rowId xmlns:a16="http://schemas.microsoft.com/office/drawing/2014/main" xmlns="" val="2529742735"/>
                  </a:ext>
                </a:extLst>
              </a:tr>
              <a:tr h="1333878">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rõ tên sách, tên tác giả, nhà xuất bản, năm xuất bản?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3379199"/>
                  </a:ext>
                </a:extLst>
              </a:tr>
              <a:tr h="1333878">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4447956"/>
                  </a:ext>
                </a:extLst>
              </a:tr>
              <a:tr h="1778503">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 kê những câu văn, đoạn văn yêu thích dẫn từ cuốn sách hoặc những câu nhận định về cuốn sách.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59752339"/>
                  </a:ext>
                </a:extLst>
              </a:tr>
            </a:tbl>
          </a:graphicData>
        </a:graphic>
      </p:graphicFrame>
      <p:pic>
        <p:nvPicPr>
          <p:cNvPr id="7" name="Picture 6"/>
          <p:cNvPicPr>
            <a:picLocks noChangeAspect="1"/>
          </p:cNvPicPr>
          <p:nvPr/>
        </p:nvPicPr>
        <p:blipFill>
          <a:blip r:embed="rId3"/>
          <a:stretch>
            <a:fillRect/>
          </a:stretch>
        </p:blipFill>
        <p:spPr>
          <a:xfrm rot="21002036">
            <a:off x="9625879" y="329606"/>
            <a:ext cx="851226" cy="9151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a:blip r:embed="rId4"/>
          <a:stretch>
            <a:fillRect/>
          </a:stretch>
        </p:blipFill>
        <p:spPr>
          <a:xfrm rot="422863">
            <a:off x="10375875" y="122132"/>
            <a:ext cx="877266" cy="10658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2435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stretch>
            <a:fillRect/>
          </a:stretch>
        </p:blipFill>
        <p:spPr>
          <a:xfrm>
            <a:off x="805218" y="449619"/>
            <a:ext cx="4858603" cy="623348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011" y="449618"/>
            <a:ext cx="4849209" cy="6233483"/>
          </a:xfrm>
          <a:prstGeom prst="rect">
            <a:avLst/>
          </a:prstGeom>
        </p:spPr>
      </p:pic>
      <p:grpSp>
        <p:nvGrpSpPr>
          <p:cNvPr id="3" name="Group 2"/>
          <p:cNvGrpSpPr/>
          <p:nvPr/>
        </p:nvGrpSpPr>
        <p:grpSpPr>
          <a:xfrm>
            <a:off x="3057101" y="163016"/>
            <a:ext cx="5964071" cy="928805"/>
            <a:chOff x="383166" y="1481172"/>
            <a:chExt cx="5561511" cy="944640"/>
          </a:xfrm>
          <a:solidFill>
            <a:srgbClr val="009999"/>
          </a:solidFill>
        </p:grpSpPr>
        <p:sp>
          <p:nvSpPr>
            <p:cNvPr id="4" name="Rounded Rectangle 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5"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a:lnSpc>
                  <a:spcPct val="150000"/>
                </a:lnSpc>
              </a:pPr>
              <a:r>
                <a:rPr lang="vi-VN" sz="4000" dirty="0">
                  <a:latin typeface="Time new roman"/>
                </a:rPr>
                <a:t>Mẫu </a:t>
              </a:r>
              <a:r>
                <a:rPr lang="vi-VN" sz="4000" dirty="0" smtClean="0">
                  <a:latin typeface="Time new roman"/>
                </a:rPr>
                <a:t>po-xtơ</a:t>
              </a:r>
              <a:r>
                <a:rPr lang="en-US" sz="4000" dirty="0" smtClean="0">
                  <a:latin typeface="Time new roman"/>
                </a:rPr>
                <a:t> VĂN HỌC</a:t>
              </a:r>
              <a:endParaRPr kumimoji="0" lang="en-US" sz="6600" b="1" i="0" u="none" strike="noStrike" kern="1200" cap="none" spc="0" normalizeH="0" baseline="0" noProof="0" dirty="0">
                <a:ln>
                  <a:noFill/>
                </a:ln>
                <a:solidFill>
                  <a:prstClr val="white"/>
                </a:solidFill>
                <a:effectLst/>
                <a:uLnTx/>
                <a:uFillTx/>
                <a:latin typeface="Time new roman"/>
                <a:ea typeface="Times New Roman" panose="02020603050405020304" pitchFamily="18" charset="0"/>
              </a:endParaRPr>
            </a:p>
          </p:txBody>
        </p:sp>
      </p:grpSp>
    </p:spTree>
    <p:extLst>
      <p:ext uri="{BB962C8B-B14F-4D97-AF65-F5344CB8AC3E}">
        <p14:creationId xmlns:p14="http://schemas.microsoft.com/office/powerpoint/2010/main" val="162386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405" y="423080"/>
            <a:ext cx="4419777" cy="62506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983" y="423080"/>
            <a:ext cx="4448727" cy="6291618"/>
          </a:xfrm>
          <a:prstGeom prst="rect">
            <a:avLst/>
          </a:prstGeom>
        </p:spPr>
      </p:pic>
      <p:grpSp>
        <p:nvGrpSpPr>
          <p:cNvPr id="12" name="Group 11"/>
          <p:cNvGrpSpPr/>
          <p:nvPr/>
        </p:nvGrpSpPr>
        <p:grpSpPr>
          <a:xfrm>
            <a:off x="259310" y="423080"/>
            <a:ext cx="5964071" cy="928805"/>
            <a:chOff x="383166" y="1481172"/>
            <a:chExt cx="5561511" cy="944640"/>
          </a:xfrm>
          <a:solidFill>
            <a:srgbClr val="009999"/>
          </a:solidFill>
        </p:grpSpPr>
        <p:sp>
          <p:nvSpPr>
            <p:cNvPr id="13" name="Rounded Rectangle 1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4"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a:lnSpc>
                  <a:spcPct val="150000"/>
                </a:lnSpc>
              </a:pPr>
              <a:r>
                <a:rPr lang="vi-VN" sz="4000" dirty="0">
                  <a:latin typeface="Time new roman"/>
                </a:rPr>
                <a:t>Mẫu </a:t>
              </a:r>
              <a:r>
                <a:rPr lang="vi-VN" sz="4000" dirty="0" smtClean="0">
                  <a:latin typeface="Time new roman"/>
                </a:rPr>
                <a:t>po-xtơ</a:t>
              </a:r>
              <a:r>
                <a:rPr lang="en-US" sz="4000" dirty="0" smtClean="0">
                  <a:latin typeface="Time new roman"/>
                </a:rPr>
                <a:t> VĂN HỌC</a:t>
              </a:r>
              <a:endParaRPr kumimoji="0" lang="en-US" sz="6600" b="1" i="0" u="none" strike="noStrike" kern="1200" cap="none" spc="0" normalizeH="0" baseline="0" noProof="0" dirty="0">
                <a:ln>
                  <a:noFill/>
                </a:ln>
                <a:solidFill>
                  <a:prstClr val="white"/>
                </a:solidFill>
                <a:effectLst/>
                <a:uLnTx/>
                <a:uFillTx/>
                <a:latin typeface="Time new roman"/>
                <a:ea typeface="Times New Roman" panose="02020603050405020304" pitchFamily="18" charset="0"/>
              </a:endParaRPr>
            </a:p>
          </p:txBody>
        </p:sp>
      </p:grpSp>
    </p:spTree>
    <p:extLst>
      <p:ext uri="{BB962C8B-B14F-4D97-AF65-F5344CB8AC3E}">
        <p14:creationId xmlns:p14="http://schemas.microsoft.com/office/powerpoint/2010/main" val="89572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19618" y="506881"/>
            <a:ext cx="7568859" cy="768353"/>
            <a:chOff x="383166" y="1481172"/>
            <a:chExt cx="5561511" cy="944640"/>
          </a:xfrm>
          <a:solidFill>
            <a:srgbClr val="009999"/>
          </a:solidFill>
        </p:grpSpPr>
        <p:sp>
          <p:nvSpPr>
            <p:cNvPr id="4" name="Rounded Rectangle 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5"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II.</a:t>
              </a:r>
              <a:r>
                <a:rPr kumimoji="0" lang="en-US" sz="40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CUỐN SÁCH YÊU THÍCH</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pic>
        <p:nvPicPr>
          <p:cNvPr id="7" name="Picture 6"/>
          <p:cNvPicPr>
            <a:picLocks noChangeAspect="1"/>
          </p:cNvPicPr>
          <p:nvPr/>
        </p:nvPicPr>
        <p:blipFill>
          <a:blip r:embed="rId3"/>
          <a:stretch>
            <a:fillRect/>
          </a:stretch>
        </p:blipFill>
        <p:spPr>
          <a:xfrm rot="21002036">
            <a:off x="9625879" y="329606"/>
            <a:ext cx="851226" cy="9151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a:blip r:embed="rId4"/>
          <a:stretch>
            <a:fillRect/>
          </a:stretch>
        </p:blipFill>
        <p:spPr>
          <a:xfrm rot="422863">
            <a:off x="10375875" y="122132"/>
            <a:ext cx="877266" cy="10658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Table 1"/>
          <p:cNvGraphicFramePr>
            <a:graphicFrameLocks noGrp="1"/>
          </p:cNvGraphicFramePr>
          <p:nvPr>
            <p:extLst>
              <p:ext uri="{D42A27DB-BD31-4B8C-83A1-F6EECF244321}">
                <p14:modId xmlns:p14="http://schemas.microsoft.com/office/powerpoint/2010/main" val="297360958"/>
              </p:ext>
            </p:extLst>
          </p:nvPr>
        </p:nvGraphicFramePr>
        <p:xfrm>
          <a:off x="846161" y="1596788"/>
          <a:ext cx="10740788" cy="4623943"/>
        </p:xfrm>
        <a:graphic>
          <a:graphicData uri="http://schemas.openxmlformats.org/drawingml/2006/table">
            <a:tbl>
              <a:tblPr firstRow="1" bandRow="1">
                <a:tableStyleId>{5940675A-B579-460E-94D1-54222C63F5DA}</a:tableStyleId>
              </a:tblPr>
              <a:tblGrid>
                <a:gridCol w="1844995">
                  <a:extLst>
                    <a:ext uri="{9D8B030D-6E8A-4147-A177-3AD203B41FA5}">
                      <a16:colId xmlns:a16="http://schemas.microsoft.com/office/drawing/2014/main" xmlns="" val="3999116315"/>
                    </a:ext>
                  </a:extLst>
                </a:gridCol>
                <a:gridCol w="2028454">
                  <a:extLst>
                    <a:ext uri="{9D8B030D-6E8A-4147-A177-3AD203B41FA5}">
                      <a16:colId xmlns:a16="http://schemas.microsoft.com/office/drawing/2014/main" xmlns="" val="631364826"/>
                    </a:ext>
                  </a:extLst>
                </a:gridCol>
                <a:gridCol w="3503930">
                  <a:extLst>
                    <a:ext uri="{9D8B030D-6E8A-4147-A177-3AD203B41FA5}">
                      <a16:colId xmlns:a16="http://schemas.microsoft.com/office/drawing/2014/main" xmlns="" val="2829571849"/>
                    </a:ext>
                  </a:extLst>
                </a:gridCol>
                <a:gridCol w="3363409">
                  <a:extLst>
                    <a:ext uri="{9D8B030D-6E8A-4147-A177-3AD203B41FA5}">
                      <a16:colId xmlns:a16="http://schemas.microsoft.com/office/drawing/2014/main" xmlns="" val="2941096330"/>
                    </a:ext>
                  </a:extLst>
                </a:gridCol>
              </a:tblGrid>
              <a:tr h="1160060">
                <a:tc>
                  <a:txBody>
                    <a:bodyPr/>
                    <a:lstStyle/>
                    <a:p>
                      <a:pPr marL="0" marR="0" indent="59690" algn="ctr">
                        <a:lnSpc>
                          <a:spcPct val="150000"/>
                        </a:lnSpc>
                        <a:spcBef>
                          <a:spcPts val="0"/>
                        </a:spcBef>
                        <a:spcAft>
                          <a:spcPts val="0"/>
                        </a:spcAft>
                      </a:pPr>
                      <a:r>
                        <a:rPr lang="en-US" sz="2800" b="0">
                          <a:solidFill>
                            <a:srgbClr val="FF0000"/>
                          </a:solidFill>
                          <a:effectLst/>
                          <a:latin typeface="Times New Roman" panose="02020603050405020304" pitchFamily="18" charset="0"/>
                          <a:cs typeface="Times New Roman" panose="02020603050405020304" pitchFamily="18" charset="0"/>
                        </a:rPr>
                        <a:t>Nhan đề</a:t>
                      </a:r>
                      <a:endParaRPr lang="en-US" sz="24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BEEF4"/>
                    </a:solidFill>
                  </a:tcPr>
                </a:tc>
                <a:tc>
                  <a:txBody>
                    <a:bodyPr/>
                    <a:lstStyle/>
                    <a:p>
                      <a:pPr marL="0" marR="0" indent="-46990" algn="ctr">
                        <a:lnSpc>
                          <a:spcPct val="150000"/>
                        </a:lnSpc>
                        <a:spcBef>
                          <a:spcPts val="0"/>
                        </a:spcBef>
                        <a:spcAft>
                          <a:spcPts val="0"/>
                        </a:spcAft>
                      </a:pPr>
                      <a:r>
                        <a:rPr lang="en-US" sz="2800" b="0">
                          <a:solidFill>
                            <a:srgbClr val="FF0000"/>
                          </a:solidFill>
                          <a:effectLst/>
                          <a:latin typeface="Times New Roman" panose="02020603050405020304" pitchFamily="18" charset="0"/>
                          <a:cs typeface="Times New Roman" panose="02020603050405020304" pitchFamily="18" charset="0"/>
                        </a:rPr>
                        <a:t>Mở đầu</a:t>
                      </a:r>
                      <a:endParaRPr lang="en-US" sz="24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BEEF4"/>
                    </a:solidFill>
                  </a:tcPr>
                </a:tc>
                <a:tc>
                  <a:txBody>
                    <a:bodyPr/>
                    <a:lstStyle/>
                    <a:p>
                      <a:pPr marL="0" marR="0" algn="ctr">
                        <a:lnSpc>
                          <a:spcPct val="150000"/>
                        </a:lnSpc>
                        <a:spcBef>
                          <a:spcPts val="0"/>
                        </a:spcBef>
                        <a:spcAft>
                          <a:spcPts val="0"/>
                        </a:spcAft>
                      </a:pPr>
                      <a:r>
                        <a:rPr lang="en-US" sz="2800" b="0" dirty="0" err="1">
                          <a:solidFill>
                            <a:srgbClr val="FF0000"/>
                          </a:solidFill>
                          <a:effectLst/>
                          <a:latin typeface="Times New Roman" panose="02020603050405020304" pitchFamily="18" charset="0"/>
                          <a:cs typeface="Times New Roman" panose="02020603050405020304" pitchFamily="18" charset="0"/>
                        </a:rPr>
                        <a:t>Thế</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giới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từ</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trang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sách</a:t>
                      </a:r>
                      <a:endParaRPr lang="en-US" sz="2400" b="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BEEF4"/>
                    </a:solidFill>
                  </a:tcPr>
                </a:tc>
                <a:tc>
                  <a:txBody>
                    <a:bodyPr/>
                    <a:lstStyle/>
                    <a:p>
                      <a:pPr marL="0" marR="0" algn="ctr">
                        <a:lnSpc>
                          <a:spcPct val="150000"/>
                        </a:lnSpc>
                        <a:spcBef>
                          <a:spcPts val="0"/>
                        </a:spcBef>
                        <a:spcAft>
                          <a:spcPts val="0"/>
                        </a:spcAft>
                      </a:pPr>
                      <a:r>
                        <a:rPr lang="en-US" sz="2800" b="0" dirty="0" err="1">
                          <a:solidFill>
                            <a:srgbClr val="FF0000"/>
                          </a:solidFill>
                          <a:effectLst/>
                          <a:latin typeface="Times New Roman" panose="02020603050405020304" pitchFamily="18" charset="0"/>
                          <a:cs typeface="Times New Roman" panose="02020603050405020304" pitchFamily="18" charset="0"/>
                        </a:rPr>
                        <a:t>Bài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học</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từ</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trang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sách</a:t>
                      </a:r>
                      <a:endParaRPr lang="en-US" sz="2400" b="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BEEF4"/>
                    </a:solidFill>
                  </a:tcPr>
                </a:tc>
                <a:extLst>
                  <a:ext uri="{0D108BD9-81ED-4DB2-BD59-A6C34878D82A}">
                    <a16:rowId xmlns:a16="http://schemas.microsoft.com/office/drawing/2014/main" xmlns="" val="3986312170"/>
                  </a:ext>
                </a:extLst>
              </a:tr>
              <a:tr h="3463883">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Vì sao cuốn sách có nhan đề như vậy?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20955" algn="just">
                        <a:lnSpc>
                          <a:spcPct val="150000"/>
                        </a:lnSpc>
                        <a:spcBef>
                          <a:spcPts val="0"/>
                        </a:spcBef>
                        <a:spcAft>
                          <a:spcPts val="0"/>
                        </a:spcAft>
                      </a:pPr>
                      <a:r>
                        <a:rPr lang="vi-VN" sz="2800">
                          <a:effectLst/>
                          <a:latin typeface="Times New Roman" panose="02020603050405020304" pitchFamily="18" charset="0"/>
                          <a:cs typeface="Times New Roman" panose="02020603050405020304" pitchFamily="18" charset="0"/>
                        </a:rPr>
                        <a:t>Phần mở đầu có gì đáng chú ý? </a:t>
                      </a:r>
                      <a:r>
                        <a:rPr lang="en-US" sz="2800">
                          <a:effectLst/>
                          <a:latin typeface="Times New Roman" panose="02020603050405020304" pitchFamily="18" charset="0"/>
                          <a:cs typeface="Times New Roman" panose="02020603050405020304" pitchFamily="18" charset="0"/>
                        </a:rPr>
                        <a:t>Vì sao?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635"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Em đã gặp những ai và đến nơi đâu qua trang sách đã đ</a:t>
                      </a:r>
                      <a:r>
                        <a:rPr lang="vi-VN" sz="2800">
                          <a:effectLst/>
                          <a:latin typeface="Times New Roman" panose="02020603050405020304" pitchFamily="18" charset="0"/>
                          <a:cs typeface="Times New Roman" panose="02020603050405020304" pitchFamily="18" charset="0"/>
                        </a:rPr>
                        <a:t>ó?</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cuốn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này</a:t>
                      </a:r>
                      <a:r>
                        <a:rPr lang="vi-VN" sz="28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853535029"/>
                  </a:ext>
                </a:extLst>
              </a:tr>
            </a:tbl>
          </a:graphicData>
        </a:graphic>
      </p:graphicFrame>
    </p:spTree>
    <p:extLst>
      <p:ext uri="{BB962C8B-B14F-4D97-AF65-F5344CB8AC3E}">
        <p14:creationId xmlns:p14="http://schemas.microsoft.com/office/powerpoint/2010/main" val="30419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88107" y="165687"/>
            <a:ext cx="7568859" cy="768353"/>
            <a:chOff x="383166" y="1481172"/>
            <a:chExt cx="5561511" cy="944640"/>
          </a:xfrm>
          <a:solidFill>
            <a:srgbClr val="009999"/>
          </a:solidFill>
        </p:grpSpPr>
        <p:sp>
          <p:nvSpPr>
            <p:cNvPr id="4" name="Rounded Rectangle 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5"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III. GẶP</a:t>
              </a:r>
              <a:r>
                <a:rPr kumimoji="0" lang="en-US" sz="40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GỠ TÁC GIẢ</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45" y="1101248"/>
            <a:ext cx="6334016" cy="5180320"/>
          </a:xfrm>
          <a:prstGeom prst="rect">
            <a:avLst/>
          </a:prstGeom>
        </p:spPr>
      </p:pic>
      <p:sp>
        <p:nvSpPr>
          <p:cNvPr id="9" name="Rectangle 8"/>
          <p:cNvSpPr/>
          <p:nvPr/>
        </p:nvSpPr>
        <p:spPr>
          <a:xfrm>
            <a:off x="1555844" y="6214461"/>
            <a:ext cx="2100255" cy="523220"/>
          </a:xfrm>
          <a:prstGeom prst="rect">
            <a:avLst/>
          </a:prstGeom>
        </p:spPr>
        <p:txBody>
          <a:bodyPr wrap="none">
            <a:spAutoFit/>
          </a:bodyPr>
          <a:lstStyle/>
          <a:p>
            <a:r>
              <a:rPr lang="en-US" sz="28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Lò</a:t>
            </a:r>
            <a:r>
              <a:rPr lang="en-US" sz="28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Ngân</a:t>
            </a:r>
            <a:r>
              <a:rPr lang="en-US" sz="28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Sủn</a:t>
            </a:r>
            <a:endParaRPr lang="en-US" sz="2800" dirty="0">
              <a:solidFill>
                <a:srgbClr val="FF0000"/>
              </a:solidFill>
            </a:endParaRPr>
          </a:p>
        </p:txBody>
      </p:sp>
      <p:pic>
        <p:nvPicPr>
          <p:cNvPr id="10" name="Picture 9"/>
          <p:cNvPicPr>
            <a:picLocks noChangeAspect="1"/>
          </p:cNvPicPr>
          <p:nvPr/>
        </p:nvPicPr>
        <p:blipFill>
          <a:blip r:embed="rId4"/>
          <a:stretch>
            <a:fillRect/>
          </a:stretch>
        </p:blipFill>
        <p:spPr>
          <a:xfrm>
            <a:off x="4389604" y="1101248"/>
            <a:ext cx="7098741" cy="5180320"/>
          </a:xfrm>
          <a:prstGeom prst="rect">
            <a:avLst/>
          </a:prstGeom>
          <a:ln>
            <a:noFill/>
          </a:ln>
          <a:effectLst>
            <a:outerShdw blurRad="190500" algn="tl" rotWithShape="0">
              <a:srgbClr val="000000">
                <a:alpha val="70000"/>
              </a:srgbClr>
            </a:outerShdw>
          </a:effectLst>
        </p:spPr>
      </p:pic>
      <p:sp>
        <p:nvSpPr>
          <p:cNvPr id="11" name="Rectangle 10"/>
          <p:cNvSpPr/>
          <p:nvPr/>
        </p:nvSpPr>
        <p:spPr>
          <a:xfrm>
            <a:off x="6426076" y="6224675"/>
            <a:ext cx="3316934" cy="523220"/>
          </a:xfrm>
          <a:prstGeom prst="rect">
            <a:avLst/>
          </a:prstGeom>
        </p:spPr>
        <p:txBody>
          <a:bodyPr wrap="none">
            <a:spAutoFit/>
          </a:bodyPr>
          <a:lstStyle/>
          <a:p>
            <a:r>
              <a:rPr lang="en-US" sz="2800"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2800"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sáng</a:t>
            </a:r>
            <a:r>
              <a:rPr lang="en-US" sz="2800"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tác</a:t>
            </a:r>
            <a:r>
              <a:rPr lang="en-US" sz="2800"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chính</a:t>
            </a:r>
            <a:endParaRPr lang="en-US" sz="2800" dirty="0">
              <a:solidFill>
                <a:srgbClr val="FF0000"/>
              </a:solidFill>
            </a:endParaRPr>
          </a:p>
        </p:txBody>
      </p:sp>
    </p:spTree>
    <p:extLst>
      <p:ext uri="{BB962C8B-B14F-4D97-AF65-F5344CB8AC3E}">
        <p14:creationId xmlns:p14="http://schemas.microsoft.com/office/powerpoint/2010/main" val="39926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388582" y="557561"/>
            <a:ext cx="7568859" cy="768353"/>
            <a:chOff x="383166" y="1481172"/>
            <a:chExt cx="5561511" cy="944640"/>
          </a:xfrm>
          <a:solidFill>
            <a:srgbClr val="009999"/>
          </a:solidFill>
        </p:grpSpPr>
        <p:sp>
          <p:nvSpPr>
            <p:cNvPr id="38" name="Rounded Rectangle 3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9"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III. GẶP</a:t>
              </a:r>
              <a:r>
                <a:rPr kumimoji="0" lang="en-US" sz="40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GỠ TÁC GIẢ</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49" name="Group 48"/>
          <p:cNvGrpSpPr/>
          <p:nvPr/>
        </p:nvGrpSpPr>
        <p:grpSpPr>
          <a:xfrm>
            <a:off x="1249370" y="2298481"/>
            <a:ext cx="9527458" cy="3871645"/>
            <a:chOff x="2025649" y="2155195"/>
            <a:chExt cx="8134351" cy="3871645"/>
          </a:xfrm>
        </p:grpSpPr>
        <p:sp>
          <p:nvSpPr>
            <p:cNvPr id="50" name="Freeform 49"/>
            <p:cNvSpPr/>
            <p:nvPr/>
          </p:nvSpPr>
          <p:spPr>
            <a:xfrm>
              <a:off x="2025649" y="2155195"/>
              <a:ext cx="8128000" cy="898084"/>
            </a:xfrm>
            <a:custGeom>
              <a:avLst/>
              <a:gdLst>
                <a:gd name="connsiteX0" fmla="*/ 0 w 8128000"/>
                <a:gd name="connsiteY0" fmla="*/ 0 h 1179632"/>
                <a:gd name="connsiteX1" fmla="*/ 8128000 w 8128000"/>
                <a:gd name="connsiteY1" fmla="*/ 0 h 1179632"/>
                <a:gd name="connsiteX2" fmla="*/ 8128000 w 8128000"/>
                <a:gd name="connsiteY2" fmla="*/ 1179632 h 1179632"/>
                <a:gd name="connsiteX3" fmla="*/ 0 w 8128000"/>
                <a:gd name="connsiteY3" fmla="*/ 1179632 h 1179632"/>
                <a:gd name="connsiteX4" fmla="*/ 0 w 8128000"/>
                <a:gd name="connsiteY4" fmla="*/ 0 h 117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179632">
                  <a:moveTo>
                    <a:pt x="0" y="0"/>
                  </a:moveTo>
                  <a:lnTo>
                    <a:pt x="8128000" y="0"/>
                  </a:lnTo>
                  <a:lnTo>
                    <a:pt x="8128000" y="1179632"/>
                  </a:lnTo>
                  <a:lnTo>
                    <a:pt x="0" y="1179632"/>
                  </a:lnTo>
                  <a:lnTo>
                    <a:pt x="0" y="0"/>
                  </a:lnTo>
                  <a:close/>
                </a:path>
              </a:pathLst>
            </a:custGeom>
            <a:solidFill>
              <a:schemeClr val="accent5">
                <a:lumMod val="20000"/>
                <a:lumOff val="80000"/>
              </a:schemeClr>
            </a:solidFill>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29540" tIns="129540" rIns="129540" bIns="129540" numCol="1" spcCol="1270" anchor="ctr" anchorCtr="0">
              <a:noAutofit/>
            </a:bodyPr>
            <a:lstStyle/>
            <a:p>
              <a:pPr lvl="0" algn="ctr">
                <a:lnSpc>
                  <a:spcPct val="107000"/>
                </a:lnSpc>
                <a:spcAft>
                  <a:spcPts val="1200"/>
                </a:spcAft>
                <a:defRPr/>
              </a:pPr>
              <a:r>
                <a:rPr lang="en-US" sz="3200" dirty="0">
                  <a:solidFill>
                    <a:srgbClr val="FF0000"/>
                  </a:solidFill>
                  <a:latin typeface="Times New Roman" panose="02020603050405020304" pitchFamily="18" charset="0"/>
                  <a:ea typeface="MS Mincho"/>
                  <a:cs typeface="Times New Roman" panose="02020603050405020304" pitchFamily="18" charset="0"/>
                </a:rPr>
                <a:t>1. </a:t>
              </a:r>
              <a:r>
                <a:rPr lang="en-US" sz="3200" dirty="0" err="1">
                  <a:solidFill>
                    <a:srgbClr val="FF0000"/>
                  </a:solidFill>
                  <a:latin typeface="Times New Roman" panose="02020603050405020304" pitchFamily="18" charset="0"/>
                  <a:ea typeface="MS Mincho"/>
                  <a:cs typeface="Times New Roman" panose="02020603050405020304" pitchFamily="18" charset="0"/>
                </a:rPr>
                <a:t>Đọc</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văn</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bản</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Nhà</a:t>
              </a:r>
              <a:r>
                <a:rPr lang="en-US" sz="3200" b="1" i="1"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thơ</a:t>
              </a:r>
              <a:r>
                <a:rPr lang="en-US" sz="3200" b="1" i="1"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Lò</a:t>
              </a:r>
              <a:r>
                <a:rPr lang="en-US" sz="3200" b="1" i="1"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Ngân</a:t>
              </a:r>
              <a:r>
                <a:rPr lang="en-US" sz="3200" b="1" i="1"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Sủn</a:t>
              </a:r>
              <a:r>
                <a:rPr lang="en-US" sz="3200" b="1" i="1"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người</a:t>
              </a:r>
              <a:r>
                <a:rPr lang="en-US" sz="3200" b="1" i="1" dirty="0">
                  <a:solidFill>
                    <a:srgbClr val="FF0000"/>
                  </a:solidFill>
                  <a:latin typeface="Times New Roman" panose="02020603050405020304" pitchFamily="18" charset="0"/>
                  <a:ea typeface="MS Mincho"/>
                  <a:cs typeface="Times New Roman" panose="02020603050405020304" pitchFamily="18" charset="0"/>
                </a:rPr>
                <a:t> con </a:t>
              </a:r>
              <a:r>
                <a:rPr lang="en-US" sz="3200" b="1" i="1" dirty="0" err="1">
                  <a:solidFill>
                    <a:srgbClr val="FF0000"/>
                  </a:solidFill>
                  <a:latin typeface="Times New Roman" panose="02020603050405020304" pitchFamily="18" charset="0"/>
                  <a:ea typeface="MS Mincho"/>
                  <a:cs typeface="Times New Roman" panose="02020603050405020304" pitchFamily="18" charset="0"/>
                </a:rPr>
                <a:t>của</a:t>
              </a:r>
              <a:r>
                <a:rPr lang="en-US" sz="3200" b="1" i="1"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núi</a:t>
              </a:r>
              <a:r>
                <a:rPr lang="en-US" sz="3200" b="1" i="1" dirty="0">
                  <a:solidFill>
                    <a:srgbClr val="FF0000"/>
                  </a:solidFill>
                  <a:latin typeface="Times New Roman" panose="02020603050405020304" pitchFamily="18" charset="0"/>
                  <a:ea typeface="MS Mincho"/>
                  <a:cs typeface="Times New Roman" panose="02020603050405020304" pitchFamily="18" charset="0"/>
                </a:rPr>
                <a: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 name="Freeform 51"/>
            <p:cNvSpPr/>
            <p:nvPr/>
          </p:nvSpPr>
          <p:spPr>
            <a:xfrm>
              <a:off x="2035968" y="3107361"/>
              <a:ext cx="2706687"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a:ln>
              <a:solidFill>
                <a:schemeClr val="accent5">
                  <a:lumMod val="20000"/>
                  <a:lumOff val="80000"/>
                </a:schemeClr>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1244600">
                <a:lnSpc>
                  <a:spcPct val="90000"/>
                </a:lnSpc>
                <a:spcBef>
                  <a:spcPct val="0"/>
                </a:spcBef>
                <a:spcAft>
                  <a:spcPct val="35000"/>
                </a:spcAft>
                <a:defRPr/>
              </a:pPr>
              <a:r>
                <a:rPr lang="en-US" sz="2800" b="1" i="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 1</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nêu</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vấn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bàn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luận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Lò</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Ngân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đọc</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được</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khám</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những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đỉnh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núi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xa</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mộng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mãnh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
          <p:nvSpPr>
            <p:cNvPr id="54" name="Freeform 53"/>
            <p:cNvSpPr/>
            <p:nvPr/>
          </p:nvSpPr>
          <p:spPr>
            <a:xfrm>
              <a:off x="4753269" y="3107360"/>
              <a:ext cx="1476086"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a:ln>
              <a:solidFill>
                <a:schemeClr val="accent5">
                  <a:lumMod val="20000"/>
                  <a:lumOff val="80000"/>
                </a:schemeClr>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1244600">
                <a:lnSpc>
                  <a:spcPct val="90000"/>
                </a:lnSpc>
                <a:spcBef>
                  <a:spcPct val="0"/>
                </a:spcBef>
                <a:spcAft>
                  <a:spcPct val="35000"/>
                </a:spcAft>
                <a:defRPr/>
              </a:pPr>
              <a:r>
                <a:rPr lang="en-US" sz="2800" b="1" i="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Làm</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rõ</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vấn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p>
          </p:txBody>
        </p:sp>
        <p:sp>
          <p:nvSpPr>
            <p:cNvPr id="55" name="Freeform 54"/>
            <p:cNvSpPr/>
            <p:nvPr/>
          </p:nvSpPr>
          <p:spPr>
            <a:xfrm>
              <a:off x="6239969" y="3107361"/>
              <a:ext cx="3916061"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a:ln>
              <a:solidFill>
                <a:schemeClr val="accent5">
                  <a:lumMod val="20000"/>
                  <a:lumOff val="80000"/>
                </a:schemeClr>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1244600">
                <a:lnSpc>
                  <a:spcPct val="90000"/>
                </a:lnSpc>
                <a:spcBef>
                  <a:spcPct val="0"/>
                </a:spcBef>
                <a:spcAft>
                  <a:spcPct val="35000"/>
                </a:spcAft>
                <a:defRPr/>
              </a:pPr>
              <a:r>
                <a:rPr lang="en-US" sz="2800" b="1" i="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 3</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Kết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thúc</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vấn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khẳng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định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núi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rừng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Lò</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Ngân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
          <p:nvSpPr>
            <p:cNvPr id="56" name="Rectangle 55"/>
            <p:cNvSpPr/>
            <p:nvPr/>
          </p:nvSpPr>
          <p:spPr>
            <a:xfrm>
              <a:off x="2032000" y="5647534"/>
              <a:ext cx="8128000" cy="379306"/>
            </a:xfrm>
            <a:prstGeom prst="rect">
              <a:avLst/>
            </a:prstGeom>
            <a:solidFill>
              <a:schemeClr val="accent5">
                <a:lumMod val="20000"/>
                <a:lumOff val="80000"/>
              </a:schemeClr>
            </a:solidFill>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208" y="0"/>
            <a:ext cx="2357297" cy="1927932"/>
          </a:xfrm>
          <a:prstGeom prst="rect">
            <a:avLst/>
          </a:prstGeom>
        </p:spPr>
      </p:pic>
    </p:spTree>
    <p:extLst>
      <p:ext uri="{BB962C8B-B14F-4D97-AF65-F5344CB8AC3E}">
        <p14:creationId xmlns:p14="http://schemas.microsoft.com/office/powerpoint/2010/main" val="221412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ircle(in)">
                                      <p:cBhvr>
                                        <p:cTn id="14"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621992" y="243891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3119909" y="243891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1573994" y="398384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3119909" y="398384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p:cNvSpPr/>
          <p:nvPr/>
        </p:nvSpPr>
        <p:spPr>
          <a:xfrm>
            <a:off x="0" y="6005989"/>
            <a:ext cx="1992573" cy="593678"/>
          </a:xfrm>
          <a:prstGeom prst="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Times New Roman" panose="02020603050405020304" pitchFamily="18" charset="0"/>
                <a:cs typeface="Times New Roman" panose="02020603050405020304" pitchFamily="18" charset="0"/>
                <a:hlinkClick r:id="rId15" action="ppaction://hlinksldjump"/>
              </a:rPr>
              <a:t>BÀI HỌC</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1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自定义 32">
      <a:dk1>
        <a:sysClr val="windowText" lastClr="000000"/>
      </a:dk1>
      <a:lt1>
        <a:sysClr val="window" lastClr="FFFFFF"/>
      </a:lt1>
      <a:dk2>
        <a:srgbClr val="44546A"/>
      </a:dk2>
      <a:lt2>
        <a:srgbClr val="E7E6E6"/>
      </a:lt2>
      <a:accent1>
        <a:srgbClr val="0070C0"/>
      </a:accent1>
      <a:accent2>
        <a:srgbClr val="ED7D31"/>
      </a:accent2>
      <a:accent3>
        <a:srgbClr val="A5A5A5"/>
      </a:accent3>
      <a:accent4>
        <a:srgbClr val="FFC000"/>
      </a:accent4>
      <a:accent5>
        <a:srgbClr val="4472C4"/>
      </a:accent5>
      <a:accent6>
        <a:srgbClr val="70AD47"/>
      </a:accent6>
      <a:hlink>
        <a:srgbClr val="000000"/>
      </a:hlink>
      <a:folHlink>
        <a:srgbClr val="954F72"/>
      </a:folHlink>
    </a:clrScheme>
    <a:fontScheme name="常用3">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7656</TotalTime>
  <Words>1231</Words>
  <Application>Microsoft Office PowerPoint</Application>
  <PresentationFormat>Widescreen</PresentationFormat>
  <Paragraphs>142</Paragraphs>
  <Slides>17</Slides>
  <Notes>15</Notes>
  <HiddenSlides>0</HiddenSlides>
  <MMClips>2</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17</vt:i4>
      </vt:variant>
    </vt:vector>
  </HeadingPairs>
  <TitlesOfParts>
    <vt:vector size="40" baseType="lpstr">
      <vt:lpstr>微软雅黑</vt:lpstr>
      <vt:lpstr>MS Mincho</vt:lpstr>
      <vt:lpstr>SimSun</vt:lpstr>
      <vt:lpstr>SimSun</vt:lpstr>
      <vt:lpstr>Agency FB</vt:lpstr>
      <vt:lpstr>Arial</vt:lpstr>
      <vt:lpstr>Calibri</vt:lpstr>
      <vt:lpstr>Calibri Light</vt:lpstr>
      <vt:lpstr>Lato</vt:lpstr>
      <vt:lpstr>Open Sans</vt:lpstr>
      <vt:lpstr>Segoe UI</vt:lpstr>
      <vt:lpstr>Tahoma</vt:lpstr>
      <vt:lpstr>Time new roman</vt:lpstr>
      <vt:lpstr>Times New Roman</vt:lpstr>
      <vt:lpstr>Wingdings</vt:lpstr>
      <vt:lpstr>微软雅黑 Light</vt:lpstr>
      <vt:lpstr>3_Office Theme</vt:lpstr>
      <vt:lpstr>6_Office Theme</vt:lpstr>
      <vt:lpstr>4_Office Theme</vt:lpstr>
      <vt:lpstr>https://www.freeppt7.com</vt:lpstr>
      <vt:lpstr>1_https://www.freeppt7.com</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1912</cp:revision>
  <dcterms:created xsi:type="dcterms:W3CDTF">2022-02-10T03:12:31Z</dcterms:created>
  <dcterms:modified xsi:type="dcterms:W3CDTF">2022-12-04T03:31:34Z</dcterms:modified>
</cp:coreProperties>
</file>