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92" d="100"/>
          <a:sy n="92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3785-489E-A87C-E4A1-4EAF84F21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38091-793B-92F5-B724-DCAD0CC81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2639E-263F-68CB-2E2B-5790CD4D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7DA04-965D-4009-ABBF-4ECA2563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F7962-03CA-1A70-5F28-95AD1197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2E4C-0278-5B5F-BBF2-1DFAA23B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455CC-569E-CDDD-AD08-FB259001C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D184A-580F-634F-AA32-412D9451F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8A96-5D5D-163A-02B3-DA1EFB643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77C5-114E-E2DF-D99C-4558912A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33A69B-A885-2192-1C17-37D746F5B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320F5-3693-A8DD-DD04-DC0B9E6D5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FD6D-F281-E4CB-70A1-71AFD1BC5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E445-544E-82A6-817E-6B850E1B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3B498-AAC8-593D-A616-4E23477E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0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F3EF9-8B0C-6AE7-A91A-9747F35D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B2021-C30C-5A66-769D-6F7C8E465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9E567-F3F9-2C5D-42BE-4B4D114C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1BD3C-6E16-E534-FD74-9E5502AF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C805D-D459-4F89-9395-3C9D1CEE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34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9151-A52B-7CC4-6EA1-CBBBEC9D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9982C-AE05-31F6-BA12-5B19EDBD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40176-B6BA-EBD3-E762-C2867365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B4084-86B1-69BE-A7A1-4FE96ECF9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66FA-0E02-49A0-2732-B68085D4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9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4AE0-073B-DC72-F64F-01C6FFF6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8D06D-B732-0328-DAFF-359E20021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A2E2B-3113-D804-A961-0BC70917F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E86DCA-CA7C-0BC5-01EF-30CD324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12B2E3-9559-2567-7FAC-10C0216F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6B9C14-5235-68CF-6AB1-3FED47A5F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7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8FE5-4AFC-2F54-8C05-B5484508C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AD895-9E4B-AC90-C6EA-DBF425F49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D5E41-7DA7-A866-02A3-D68F69CE4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8CA55A-CA85-34A7-0832-0806E63917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4A88C-B1B7-CE32-B654-7ADFE4E59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37A6D-598E-521A-BF40-B0AB5B1B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C2B1EB-5C93-37FF-81A1-FDAF09E77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D59AF7-DDD2-67D2-E82D-B36EEF47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223F-0768-39BE-5038-961D3A9D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780E3-77F8-7F68-D9ED-23D3262DF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A7C30-7D6C-A6E1-5D09-B8CA2B05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A76E7-F3C5-A91B-34E0-F1A71B6C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7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54F5F-3600-C04F-CB9C-E33ED8C0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17DAB-4BB3-5BE3-CA20-BB65869B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3E73D-01DB-639A-A36F-3CED207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29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E702-065A-A276-5C20-98730DCE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021C-C386-1C8B-406F-78AB93AD6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355FA-F8E8-B04C-8DD6-0985B274C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F2C9C-4C09-01A1-0B28-A5B0CC80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8F42A-30DD-2012-36D0-98E1AC7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92DF9-86E3-E081-E9B4-A3368C4D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F579-B40E-1BA2-A1BA-BA437D577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964B4-90FD-EF51-CC24-9399B5AB04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7EF54-B686-5F36-9F8C-A8D427511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4E29A-B98C-0165-93AB-AE9890129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4B5E7-609A-47BF-6B7E-27C599E8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1928E-7E70-A8C5-E11C-E3AB7AD7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4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CAC68-9CF0-02E3-9C45-4EAE56D2B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06B65-5195-50AF-63FC-0AD2A9E0D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C261-9391-546A-32CA-ABAE5FDAC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FB955-590E-447B-90A9-142D26DEF792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D5782-0EB2-BC3A-CEFD-5A25C5B5F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EF057-6C0B-CDDC-E3CA-BEF7249CD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BD1F8-5F9F-4B88-A76B-6515FD9D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5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174BAA5-73D9-2D19-3914-C700D2A9F8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84631B-571F-12CB-9D3F-3EF308F1C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380" y="5257871"/>
            <a:ext cx="123149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28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A34F637E-CE7B-A90A-8FD1-24B56FA90E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4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E8DDCB54-94B8-DE39-9660-51F3F4C32D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FD63FE70-FB08-642E-D4DE-83A222B1B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9527227-1B54-5D6D-8FB7-5D305DF38D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67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9FA287CC-C344-091F-5BB1-1E80DFE88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91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D227AB16-8CAB-474A-C33B-AE92E0D65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44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CF4F4F97-8001-FFC0-8EEC-E235CDB81D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36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16610058-7571-28CB-69D3-AD10FAA232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3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8C7408E5-4F31-57BA-3C75-AF157852FF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7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ADCE3860-C2D8-01DE-E08C-3523DC5AC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6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0F3C5CA-8323-AE02-2950-7143195428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A8E3A07-15A4-7B4B-D8D1-103018ECF7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6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2CDA37A-6122-2D3E-FF70-895B344C98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2EA6CB96-6569-7BFF-914D-9B0BB2EABB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6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C0BF6F34-7C6C-ABB3-11DC-809256E49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3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9670994D-3007-D796-2C9F-884339B44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7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E91127E5-9A63-ACB5-C072-83A7DCDAC5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8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9DAEB6B-32A7-D004-46E9-E4ED80491B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2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ECEE9CAB-62E8-F4B6-C140-26CB567F73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53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B593FE31-B47C-8392-FA42-A02873C4C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2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9C5D96D-3C72-8BBA-BBE3-509884180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8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086FCC51-0EBE-2774-435C-5969A2689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99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53AA5D8-25F0-AF91-1113-5EA27F84BC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52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A7331CDE-2489-A826-ECAA-32C1E2A06A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6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04D09F2-FA73-4C8B-E00D-A363BBA7A5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31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F123DA4-CFF7-5396-9B21-5A5F16A72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3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39C638E-49BC-2F48-804B-7885F7200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40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1D9E512-2222-83C4-D233-E47254487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6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3A94A3D-EF9D-1E83-351A-B8F99977E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1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4FCEF10C-2931-E377-AF09-EE70BB0837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62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FA4AB29B-3B41-020D-427F-6B3F1058D2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7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94C7D415-2D28-D188-A53E-935EF3BB27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F513D1E-C6B8-8118-8AB8-144C8E0A2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83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B9C9735-1129-200F-664C-2E21D38EE1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21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0F68E151-803E-0C5E-1C29-8EC938688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780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8A497225-BC25-E50B-4AFC-05B2232A8A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87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F7BA0658-9A39-4DB7-07E2-EC655DBA3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84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EE3A73E6-09B9-1CEA-C2F5-86D8477D98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03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D2B5FC33-D65D-76B0-5EE8-A91B9E012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5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59C14450-0D64-C004-CCFB-634AECC968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4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25DAEC4-5F56-1ABB-EA16-66655EA412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C6F8F4B-A20B-0F37-72C6-BE0790D883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97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A71328B-8832-852F-B319-DB714CCF4C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7773241-A25A-1BE8-DC3E-CC4DF10C67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1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Trang Nguyễn</cp:lastModifiedBy>
  <cp:revision>3</cp:revision>
  <dcterms:created xsi:type="dcterms:W3CDTF">2025-04-02T07:23:04Z</dcterms:created>
  <dcterms:modified xsi:type="dcterms:W3CDTF">2026-01-28T02:33:04Z</dcterms:modified>
</cp:coreProperties>
</file>