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442" r:id="rId3"/>
    <p:sldId id="472" r:id="rId4"/>
    <p:sldId id="425" r:id="rId5"/>
    <p:sldId id="444" r:id="rId6"/>
    <p:sldId id="446" r:id="rId7"/>
    <p:sldId id="445" r:id="rId8"/>
    <p:sldId id="429" r:id="rId9"/>
    <p:sldId id="447" r:id="rId10"/>
    <p:sldId id="449" r:id="rId11"/>
    <p:sldId id="448" r:id="rId12"/>
    <p:sldId id="451" r:id="rId13"/>
    <p:sldId id="456" r:id="rId14"/>
    <p:sldId id="450" r:id="rId15"/>
    <p:sldId id="452" r:id="rId16"/>
    <p:sldId id="430" r:id="rId17"/>
    <p:sldId id="455" r:id="rId18"/>
    <p:sldId id="454" r:id="rId19"/>
    <p:sldId id="453" r:id="rId20"/>
    <p:sldId id="458" r:id="rId21"/>
    <p:sldId id="462" r:id="rId22"/>
    <p:sldId id="431" r:id="rId23"/>
    <p:sldId id="461" r:id="rId24"/>
    <p:sldId id="460" r:id="rId25"/>
    <p:sldId id="432" r:id="rId26"/>
    <p:sldId id="467" r:id="rId27"/>
    <p:sldId id="463" r:id="rId28"/>
    <p:sldId id="465" r:id="rId29"/>
    <p:sldId id="466" r:id="rId30"/>
    <p:sldId id="464" r:id="rId31"/>
    <p:sldId id="468" r:id="rId32"/>
    <p:sldId id="469" r:id="rId33"/>
    <p:sldId id="433" r:id="rId34"/>
    <p:sldId id="434" r:id="rId35"/>
    <p:sldId id="471" r:id="rId36"/>
    <p:sldId id="435" r:id="rId37"/>
    <p:sldId id="436" r:id="rId38"/>
    <p:sldId id="437" r:id="rId39"/>
    <p:sldId id="44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3852B"/>
    <a:srgbClr val="CC3300"/>
    <a:srgbClr val="003300"/>
    <a:srgbClr val="9D6C2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00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1/23/26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1/23/26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1/23/26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4622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436022"/>
              </p:ext>
            </p:extLst>
          </p:nvPr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3531960" imgH="4445640" progId="MS_ClipArt_Gallery.2">
                  <p:embed/>
                </p:oleObj>
              </mc:Choice>
              <mc:Fallback>
                <p:oleObj name="Clip" r:id="rId6" imgW="3531960" imgH="444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7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0411" y="192019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029" y="2712716"/>
            <a:ext cx="4118542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2,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SGK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51, 52.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3" y="2701243"/>
            <a:ext cx="7102737" cy="30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21" y="2498500"/>
            <a:ext cx="8051356" cy="409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37" y="2447699"/>
            <a:ext cx="9068600" cy="411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4" y="2477034"/>
            <a:ext cx="8467097" cy="405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44299" y="187664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406259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94738"/>
              </p:ext>
            </p:extLst>
          </p:nvPr>
        </p:nvGraphicFramePr>
        <p:xfrm>
          <a:off x="798287" y="2206166"/>
          <a:ext cx="10981750" cy="3802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392696" imgH="2924583" progId="Paint.Picture">
                  <p:embed/>
                </p:oleObj>
              </mc:Choice>
              <mc:Fallback>
                <p:oleObj name="Bitmap Image" r:id="rId3" imgW="8392696" imgH="292458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287" y="2206166"/>
                        <a:ext cx="10981750" cy="38027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32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977015"/>
            <a:ext cx="6749143" cy="247887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0273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189730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965" y="2654665"/>
            <a:ext cx="5267204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82" y="2654665"/>
            <a:ext cx="5836415" cy="3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875417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665" y="4287069"/>
            <a:ext cx="1044099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1383" y="2283041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335" y="3032028"/>
            <a:ext cx="452089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ý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52 SGK.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52 SGK.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2" y="1847621"/>
            <a:ext cx="6605588" cy="466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0171" y="2274838"/>
            <a:ext cx="9840686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50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5358" y="1345757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6571" y="2057614"/>
            <a:ext cx="753291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,...),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8" y="2059890"/>
            <a:ext cx="3052761" cy="299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55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6687012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23885" y="1875417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576284" y="2492274"/>
            <a:ext cx="6502401" cy="1753156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93661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3607" y="218144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Ở NHÀ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2066" y="2968171"/>
            <a:ext cx="507370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7" y="2823031"/>
            <a:ext cx="6413170" cy="21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12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5786" y="4424180"/>
            <a:ext cx="91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5" y="2322060"/>
            <a:ext cx="9583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55786" y="3410632"/>
            <a:ext cx="91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1356653" y="2250325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1331658" y="3265371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1311047" y="4343246"/>
            <a:ext cx="612498" cy="59450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Explosion 2 1"/>
          <p:cNvSpPr/>
          <p:nvPr/>
        </p:nvSpPr>
        <p:spPr>
          <a:xfrm>
            <a:off x="210724" y="1644413"/>
            <a:ext cx="6144712" cy="443707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MỜI ĐẠI DIỆN CÁC NHÓM LÊN THUYẾT TRÌNH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04000" y="2895596"/>
            <a:ext cx="51525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 CHÍ ĐÁNH GIÁ: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logic,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2880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1037" y="2254013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436" y="3061065"/>
            <a:ext cx="4951193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7412" name="Picture 4" descr="Ứng phó khi nghi trẻ lệch giới tí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05" y="2473970"/>
            <a:ext cx="6444110" cy="362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605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715" y="2100498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2828832"/>
            <a:ext cx="5585800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6" name="Picture 2" descr="Top 10 dụng cụ học tập dễ thương, cần thiết cho học sinh trung học c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67" y="20900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2" y="1987549"/>
            <a:ext cx="9885930" cy="43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3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2532" name="Picture 4" descr="Hình nền Ghi Nhớ Phong Cách Bút Chì Nền, Bản Ghi Nhớ, Ghim, Văn Phòng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63" y="1907394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1010" y="2487134"/>
            <a:ext cx="66620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822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68686" y="304864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641355" y="2965542"/>
            <a:ext cx="537864" cy="5334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644558" y="3678693"/>
            <a:ext cx="624128" cy="607045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655260" y="4551702"/>
            <a:ext cx="612498" cy="59450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726904"/>
              </p:ext>
            </p:extLst>
          </p:nvPr>
        </p:nvGraphicFramePr>
        <p:xfrm>
          <a:off x="4332744" y="2249715"/>
          <a:ext cx="7061199" cy="4034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4791744" progId="Paint.Picture">
                  <p:embed/>
                </p:oleObj>
              </mc:Choice>
              <mc:Fallback>
                <p:oleObj name="Bitmap Image" r:id="rId3" imgW="8411749" imgH="479174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744" y="2249715"/>
                        <a:ext cx="7061199" cy="40349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670481" y="2773914"/>
            <a:ext cx="173750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73442" y="3818944"/>
            <a:ext cx="1734541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62317" y="4951056"/>
            <a:ext cx="1745666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74504" y="508955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6473372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965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158" y="2001670"/>
            <a:ext cx="252523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8409" y="2813094"/>
            <a:ext cx="957307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720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2" y="1852387"/>
            <a:ext cx="8194221" cy="467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5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0678441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1997" y="218758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065" y="3156015"/>
            <a:ext cx="5585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93" y="1778549"/>
            <a:ext cx="2036123" cy="1221674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5203318" y="1998798"/>
            <a:ext cx="6625826" cy="216681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945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42702" y="1164762"/>
            <a:ext cx="6527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1909" y="2484314"/>
            <a:ext cx="1944914" cy="37856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Chia HS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đáng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HS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. </a:t>
            </a:r>
          </a:p>
        </p:txBody>
      </p:sp>
      <p:sp>
        <p:nvSpPr>
          <p:cNvPr id="25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TRƯNG BÀY SẢN PHẨM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63795" y="2427073"/>
            <a:ext cx="2104571" cy="40934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bày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,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cử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đáng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hào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.</a:t>
            </a:r>
          </a:p>
        </p:txBody>
      </p:sp>
      <p:sp>
        <p:nvSpPr>
          <p:cNvPr id="31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GIỚI THIỆU TRUYỀN THỐNG CỦA ĐỊA PHƯƠNG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/>
      <p:bldP spid="28" grpId="0" animBg="1"/>
      <p:bldP spid="30" grpId="0" animBg="1"/>
      <p:bldP spid="31" grpId="0" animBg="1"/>
      <p:bldP spid="32" grpId="0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028009" y="1629899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97001" y="1898413"/>
            <a:ext cx="7020841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86" y="4370019"/>
            <a:ext cx="8341211" cy="219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1127352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476466" y="1978241"/>
            <a:ext cx="6654853" cy="2413545"/>
          </a:xfrm>
          <a:prstGeom prst="cloudCallout">
            <a:avLst>
              <a:gd name="adj1" fmla="val -42933"/>
              <a:gd name="adj2" fmla="val 5790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2354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35734"/>
            <a:ext cx="2782669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77810" y="1211934"/>
            <a:ext cx="381000" cy="381000"/>
            <a:chOff x="2078" y="1680"/>
            <a:chExt cx="1615" cy="1615"/>
          </a:xfrm>
        </p:grpSpPr>
        <p:sp>
          <p:nvSpPr>
            <p:cNvPr id="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4754" y="123729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1909" y="2484314"/>
            <a:ext cx="4024016" cy="28623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    HS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       </a:t>
            </a:r>
          </a:p>
          <a:p>
            <a:pPr algn="just"/>
            <a:r>
              <a:rPr lang="en-US" sz="2000" dirty="0"/>
              <a:t>      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tổ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dán</a:t>
            </a:r>
            <a:r>
              <a:rPr lang="en-US" sz="2000" dirty="0"/>
              <a:t> 1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 </a:t>
            </a:r>
            <a:r>
              <a:rPr lang="en-US" sz="2000" dirty="0" err="1"/>
              <a:t>lên</a:t>
            </a:r>
            <a:r>
              <a:rPr lang="en-US" sz="2000" dirty="0"/>
              <a:t> lung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cầm</a:t>
            </a:r>
            <a:r>
              <a:rPr lang="en-US" sz="2000" dirty="0"/>
              <a:t> 1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. HS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lưng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: 2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cố</a:t>
            </a:r>
            <a:r>
              <a:rPr lang="en-US" sz="2000" dirty="0"/>
              <a:t> </a:t>
            </a:r>
            <a:r>
              <a:rPr lang="en-US" sz="2000" dirty="0" err="1"/>
              <a:t>gắng</a:t>
            </a:r>
            <a:r>
              <a:rPr lang="en-US" sz="2000" dirty="0"/>
              <a:t>. HS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tờ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A4. </a:t>
            </a:r>
          </a:p>
        </p:txBody>
      </p:sp>
      <p:sp>
        <p:nvSpPr>
          <p:cNvPr id="16" name="Google Shape;152;p4"/>
          <p:cNvSpPr/>
          <p:nvPr/>
        </p:nvSpPr>
        <p:spPr>
          <a:xfrm>
            <a:off x="1161355" y="1760156"/>
            <a:ext cx="1509282" cy="141601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1;p4"/>
          <p:cNvSpPr txBox="1"/>
          <p:nvPr/>
        </p:nvSpPr>
        <p:spPr>
          <a:xfrm>
            <a:off x="1479167" y="2173067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VỚI BẠN</a:t>
            </a:r>
            <a:endParaRPr sz="1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3;p6"/>
          <p:cNvSpPr/>
          <p:nvPr/>
        </p:nvSpPr>
        <p:spPr>
          <a:xfrm>
            <a:off x="1592101" y="1801241"/>
            <a:ext cx="537864" cy="533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0253" y="2789923"/>
            <a:ext cx="226237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/>
              <a:t>       </a:t>
            </a:r>
            <a:r>
              <a:rPr lang="en-US" sz="2000" dirty="0" err="1"/>
              <a:t>Mời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HS                        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,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, </a:t>
            </a:r>
            <a:r>
              <a:rPr lang="en-US" sz="2000" dirty="0" err="1"/>
              <a:t>chưa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. </a:t>
            </a:r>
          </a:p>
        </p:txBody>
      </p:sp>
      <p:sp>
        <p:nvSpPr>
          <p:cNvPr id="20" name="Google Shape;160;p4"/>
          <p:cNvSpPr/>
          <p:nvPr/>
        </p:nvSpPr>
        <p:spPr>
          <a:xfrm>
            <a:off x="6550451" y="1812126"/>
            <a:ext cx="1428794" cy="1424565"/>
          </a:xfrm>
          <a:prstGeom prst="ellipse">
            <a:avLst/>
          </a:prstGeom>
          <a:solidFill>
            <a:srgbClr val="C85B5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61;p4"/>
          <p:cNvSpPr txBox="1"/>
          <p:nvPr/>
        </p:nvSpPr>
        <p:spPr>
          <a:xfrm>
            <a:off x="6871561" y="2108051"/>
            <a:ext cx="873657" cy="85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CHIA SẺ TRƯỚC LỚP</a:t>
            </a:r>
            <a:endParaRPr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4;p6"/>
          <p:cNvSpPr/>
          <p:nvPr/>
        </p:nvSpPr>
        <p:spPr>
          <a:xfrm>
            <a:off x="6939667" y="1609196"/>
            <a:ext cx="624128" cy="60704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89061" y="1221344"/>
            <a:ext cx="381000" cy="381000"/>
            <a:chOff x="2078" y="1680"/>
            <a:chExt cx="1615" cy="1615"/>
          </a:xfrm>
        </p:grpSpPr>
        <p:sp>
          <p:nvSpPr>
            <p:cNvPr id="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9307" y="124461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27" y="1481158"/>
            <a:ext cx="5428344" cy="502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208386" y="1235858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3654" y="125654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CHỦ ĐỀ 7: GÓP PHẦN GIẢM THIỂU HIỆU ỨNG NHÀ KÍNH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56" y="1788886"/>
            <a:ext cx="6407157" cy="464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101600" y="2635881"/>
            <a:ext cx="6473372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1" y="2458811"/>
            <a:ext cx="7829022" cy="295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6630" y="225047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96379" y="3042018"/>
            <a:ext cx="399597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– 8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3714" y="2221444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921" y="3025393"/>
            <a:ext cx="4156307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– 6 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50 SGK.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49" y="2214110"/>
            <a:ext cx="7386138" cy="341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79276"/>
            <a:ext cx="11157414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385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>
              <a:solidFill>
                <a:srgbClr val="C385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23316" y="2468182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9324" y="3252868"/>
            <a:ext cx="477452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4-6HS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 descr="Nghệ thuật giao tiếp ứng xử nói chuyện hay APK 1.7 for Android – Download  Nghệ thuật giao tiếp ứng xử nói chuyện hay APK Latest Version from  APKFab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4" y="1964100"/>
            <a:ext cx="4291557" cy="42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5687" y="1897302"/>
            <a:ext cx="2097439" cy="461665"/>
          </a:xfrm>
          <a:prstGeom prst="rect">
            <a:avLst/>
          </a:prstGeom>
          <a:solidFill>
            <a:srgbClr val="CC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156" y="2603256"/>
            <a:ext cx="5014676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 descr="6 phép lịch sự của người Nhật khiến cả thế giới phát điên không theo n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7" y="2215218"/>
            <a:ext cx="6191250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50248"/>
            <a:ext cx="74562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5578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 HÒA HỢP TRONG CỘNG ĐỒNG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2" y="2122489"/>
            <a:ext cx="4821237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246154"/>
              </p:ext>
            </p:extLst>
          </p:nvPr>
        </p:nvGraphicFramePr>
        <p:xfrm>
          <a:off x="5441954" y="3222153"/>
          <a:ext cx="6405350" cy="2786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430802" imgH="3666667" progId="Paint.Picture">
                  <p:embed/>
                </p:oleObj>
              </mc:Choice>
              <mc:Fallback>
                <p:oleObj name="Bitmap Image" r:id="rId4" imgW="8430802" imgH="36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4" y="3222153"/>
                        <a:ext cx="6405350" cy="2786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5829393" y="2242855"/>
            <a:ext cx="1587399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XUYÊN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2192" y="2242855"/>
            <a:ext cx="158739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THỈNH THOẢNG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898735" y="2242855"/>
            <a:ext cx="149497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99112" y="238799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HIẾM KHI</a:t>
            </a:r>
          </a:p>
        </p:txBody>
      </p:sp>
    </p:spTree>
    <p:extLst>
      <p:ext uri="{BB962C8B-B14F-4D97-AF65-F5344CB8AC3E}">
        <p14:creationId xmlns:p14="http://schemas.microsoft.com/office/powerpoint/2010/main" val="1305800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2690</Words>
  <Application>Microsoft Macintosh PowerPoint</Application>
  <PresentationFormat>Widescreen</PresentationFormat>
  <Paragraphs>218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</vt:lpstr>
      <vt:lpstr>Myriad Pro</vt:lpstr>
      <vt:lpstr>Times New Roman</vt:lpstr>
      <vt:lpstr>Wingdings</vt:lpstr>
      <vt:lpstr>Office Theme</vt:lpstr>
      <vt:lpstr>Clip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Trang Nguyễn</cp:lastModifiedBy>
  <cp:revision>109</cp:revision>
  <dcterms:created xsi:type="dcterms:W3CDTF">2022-04-05T12:52:23Z</dcterms:created>
  <dcterms:modified xsi:type="dcterms:W3CDTF">2026-01-23T03:35:31Z</dcterms:modified>
</cp:coreProperties>
</file>