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0" r:id="rId1"/>
  </p:sldMasterIdLst>
  <p:notesMasterIdLst>
    <p:notesMasterId r:id="rId25"/>
  </p:notesMasterIdLst>
  <p:sldIdLst>
    <p:sldId id="291" r:id="rId2"/>
    <p:sldId id="256" r:id="rId3"/>
    <p:sldId id="258" r:id="rId4"/>
    <p:sldId id="292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59" r:id="rId13"/>
    <p:sldId id="257" r:id="rId14"/>
    <p:sldId id="261" r:id="rId15"/>
    <p:sldId id="260" r:id="rId16"/>
    <p:sldId id="293" r:id="rId17"/>
    <p:sldId id="262" r:id="rId18"/>
    <p:sldId id="263" r:id="rId19"/>
    <p:sldId id="265" r:id="rId20"/>
    <p:sldId id="282" r:id="rId21"/>
    <p:sldId id="264" r:id="rId22"/>
    <p:sldId id="269" r:id="rId23"/>
    <p:sldId id="275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207"/>
    <a:srgbClr val="D9F611"/>
    <a:srgbClr val="5FE896"/>
    <a:srgbClr val="F7A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500ADA-997B-43D0-AF35-6ED5576CBF05}">
  <a:tblStyle styleId="{D2500ADA-997B-43D0-AF35-6ED5576CBF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3" autoAdjust="0"/>
    <p:restoredTop sz="94571"/>
  </p:normalViewPr>
  <p:slideViewPr>
    <p:cSldViewPr snapToGrid="0">
      <p:cViewPr varScale="1">
        <p:scale>
          <a:sx n="118" d="100"/>
          <a:sy n="118" d="100"/>
        </p:scale>
        <p:origin x="624" y="2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6">
          <a:extLst>
            <a:ext uri="{FF2B5EF4-FFF2-40B4-BE49-F238E27FC236}">
              <a16:creationId xmlns:a16="http://schemas.microsoft.com/office/drawing/2014/main" id="{4B77ADF1-CEDE-5750-32DB-0ED56322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7" name="Google Shape;3787;p:notes">
            <a:extLst>
              <a:ext uri="{FF2B5EF4-FFF2-40B4-BE49-F238E27FC236}">
                <a16:creationId xmlns:a16="http://schemas.microsoft.com/office/drawing/2014/main" id="{E7F22C6B-5F08-8B8D-A297-5E936C0476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8" name="Google Shape;3788;p:notes">
            <a:extLst>
              <a:ext uri="{FF2B5EF4-FFF2-40B4-BE49-F238E27FC236}">
                <a16:creationId xmlns:a16="http://schemas.microsoft.com/office/drawing/2014/main" id="{15644F8E-46DA-0C35-E128-F1501E3BCB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380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300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gddd423beff_0_7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8" name="Google Shape;4288;gddd423beff_0_7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" name="Google Shape;4260;ge061a5d4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1" name="Google Shape;4261;ge061a5d4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" name="Google Shape;4474;ge061a5d40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5" name="Google Shape;4475;ge061a5d40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6" name="Google Shape;4416;ge061a5d40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7" name="Google Shape;4417;ge061a5d40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6">
          <a:extLst>
            <a:ext uri="{FF2B5EF4-FFF2-40B4-BE49-F238E27FC236}">
              <a16:creationId xmlns:a16="http://schemas.microsoft.com/office/drawing/2014/main" id="{4464DFD3-2750-D922-A17C-FBCAE30BB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gddd423beff_0_7648:notes">
            <a:extLst>
              <a:ext uri="{FF2B5EF4-FFF2-40B4-BE49-F238E27FC236}">
                <a16:creationId xmlns:a16="http://schemas.microsoft.com/office/drawing/2014/main" id="{13B73099-7285-156B-BCBE-6214BC3B54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8" name="Google Shape;4288;gddd423beff_0_7648:notes">
            <a:extLst>
              <a:ext uri="{FF2B5EF4-FFF2-40B4-BE49-F238E27FC236}">
                <a16:creationId xmlns:a16="http://schemas.microsoft.com/office/drawing/2014/main" id="{414B3766-1282-7B92-96CB-4BAF78D7FA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034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" name="Google Shape;4508;gddd423beff_0_1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9" name="Google Shape;4509;gddd423beff_0_1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gddd423beff_0_3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3" name="Google Shape;4583;gddd423beff_0_3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" name="Google Shape;4711;gddd423beff_0_3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2" name="Google Shape;4712;gddd423beff_0_3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" name="Google Shape;4260;ge061a5d4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1" name="Google Shape;4261;ge061a5d4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83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7" name="Google Shape;378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8" name="Google Shape;378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ddd423beff_0_3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ddd423beff_0_3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3" name="Google Shape;4793;gddd423beff_0_4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4" name="Google Shape;4794;gddd423beff_0_49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8" name="Google Shape;5508;gddd423beff_0_38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9" name="Google Shape;5509;gddd423beff_0_38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6" name="Google Shape;4266;ge061a5d40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7" name="Google Shape;4267;ge061a5d40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6">
          <a:extLst>
            <a:ext uri="{FF2B5EF4-FFF2-40B4-BE49-F238E27FC236}">
              <a16:creationId xmlns:a16="http://schemas.microsoft.com/office/drawing/2014/main" id="{AB09F086-B73A-925A-6112-12D38C08A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gddd423beff_0_7648:notes">
            <a:extLst>
              <a:ext uri="{FF2B5EF4-FFF2-40B4-BE49-F238E27FC236}">
                <a16:creationId xmlns:a16="http://schemas.microsoft.com/office/drawing/2014/main" id="{DAAF3F25-1E71-FEC2-C150-08A36D25BC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8" name="Google Shape;4288;gddd423beff_0_7648:notes">
            <a:extLst>
              <a:ext uri="{FF2B5EF4-FFF2-40B4-BE49-F238E27FC236}">
                <a16:creationId xmlns:a16="http://schemas.microsoft.com/office/drawing/2014/main" id="{53323A0B-5E15-88BD-D894-5C742C5D85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3962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31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986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788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2619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gddd423beff_0_4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3" name="Google Shape;4783;gddd423beff_0_4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661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82953-B063-D1E4-CDFB-9ACC139D2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86846-AB84-4590-0F0C-F296D6346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773EA-4E26-3D1D-8EA0-CA750404A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2B35E-6828-CE47-7044-678BD92A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390EC-77E3-09B4-D283-9A99258E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9138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C673-88BA-07F4-E3E8-530DC343D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57A9F-2CF5-8D86-22D4-193006A57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AFA02-5AC1-08BF-7954-4271398E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5D28D-BCD0-FD72-6076-25794A74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92834-C72C-1ABD-4172-F0C8B962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209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6F987B-DECC-EB4E-B38F-88E413DA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02325-4E82-0DF9-2C62-9EDEC7E97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8EFF6-E94B-33C0-7688-4DEE67280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B826A-B5BE-21FD-7A38-A67306DD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7183A-078E-A85A-2B6E-ABE1905D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6049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502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53" name="Google Shape;2153;p13"/>
          <p:cNvSpPr txBox="1">
            <a:spLocks noGrp="1"/>
          </p:cNvSpPr>
          <p:nvPr>
            <p:ph type="title" idx="2" hasCustomPrompt="1"/>
          </p:nvPr>
        </p:nvSpPr>
        <p:spPr>
          <a:xfrm>
            <a:off x="726437" y="1555175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54" name="Google Shape;2154;p13"/>
          <p:cNvSpPr txBox="1">
            <a:spLocks noGrp="1"/>
          </p:cNvSpPr>
          <p:nvPr>
            <p:ph type="subTitle" idx="1"/>
          </p:nvPr>
        </p:nvSpPr>
        <p:spPr>
          <a:xfrm>
            <a:off x="2213100" y="1555175"/>
            <a:ext cx="2081700" cy="362100"/>
          </a:xfrm>
          <a:prstGeom prst="rect">
            <a:avLst/>
          </a:prstGeom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155" name="Google Shape;2155;p13"/>
          <p:cNvSpPr txBox="1">
            <a:spLocks noGrp="1"/>
          </p:cNvSpPr>
          <p:nvPr>
            <p:ph type="subTitle" idx="3"/>
          </p:nvPr>
        </p:nvSpPr>
        <p:spPr>
          <a:xfrm>
            <a:off x="2213100" y="1999525"/>
            <a:ext cx="20817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56" name="Google Shape;2156;p13"/>
          <p:cNvSpPr txBox="1">
            <a:spLocks noGrp="1"/>
          </p:cNvSpPr>
          <p:nvPr>
            <p:ph type="title" idx="4" hasCustomPrompt="1"/>
          </p:nvPr>
        </p:nvSpPr>
        <p:spPr>
          <a:xfrm>
            <a:off x="726437" y="3258475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57" name="Google Shape;2157;p13"/>
          <p:cNvSpPr txBox="1">
            <a:spLocks noGrp="1"/>
          </p:cNvSpPr>
          <p:nvPr>
            <p:ph type="subTitle" idx="5"/>
          </p:nvPr>
        </p:nvSpPr>
        <p:spPr>
          <a:xfrm>
            <a:off x="2213100" y="3258475"/>
            <a:ext cx="2081700" cy="362100"/>
          </a:xfrm>
          <a:prstGeom prst="rect">
            <a:avLst/>
          </a:prstGeom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158" name="Google Shape;2158;p13"/>
          <p:cNvSpPr txBox="1">
            <a:spLocks noGrp="1"/>
          </p:cNvSpPr>
          <p:nvPr>
            <p:ph type="subTitle" idx="6"/>
          </p:nvPr>
        </p:nvSpPr>
        <p:spPr>
          <a:xfrm>
            <a:off x="2213100" y="3702825"/>
            <a:ext cx="20817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59" name="Google Shape;2159;p13"/>
          <p:cNvSpPr txBox="1">
            <a:spLocks noGrp="1"/>
          </p:cNvSpPr>
          <p:nvPr>
            <p:ph type="title" idx="7" hasCustomPrompt="1"/>
          </p:nvPr>
        </p:nvSpPr>
        <p:spPr>
          <a:xfrm>
            <a:off x="6988200" y="1555175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60" name="Google Shape;2160;p13"/>
          <p:cNvSpPr txBox="1">
            <a:spLocks noGrp="1"/>
          </p:cNvSpPr>
          <p:nvPr>
            <p:ph type="subTitle" idx="8"/>
          </p:nvPr>
        </p:nvSpPr>
        <p:spPr>
          <a:xfrm>
            <a:off x="4853400" y="1555175"/>
            <a:ext cx="2081700" cy="362100"/>
          </a:xfrm>
          <a:prstGeom prst="rect">
            <a:avLst/>
          </a:prstGeom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161" name="Google Shape;2161;p13"/>
          <p:cNvSpPr txBox="1">
            <a:spLocks noGrp="1"/>
          </p:cNvSpPr>
          <p:nvPr>
            <p:ph type="subTitle" idx="9"/>
          </p:nvPr>
        </p:nvSpPr>
        <p:spPr>
          <a:xfrm>
            <a:off x="4853400" y="1999525"/>
            <a:ext cx="20817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62" name="Google Shape;2162;p13"/>
          <p:cNvSpPr txBox="1">
            <a:spLocks noGrp="1"/>
          </p:cNvSpPr>
          <p:nvPr>
            <p:ph type="title" idx="13" hasCustomPrompt="1"/>
          </p:nvPr>
        </p:nvSpPr>
        <p:spPr>
          <a:xfrm>
            <a:off x="6988200" y="3258475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63" name="Google Shape;2163;p13"/>
          <p:cNvSpPr txBox="1">
            <a:spLocks noGrp="1"/>
          </p:cNvSpPr>
          <p:nvPr>
            <p:ph type="subTitle" idx="14"/>
          </p:nvPr>
        </p:nvSpPr>
        <p:spPr>
          <a:xfrm>
            <a:off x="4853400" y="3258475"/>
            <a:ext cx="2081700" cy="362100"/>
          </a:xfrm>
          <a:prstGeom prst="rect">
            <a:avLst/>
          </a:prstGeom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164" name="Google Shape;2164;p13"/>
          <p:cNvSpPr txBox="1">
            <a:spLocks noGrp="1"/>
          </p:cNvSpPr>
          <p:nvPr>
            <p:ph type="subTitle" idx="15"/>
          </p:nvPr>
        </p:nvSpPr>
        <p:spPr>
          <a:xfrm>
            <a:off x="4853400" y="3702825"/>
            <a:ext cx="2081700" cy="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98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9"/>
          <p:cNvSpPr txBox="1">
            <a:spLocks noGrp="1"/>
          </p:cNvSpPr>
          <p:nvPr>
            <p:ph type="subTitle" idx="1"/>
          </p:nvPr>
        </p:nvSpPr>
        <p:spPr>
          <a:xfrm>
            <a:off x="720000" y="2647213"/>
            <a:ext cx="37125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45" name="Google Shape;1845;p9"/>
          <p:cNvSpPr txBox="1">
            <a:spLocks noGrp="1"/>
          </p:cNvSpPr>
          <p:nvPr>
            <p:ph type="title"/>
          </p:nvPr>
        </p:nvSpPr>
        <p:spPr>
          <a:xfrm>
            <a:off x="720000" y="1589388"/>
            <a:ext cx="4484100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0351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"/>
          <p:cNvSpPr txBox="1">
            <a:spLocks noGrp="1"/>
          </p:cNvSpPr>
          <p:nvPr>
            <p:ph type="title"/>
          </p:nvPr>
        </p:nvSpPr>
        <p:spPr>
          <a:xfrm>
            <a:off x="4224825" y="1340325"/>
            <a:ext cx="28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0" name="Google Shape;270;p3"/>
          <p:cNvSpPr txBox="1">
            <a:spLocks noGrp="1"/>
          </p:cNvSpPr>
          <p:nvPr>
            <p:ph type="title" idx="2" hasCustomPrompt="1"/>
          </p:nvPr>
        </p:nvSpPr>
        <p:spPr>
          <a:xfrm>
            <a:off x="1944138" y="762000"/>
            <a:ext cx="2064000" cy="2505600"/>
          </a:xfrm>
          <a:prstGeom prst="rect">
            <a:avLst/>
          </a:prstGeom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1" name="Google Shape;271;p3"/>
          <p:cNvSpPr txBox="1">
            <a:spLocks noGrp="1"/>
          </p:cNvSpPr>
          <p:nvPr>
            <p:ph type="subTitle" idx="1"/>
          </p:nvPr>
        </p:nvSpPr>
        <p:spPr>
          <a:xfrm>
            <a:off x="4224825" y="2182125"/>
            <a:ext cx="2513700" cy="6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13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601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5"/>
          <p:cNvSpPr txBox="1">
            <a:spLocks noGrp="1"/>
          </p:cNvSpPr>
          <p:nvPr>
            <p:ph type="subTitle" idx="1"/>
          </p:nvPr>
        </p:nvSpPr>
        <p:spPr>
          <a:xfrm>
            <a:off x="1823800" y="26114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69" name="Google Shape;669;p5"/>
          <p:cNvSpPr txBox="1">
            <a:spLocks noGrp="1"/>
          </p:cNvSpPr>
          <p:nvPr>
            <p:ph type="subTitle" idx="2"/>
          </p:nvPr>
        </p:nvSpPr>
        <p:spPr>
          <a:xfrm>
            <a:off x="1438400" y="3079600"/>
            <a:ext cx="28524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5"/>
          <p:cNvSpPr txBox="1">
            <a:spLocks noGrp="1"/>
          </p:cNvSpPr>
          <p:nvPr>
            <p:ph type="subTitle" idx="3"/>
          </p:nvPr>
        </p:nvSpPr>
        <p:spPr>
          <a:xfrm>
            <a:off x="5238600" y="26114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71" name="Google Shape;671;p5"/>
          <p:cNvSpPr txBox="1">
            <a:spLocks noGrp="1"/>
          </p:cNvSpPr>
          <p:nvPr>
            <p:ph type="subTitle" idx="4"/>
          </p:nvPr>
        </p:nvSpPr>
        <p:spPr>
          <a:xfrm>
            <a:off x="5004950" y="3079600"/>
            <a:ext cx="25491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899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7"/>
          <p:cNvSpPr txBox="1">
            <a:spLocks noGrp="1"/>
          </p:cNvSpPr>
          <p:nvPr>
            <p:ph type="body" idx="1"/>
          </p:nvPr>
        </p:nvSpPr>
        <p:spPr>
          <a:xfrm>
            <a:off x="1177200" y="1383350"/>
            <a:ext cx="3908700" cy="27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3" name="Google Shape;106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105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59" name="Google Shape;2359;p14"/>
          <p:cNvSpPr txBox="1">
            <a:spLocks noGrp="1"/>
          </p:cNvSpPr>
          <p:nvPr>
            <p:ph type="subTitle" idx="1"/>
          </p:nvPr>
        </p:nvSpPr>
        <p:spPr>
          <a:xfrm>
            <a:off x="1218575" y="2611400"/>
            <a:ext cx="17241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360" name="Google Shape;2360;p14"/>
          <p:cNvSpPr txBox="1">
            <a:spLocks noGrp="1"/>
          </p:cNvSpPr>
          <p:nvPr>
            <p:ph type="subTitle" idx="2"/>
          </p:nvPr>
        </p:nvSpPr>
        <p:spPr>
          <a:xfrm>
            <a:off x="1039825" y="3079600"/>
            <a:ext cx="2081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6" name="Google Shape;2556;p14"/>
          <p:cNvSpPr txBox="1">
            <a:spLocks noGrp="1"/>
          </p:cNvSpPr>
          <p:nvPr>
            <p:ph type="subTitle" idx="3"/>
          </p:nvPr>
        </p:nvSpPr>
        <p:spPr>
          <a:xfrm>
            <a:off x="3710000" y="2611400"/>
            <a:ext cx="17241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557" name="Google Shape;2557;p14"/>
          <p:cNvSpPr txBox="1">
            <a:spLocks noGrp="1"/>
          </p:cNvSpPr>
          <p:nvPr>
            <p:ph type="subTitle" idx="4"/>
          </p:nvPr>
        </p:nvSpPr>
        <p:spPr>
          <a:xfrm>
            <a:off x="3531200" y="3079600"/>
            <a:ext cx="2081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8" name="Google Shape;2558;p14"/>
          <p:cNvSpPr txBox="1">
            <a:spLocks noGrp="1"/>
          </p:cNvSpPr>
          <p:nvPr>
            <p:ph type="subTitle" idx="5"/>
          </p:nvPr>
        </p:nvSpPr>
        <p:spPr>
          <a:xfrm>
            <a:off x="6201375" y="2611400"/>
            <a:ext cx="17241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559" name="Google Shape;2559;p14"/>
          <p:cNvSpPr txBox="1">
            <a:spLocks noGrp="1"/>
          </p:cNvSpPr>
          <p:nvPr>
            <p:ph type="subTitle" idx="6"/>
          </p:nvPr>
        </p:nvSpPr>
        <p:spPr>
          <a:xfrm>
            <a:off x="6022575" y="3079600"/>
            <a:ext cx="2081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92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4240-7E48-7CF8-BFC2-4EC733E0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ED522-41F5-74E1-690C-5DFA3487B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89786-06A0-6B11-C0B7-66BF36E5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AFDCB-5929-8C0C-EA57-DEE6A463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D3556-51B4-834D-7D0E-643B9075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8969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58" name="Google Shape;2758;p15"/>
          <p:cNvSpPr txBox="1">
            <a:spLocks noGrp="1"/>
          </p:cNvSpPr>
          <p:nvPr>
            <p:ph type="subTitle" idx="1"/>
          </p:nvPr>
        </p:nvSpPr>
        <p:spPr>
          <a:xfrm>
            <a:off x="1039900" y="3449475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59" name="Google Shape;2759;p15"/>
          <p:cNvSpPr txBox="1">
            <a:spLocks noGrp="1"/>
          </p:cNvSpPr>
          <p:nvPr>
            <p:ph type="subTitle" idx="2"/>
          </p:nvPr>
        </p:nvSpPr>
        <p:spPr>
          <a:xfrm>
            <a:off x="1039850" y="3917675"/>
            <a:ext cx="2081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0" name="Google Shape;2760;p15"/>
          <p:cNvSpPr txBox="1">
            <a:spLocks noGrp="1"/>
          </p:cNvSpPr>
          <p:nvPr>
            <p:ph type="subTitle" idx="3"/>
          </p:nvPr>
        </p:nvSpPr>
        <p:spPr>
          <a:xfrm>
            <a:off x="3531213" y="3449475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61" name="Google Shape;2761;p15"/>
          <p:cNvSpPr txBox="1">
            <a:spLocks noGrp="1"/>
          </p:cNvSpPr>
          <p:nvPr>
            <p:ph type="subTitle" idx="4"/>
          </p:nvPr>
        </p:nvSpPr>
        <p:spPr>
          <a:xfrm>
            <a:off x="3531167" y="3917675"/>
            <a:ext cx="2081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2" name="Google Shape;2762;p15"/>
          <p:cNvSpPr txBox="1">
            <a:spLocks noGrp="1"/>
          </p:cNvSpPr>
          <p:nvPr>
            <p:ph type="subTitle" idx="5"/>
          </p:nvPr>
        </p:nvSpPr>
        <p:spPr>
          <a:xfrm>
            <a:off x="6022488" y="3449475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63" name="Google Shape;2763;p15"/>
          <p:cNvSpPr txBox="1">
            <a:spLocks noGrp="1"/>
          </p:cNvSpPr>
          <p:nvPr>
            <p:ph type="subTitle" idx="6"/>
          </p:nvPr>
        </p:nvSpPr>
        <p:spPr>
          <a:xfrm>
            <a:off x="6022446" y="3917675"/>
            <a:ext cx="2081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4" name="Google Shape;2764;p15"/>
          <p:cNvSpPr txBox="1">
            <a:spLocks noGrp="1"/>
          </p:cNvSpPr>
          <p:nvPr>
            <p:ph type="subTitle" idx="7"/>
          </p:nvPr>
        </p:nvSpPr>
        <p:spPr>
          <a:xfrm>
            <a:off x="1039900" y="17110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65" name="Google Shape;2765;p15"/>
          <p:cNvSpPr txBox="1">
            <a:spLocks noGrp="1"/>
          </p:cNvSpPr>
          <p:nvPr>
            <p:ph type="subTitle" idx="8"/>
          </p:nvPr>
        </p:nvSpPr>
        <p:spPr>
          <a:xfrm>
            <a:off x="1039850" y="2179200"/>
            <a:ext cx="2081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6" name="Google Shape;2766;p15"/>
          <p:cNvSpPr txBox="1">
            <a:spLocks noGrp="1"/>
          </p:cNvSpPr>
          <p:nvPr>
            <p:ph type="subTitle" idx="9"/>
          </p:nvPr>
        </p:nvSpPr>
        <p:spPr>
          <a:xfrm>
            <a:off x="3531213" y="17110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67" name="Google Shape;2767;p15"/>
          <p:cNvSpPr txBox="1">
            <a:spLocks noGrp="1"/>
          </p:cNvSpPr>
          <p:nvPr>
            <p:ph type="subTitle" idx="13"/>
          </p:nvPr>
        </p:nvSpPr>
        <p:spPr>
          <a:xfrm>
            <a:off x="3531167" y="2179200"/>
            <a:ext cx="2081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8" name="Google Shape;2768;p15"/>
          <p:cNvSpPr txBox="1">
            <a:spLocks noGrp="1"/>
          </p:cNvSpPr>
          <p:nvPr>
            <p:ph type="subTitle" idx="14"/>
          </p:nvPr>
        </p:nvSpPr>
        <p:spPr>
          <a:xfrm>
            <a:off x="6022488" y="17110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69" name="Google Shape;2769;p15"/>
          <p:cNvSpPr txBox="1">
            <a:spLocks noGrp="1"/>
          </p:cNvSpPr>
          <p:nvPr>
            <p:ph type="subTitle" idx="15"/>
          </p:nvPr>
        </p:nvSpPr>
        <p:spPr>
          <a:xfrm>
            <a:off x="5888250" y="2179200"/>
            <a:ext cx="2350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9627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p11"/>
          <p:cNvSpPr txBox="1">
            <a:spLocks noGrp="1"/>
          </p:cNvSpPr>
          <p:nvPr>
            <p:ph type="title" hasCustomPrompt="1"/>
          </p:nvPr>
        </p:nvSpPr>
        <p:spPr>
          <a:xfrm>
            <a:off x="1699487" y="1346513"/>
            <a:ext cx="5110500" cy="20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49" name="Google Shape;2149;p11"/>
          <p:cNvSpPr txBox="1">
            <a:spLocks noGrp="1"/>
          </p:cNvSpPr>
          <p:nvPr>
            <p:ph type="subTitle" idx="1"/>
          </p:nvPr>
        </p:nvSpPr>
        <p:spPr>
          <a:xfrm>
            <a:off x="1699477" y="3368400"/>
            <a:ext cx="4885500" cy="3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555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1" name="Google Shape;2771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72" name="Google Shape;2772;p16"/>
          <p:cNvSpPr txBox="1">
            <a:spLocks noGrp="1"/>
          </p:cNvSpPr>
          <p:nvPr>
            <p:ph type="subTitle" idx="1"/>
          </p:nvPr>
        </p:nvSpPr>
        <p:spPr>
          <a:xfrm>
            <a:off x="1239575" y="32210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73" name="Google Shape;2773;p16"/>
          <p:cNvSpPr txBox="1">
            <a:spLocks noGrp="1"/>
          </p:cNvSpPr>
          <p:nvPr>
            <p:ph type="subTitle" idx="2"/>
          </p:nvPr>
        </p:nvSpPr>
        <p:spPr>
          <a:xfrm>
            <a:off x="848075" y="3689200"/>
            <a:ext cx="2864700" cy="7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66" name="Google Shape;2966;p16"/>
          <p:cNvSpPr txBox="1">
            <a:spLocks noGrp="1"/>
          </p:cNvSpPr>
          <p:nvPr>
            <p:ph type="subTitle" idx="3"/>
          </p:nvPr>
        </p:nvSpPr>
        <p:spPr>
          <a:xfrm>
            <a:off x="5822725" y="3221000"/>
            <a:ext cx="20817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967" name="Google Shape;2967;p16"/>
          <p:cNvSpPr txBox="1">
            <a:spLocks noGrp="1"/>
          </p:cNvSpPr>
          <p:nvPr>
            <p:ph type="subTitle" idx="4"/>
          </p:nvPr>
        </p:nvSpPr>
        <p:spPr>
          <a:xfrm>
            <a:off x="5431225" y="3689200"/>
            <a:ext cx="2864700" cy="7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68" name="Google Shape;2968;p16"/>
          <p:cNvSpPr txBox="1">
            <a:spLocks noGrp="1"/>
          </p:cNvSpPr>
          <p:nvPr>
            <p:ph type="title" idx="5" hasCustomPrompt="1"/>
          </p:nvPr>
        </p:nvSpPr>
        <p:spPr>
          <a:xfrm>
            <a:off x="992825" y="1907725"/>
            <a:ext cx="2575200" cy="117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69" name="Google Shape;2969;p16"/>
          <p:cNvSpPr txBox="1">
            <a:spLocks noGrp="1"/>
          </p:cNvSpPr>
          <p:nvPr>
            <p:ph type="title" idx="6" hasCustomPrompt="1"/>
          </p:nvPr>
        </p:nvSpPr>
        <p:spPr>
          <a:xfrm>
            <a:off x="5524525" y="1907725"/>
            <a:ext cx="2678100" cy="117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37354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" name="Google Shape;3379;p19"/>
          <p:cNvSpPr txBox="1">
            <a:spLocks noGrp="1"/>
          </p:cNvSpPr>
          <p:nvPr>
            <p:ph type="title"/>
          </p:nvPr>
        </p:nvSpPr>
        <p:spPr>
          <a:xfrm>
            <a:off x="4382163" y="616500"/>
            <a:ext cx="39351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80" name="Google Shape;3380;p19"/>
          <p:cNvSpPr txBox="1">
            <a:spLocks noGrp="1"/>
          </p:cNvSpPr>
          <p:nvPr>
            <p:ph type="subTitle" idx="1"/>
          </p:nvPr>
        </p:nvSpPr>
        <p:spPr>
          <a:xfrm>
            <a:off x="4401663" y="1897175"/>
            <a:ext cx="3896100" cy="3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Font typeface="Anton"/>
              <a:buNone/>
              <a:defRPr sz="2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3381" name="Google Shape;3381;p19"/>
          <p:cNvSpPr txBox="1">
            <a:spLocks noGrp="1"/>
          </p:cNvSpPr>
          <p:nvPr>
            <p:ph type="subTitle" idx="2"/>
          </p:nvPr>
        </p:nvSpPr>
        <p:spPr>
          <a:xfrm>
            <a:off x="4401663" y="2484125"/>
            <a:ext cx="3896100" cy="8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07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A9AFA-93CD-986C-67D6-C40283D5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97AE0-6778-E531-BBC0-20987EA4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775FB-01B5-4C4A-B400-938E523D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CF555-8888-6962-1FE7-6B973CD3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4DE95-F2A2-80FA-454D-A6AF7DC2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482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0F95-891B-0AD3-6232-A914212A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CF113-16DD-86AA-57D9-3D9DECC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BBB53-C7DD-2CA7-17B4-6925673E8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D83E4-3FFF-9120-BC1F-C460EFA7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6B8A6-B9C8-9914-FD75-4ABB50687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8BF1B-76FA-EED2-C4C8-D35C5123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10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B0D2-979B-AD17-92A5-C598BDC2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48502-1088-809E-2B61-5717F97F7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DCF1D-A62F-4857-43F7-3945BFE71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1D1836-87A4-77D4-A060-E7E43552E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9C45EA-B0F3-4633-59B4-CF83BF10E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72F5F-DC62-C691-5D5D-9DA49F32D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4E803B-9EFA-963D-B0E9-4C4883D5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B8C22C-D082-E9CB-A9B9-A38CE2653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570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F066-BA43-9719-8FD3-D4884999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90A0D-260E-2A56-E201-9268FCEB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1FA20-3F02-29BE-CF08-0886B76D3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D34A2-71EE-00F2-DCC9-B73519309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8966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899199-7DA7-21BD-ED21-4EF1D652F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6A2ABB-7C4A-B9AD-F0C7-3E5878B12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DAD95-4164-BDA1-FDF7-2E790BBBE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5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24B23-3C8F-37E5-E31D-46AA72EC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81833-47F2-430B-50BE-EEEA20A46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DAD95-3CE0-D097-20AD-BA25D252A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F7742-2B75-C0F5-C227-029547D45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EF2F4-2AC7-2FD2-88E9-219A452C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9AFF9-B483-B298-7ECA-C2407276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0582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97202-04BF-F232-3DFC-561B90346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91A0FD-0AE6-7289-31DF-AC01EA4452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23CAA-C015-8A75-266A-48DA876B2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805AD-CE6C-9FB8-FE91-6AB086C5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A8078-DB82-65EA-C745-EF76DD8A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9FE5F-AEC7-F051-1614-5BA727CF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4781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C0BFD3-B218-69EF-BEDA-C313EE01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E8492-6C4F-B871-F79B-0366E9C9C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3E9FF-A0FE-0EE6-E708-F4CFE7AAA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AAA5CA-AEE8-4CBF-BA4F-EB25F4353B7B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BB875-A0E9-99B3-BF1E-283DCF95F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C49BE-5E83-17BA-2F8A-8BF9356AA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BFA085-A043-4245-8667-A312CC288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5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90" r:id="rId19"/>
    <p:sldLayoutId id="2147483691" r:id="rId20"/>
    <p:sldLayoutId id="2147483692" r:id="rId21"/>
    <p:sldLayoutId id="2147483693" r:id="rId22"/>
    <p:sldLayoutId id="2147483694" r:id="rId2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lickr.com/photos/glorycycles/49695680632/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microsoft.com/office/2007/relationships/hdphoto" Target="../media/hdphoto5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openxmlformats.org/officeDocument/2006/relationships/image" Target="../media/image1.jp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0.wdp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789">
          <a:extLst>
            <a:ext uri="{FF2B5EF4-FFF2-40B4-BE49-F238E27FC236}">
              <a16:creationId xmlns:a16="http://schemas.microsoft.com/office/drawing/2014/main" id="{5AD7A11A-F6A4-3D2B-4805-A3A6E597B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4">
            <a:extLst>
              <a:ext uri="{FF2B5EF4-FFF2-40B4-BE49-F238E27FC236}">
                <a16:creationId xmlns:a16="http://schemas.microsoft.com/office/drawing/2014/main" id="{BD329DBA-97EC-4438-613B-01F36D86B02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6904" y="1948181"/>
            <a:ext cx="8697948" cy="17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dirty="0">
                <a:latin typeface="+mn-lt"/>
              </a:rPr>
              <a:t>WELCOME TO</a:t>
            </a:r>
            <a:br>
              <a:rPr lang="pt-BR" sz="5400" dirty="0">
                <a:latin typeface="+mn-lt"/>
              </a:rPr>
            </a:br>
            <a:r>
              <a:rPr lang="pt-BR" sz="11500" dirty="0">
                <a:solidFill>
                  <a:srgbClr val="C00000"/>
                </a:solidFill>
                <a:latin typeface="+mn-lt"/>
              </a:rPr>
              <a:t>OUR CLASS!</a:t>
            </a:r>
            <a:endParaRPr sz="5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791" name="Google Shape;3791;p24">
            <a:extLst>
              <a:ext uri="{FF2B5EF4-FFF2-40B4-BE49-F238E27FC236}">
                <a16:creationId xmlns:a16="http://schemas.microsoft.com/office/drawing/2014/main" id="{41EDB95D-8CBC-754E-71A8-7C46292B9CF9}"/>
              </a:ext>
            </a:extLst>
          </p:cNvPr>
          <p:cNvSpPr/>
          <p:nvPr/>
        </p:nvSpPr>
        <p:spPr>
          <a:xfrm>
            <a:off x="7949748" y="447781"/>
            <a:ext cx="697197" cy="238378"/>
          </a:xfrm>
          <a:custGeom>
            <a:avLst/>
            <a:gdLst/>
            <a:ahLst/>
            <a:cxnLst/>
            <a:rect l="l" t="t" r="r" b="b"/>
            <a:pathLst>
              <a:path w="4548" h="1555" extrusionOk="0">
                <a:moveTo>
                  <a:pt x="2323" y="1"/>
                </a:moveTo>
                <a:cubicBezTo>
                  <a:pt x="1980" y="1"/>
                  <a:pt x="1703" y="281"/>
                  <a:pt x="1703" y="629"/>
                </a:cubicBezTo>
                <a:cubicBezTo>
                  <a:pt x="1427" y="658"/>
                  <a:pt x="1191" y="816"/>
                  <a:pt x="1064" y="1032"/>
                </a:cubicBezTo>
                <a:cubicBezTo>
                  <a:pt x="946" y="925"/>
                  <a:pt x="798" y="855"/>
                  <a:pt x="620" y="855"/>
                </a:cubicBezTo>
                <a:cubicBezTo>
                  <a:pt x="276" y="855"/>
                  <a:pt x="1" y="1131"/>
                  <a:pt x="1" y="1476"/>
                </a:cubicBezTo>
                <a:cubicBezTo>
                  <a:pt x="1" y="1505"/>
                  <a:pt x="1" y="1535"/>
                  <a:pt x="10" y="1554"/>
                </a:cubicBezTo>
                <a:lnTo>
                  <a:pt x="4547" y="1554"/>
                </a:lnTo>
                <a:lnTo>
                  <a:pt x="4547" y="1485"/>
                </a:lnTo>
                <a:cubicBezTo>
                  <a:pt x="4547" y="1141"/>
                  <a:pt x="4272" y="866"/>
                  <a:pt x="3927" y="866"/>
                </a:cubicBezTo>
                <a:cubicBezTo>
                  <a:pt x="3710" y="866"/>
                  <a:pt x="3524" y="973"/>
                  <a:pt x="3415" y="1141"/>
                </a:cubicBezTo>
                <a:cubicBezTo>
                  <a:pt x="3307" y="973"/>
                  <a:pt x="3120" y="855"/>
                  <a:pt x="2903" y="855"/>
                </a:cubicBezTo>
                <a:cubicBezTo>
                  <a:pt x="2982" y="658"/>
                  <a:pt x="2963" y="403"/>
                  <a:pt x="2766" y="157"/>
                </a:cubicBezTo>
                <a:cubicBezTo>
                  <a:pt x="2617" y="48"/>
                  <a:pt x="2464" y="1"/>
                  <a:pt x="23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92" name="Google Shape;3792;p24">
            <a:extLst>
              <a:ext uri="{FF2B5EF4-FFF2-40B4-BE49-F238E27FC236}">
                <a16:creationId xmlns:a16="http://schemas.microsoft.com/office/drawing/2014/main" id="{10E7930F-9574-D8D8-68CC-3F844C8F34B3}"/>
              </a:ext>
            </a:extLst>
          </p:cNvPr>
          <p:cNvSpPr/>
          <p:nvPr/>
        </p:nvSpPr>
        <p:spPr>
          <a:xfrm>
            <a:off x="2969221" y="1787980"/>
            <a:ext cx="382208" cy="131447"/>
          </a:xfrm>
          <a:custGeom>
            <a:avLst/>
            <a:gdLst/>
            <a:ahLst/>
            <a:cxnLst/>
            <a:rect l="l" t="t" r="r" b="b"/>
            <a:pathLst>
              <a:path w="2835" h="975" extrusionOk="0">
                <a:moveTo>
                  <a:pt x="1449" y="1"/>
                </a:moveTo>
                <a:cubicBezTo>
                  <a:pt x="1236" y="1"/>
                  <a:pt x="1063" y="178"/>
                  <a:pt x="1063" y="394"/>
                </a:cubicBezTo>
                <a:cubicBezTo>
                  <a:pt x="895" y="414"/>
                  <a:pt x="748" y="502"/>
                  <a:pt x="659" y="650"/>
                </a:cubicBezTo>
                <a:cubicBezTo>
                  <a:pt x="591" y="572"/>
                  <a:pt x="492" y="532"/>
                  <a:pt x="394" y="532"/>
                </a:cubicBezTo>
                <a:cubicBezTo>
                  <a:pt x="177" y="532"/>
                  <a:pt x="0" y="709"/>
                  <a:pt x="0" y="916"/>
                </a:cubicBezTo>
                <a:cubicBezTo>
                  <a:pt x="0" y="935"/>
                  <a:pt x="0" y="955"/>
                  <a:pt x="10" y="975"/>
                </a:cubicBezTo>
                <a:lnTo>
                  <a:pt x="2834" y="975"/>
                </a:lnTo>
                <a:lnTo>
                  <a:pt x="2834" y="926"/>
                </a:lnTo>
                <a:cubicBezTo>
                  <a:pt x="2834" y="709"/>
                  <a:pt x="2657" y="542"/>
                  <a:pt x="2450" y="542"/>
                </a:cubicBezTo>
                <a:cubicBezTo>
                  <a:pt x="2312" y="542"/>
                  <a:pt x="2194" y="611"/>
                  <a:pt x="2126" y="709"/>
                </a:cubicBezTo>
                <a:cubicBezTo>
                  <a:pt x="2057" y="601"/>
                  <a:pt x="1938" y="532"/>
                  <a:pt x="1811" y="532"/>
                </a:cubicBezTo>
                <a:cubicBezTo>
                  <a:pt x="1860" y="404"/>
                  <a:pt x="1850" y="257"/>
                  <a:pt x="1722" y="99"/>
                </a:cubicBezTo>
                <a:cubicBezTo>
                  <a:pt x="1630" y="31"/>
                  <a:pt x="1537" y="1"/>
                  <a:pt x="14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54" name="Google Shape;4254;p24">
            <a:extLst>
              <a:ext uri="{FF2B5EF4-FFF2-40B4-BE49-F238E27FC236}">
                <a16:creationId xmlns:a16="http://schemas.microsoft.com/office/drawing/2014/main" id="{C1C53964-BC1E-83B2-3F49-F40251D59087}"/>
              </a:ext>
            </a:extLst>
          </p:cNvPr>
          <p:cNvSpPr/>
          <p:nvPr/>
        </p:nvSpPr>
        <p:spPr>
          <a:xfrm>
            <a:off x="2380175" y="234100"/>
            <a:ext cx="1342772" cy="460008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55" name="Google Shape;4255;p24">
            <a:extLst>
              <a:ext uri="{FF2B5EF4-FFF2-40B4-BE49-F238E27FC236}">
                <a16:creationId xmlns:a16="http://schemas.microsoft.com/office/drawing/2014/main" id="{BECB3A78-AB34-C3CD-DFF1-DF1A43FDB1B6}"/>
              </a:ext>
            </a:extLst>
          </p:cNvPr>
          <p:cNvSpPr/>
          <p:nvPr/>
        </p:nvSpPr>
        <p:spPr>
          <a:xfrm>
            <a:off x="8327787" y="1199275"/>
            <a:ext cx="1342772" cy="460008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58" name="Google Shape;4258;p24">
            <a:extLst>
              <a:ext uri="{FF2B5EF4-FFF2-40B4-BE49-F238E27FC236}">
                <a16:creationId xmlns:a16="http://schemas.microsoft.com/office/drawing/2014/main" id="{00723D21-BE98-A81F-32E1-D2BC1AA8EE09}"/>
              </a:ext>
            </a:extLst>
          </p:cNvPr>
          <p:cNvSpPr/>
          <p:nvPr/>
        </p:nvSpPr>
        <p:spPr>
          <a:xfrm>
            <a:off x="-75304" y="398380"/>
            <a:ext cx="382208" cy="131447"/>
          </a:xfrm>
          <a:custGeom>
            <a:avLst/>
            <a:gdLst/>
            <a:ahLst/>
            <a:cxnLst/>
            <a:rect l="l" t="t" r="r" b="b"/>
            <a:pathLst>
              <a:path w="2835" h="975" extrusionOk="0">
                <a:moveTo>
                  <a:pt x="1449" y="1"/>
                </a:moveTo>
                <a:cubicBezTo>
                  <a:pt x="1236" y="1"/>
                  <a:pt x="1063" y="178"/>
                  <a:pt x="1063" y="394"/>
                </a:cubicBezTo>
                <a:cubicBezTo>
                  <a:pt x="895" y="414"/>
                  <a:pt x="748" y="502"/>
                  <a:pt x="659" y="650"/>
                </a:cubicBezTo>
                <a:cubicBezTo>
                  <a:pt x="591" y="572"/>
                  <a:pt x="492" y="532"/>
                  <a:pt x="394" y="532"/>
                </a:cubicBezTo>
                <a:cubicBezTo>
                  <a:pt x="177" y="532"/>
                  <a:pt x="0" y="709"/>
                  <a:pt x="0" y="916"/>
                </a:cubicBezTo>
                <a:cubicBezTo>
                  <a:pt x="0" y="935"/>
                  <a:pt x="0" y="955"/>
                  <a:pt x="10" y="975"/>
                </a:cubicBezTo>
                <a:lnTo>
                  <a:pt x="2834" y="975"/>
                </a:lnTo>
                <a:lnTo>
                  <a:pt x="2834" y="926"/>
                </a:lnTo>
                <a:cubicBezTo>
                  <a:pt x="2834" y="709"/>
                  <a:pt x="2657" y="542"/>
                  <a:pt x="2450" y="542"/>
                </a:cubicBezTo>
                <a:cubicBezTo>
                  <a:pt x="2312" y="542"/>
                  <a:pt x="2194" y="611"/>
                  <a:pt x="2126" y="709"/>
                </a:cubicBezTo>
                <a:cubicBezTo>
                  <a:pt x="2057" y="601"/>
                  <a:pt x="1938" y="532"/>
                  <a:pt x="1811" y="532"/>
                </a:cubicBezTo>
                <a:cubicBezTo>
                  <a:pt x="1860" y="404"/>
                  <a:pt x="1850" y="257"/>
                  <a:pt x="1722" y="99"/>
                </a:cubicBezTo>
                <a:cubicBezTo>
                  <a:pt x="1630" y="31"/>
                  <a:pt x="1537" y="1"/>
                  <a:pt x="14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95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881B7B-DFE8-1555-01C7-C3A966BDD853}"/>
              </a:ext>
            </a:extLst>
          </p:cNvPr>
          <p:cNvSpPr/>
          <p:nvPr/>
        </p:nvSpPr>
        <p:spPr>
          <a:xfrm>
            <a:off x="198783" y="289519"/>
            <a:ext cx="8756374" cy="4564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508021" y="3732528"/>
            <a:ext cx="37125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 cầm</a:t>
            </a:r>
            <a:endParaRPr sz="6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263235" y="2005093"/>
            <a:ext cx="4459236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66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andlebars</a:t>
            </a:r>
            <a:r>
              <a:rPr lang="en-US" sz="66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66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br>
              <a:rPr lang="en-US" sz="66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8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hændlbɑːz</a:t>
            </a:r>
            <a:r>
              <a:rPr lang="en-US" sz="48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4800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0326" t="-607" r="1699" b="607"/>
          <a:stretch/>
        </p:blipFill>
        <p:spPr>
          <a:xfrm>
            <a:off x="5083069" y="821803"/>
            <a:ext cx="3712499" cy="3680992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98" name="Picture 2" descr="Xuống Mũi Tên Hướng Đi Biểu - Miễn Phí vector hình ảnh trên Pixabay">
            <a:extLst>
              <a:ext uri="{FF2B5EF4-FFF2-40B4-BE49-F238E27FC236}">
                <a16:creationId xmlns:a16="http://schemas.microsoft.com/office/drawing/2014/main" id="{6D7D581B-9EC3-FFEC-CA4D-F8D9D01A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2685">
            <a:off x="6580681" y="1585333"/>
            <a:ext cx="748762" cy="149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ndlebars.mp3">
            <a:hlinkClick r:id="" action="ppaction://media"/>
            <a:extLst>
              <a:ext uri="{FF2B5EF4-FFF2-40B4-BE49-F238E27FC236}">
                <a16:creationId xmlns:a16="http://schemas.microsoft.com/office/drawing/2014/main" id="{B82B0155-82E6-C50A-C679-D604A7BCC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8432" y="22350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83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90;p27">
            <a:extLst>
              <a:ext uri="{FF2B5EF4-FFF2-40B4-BE49-F238E27FC236}">
                <a16:creationId xmlns:a16="http://schemas.microsoft.com/office/drawing/2014/main" id="{68428C3B-C115-1766-C792-CD5F3B8E5DF5}"/>
              </a:ext>
            </a:extLst>
          </p:cNvPr>
          <p:cNvSpPr/>
          <p:nvPr/>
        </p:nvSpPr>
        <p:spPr>
          <a:xfrm>
            <a:off x="100208" y="96239"/>
            <a:ext cx="4471792" cy="592693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108000" tIns="180000" rIns="72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3600" dirty="0">
                <a:latin typeface="Anton"/>
                <a:sym typeface="Anton"/>
              </a:rPr>
              <a:t>Checking vocabulary</a:t>
            </a:r>
            <a:endParaRPr sz="3600" dirty="0">
              <a:latin typeface="Anton"/>
              <a:sym typeface="Anton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20DC1-AD4E-9B6B-3E44-16478F797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439171"/>
              </p:ext>
            </p:extLst>
          </p:nvPr>
        </p:nvGraphicFramePr>
        <p:xfrm>
          <a:off x="751561" y="900500"/>
          <a:ext cx="8241967" cy="3992880"/>
        </p:xfrm>
        <a:graphic>
          <a:graphicData uri="http://schemas.openxmlformats.org/drawingml/2006/table">
            <a:tbl>
              <a:tblPr firstRow="1" bandRow="1"/>
              <a:tblGrid>
                <a:gridCol w="2670387">
                  <a:extLst>
                    <a:ext uri="{9D8B030D-6E8A-4147-A177-3AD203B41FA5}">
                      <a16:colId xmlns:a16="http://schemas.microsoft.com/office/drawing/2014/main" val="1912900489"/>
                    </a:ext>
                  </a:extLst>
                </a:gridCol>
                <a:gridCol w="2852165">
                  <a:extLst>
                    <a:ext uri="{9D8B030D-6E8A-4147-A177-3AD203B41FA5}">
                      <a16:colId xmlns:a16="http://schemas.microsoft.com/office/drawing/2014/main" val="534850925"/>
                    </a:ext>
                  </a:extLst>
                </a:gridCol>
                <a:gridCol w="2719415">
                  <a:extLst>
                    <a:ext uri="{9D8B030D-6E8A-4147-A177-3AD203B41FA5}">
                      <a16:colId xmlns:a16="http://schemas.microsoft.com/office/drawing/2014/main" val="2428206184"/>
                    </a:ext>
                  </a:extLst>
                </a:gridCol>
              </a:tblGrid>
              <a:tr h="5001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en-VN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ord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VN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ronunciation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VN" sz="2800" b="1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eaning 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090420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trange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streɪndʒ</a:t>
                      </a:r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endParaRPr lang="en-VN" sz="24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ạ lùng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945808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andlebars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hændlbɑːz</a:t>
                      </a:r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endParaRPr lang="en-VN" sz="24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ay cầm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18161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 not allowed to do something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/biː 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nɒt</a:t>
                      </a:r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əˈlaʊd</a:t>
                      </a:r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</a:t>
                      </a:r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ː duː ˈ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sʌm</a:t>
                      </a:r>
                      <a:r>
                        <a:rPr lang="el-GR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θ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ɪŋ</a:t>
                      </a:r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hông được phép làm gì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250933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faɪn</a:t>
                      </a:r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endParaRPr lang="en-VN" sz="24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ị phạt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846476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angerously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deɪndʒərəsli</a:t>
                      </a:r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endParaRPr lang="en-VN" sz="24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ột cách nguy hiểm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106468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 animals go first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lɛt</a:t>
                      </a:r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ænɪməlz</a:t>
                      </a:r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gəʊ</a:t>
                      </a:r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fɜːst</a:t>
                      </a:r>
                      <a:r>
                        <a:rPr lang="en-US" sz="2400" b="0" i="0" u="none" strike="noStrike" dirty="0">
                          <a:solidFill>
                            <a:srgbClr val="07020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solidFill>
                          <a:srgbClr val="0702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VN" sz="2400" dirty="0">
                          <a:solidFill>
                            <a:srgbClr val="0702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 động vật đi trước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50078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D0762AE-EA44-017E-EFD2-7B1635DADE82}"/>
              </a:ext>
            </a:extLst>
          </p:cNvPr>
          <p:cNvSpPr/>
          <p:nvPr/>
        </p:nvSpPr>
        <p:spPr>
          <a:xfrm>
            <a:off x="830317" y="1481959"/>
            <a:ext cx="1629104" cy="337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4C5EBB-2104-3E84-FF25-ABC7F3ED95D8}"/>
              </a:ext>
            </a:extLst>
          </p:cNvPr>
          <p:cNvSpPr/>
          <p:nvPr/>
        </p:nvSpPr>
        <p:spPr>
          <a:xfrm>
            <a:off x="3470824" y="1524939"/>
            <a:ext cx="1629104" cy="294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C83D79-0774-06BC-550F-E7236D53B69D}"/>
              </a:ext>
            </a:extLst>
          </p:cNvPr>
          <p:cNvSpPr/>
          <p:nvPr/>
        </p:nvSpPr>
        <p:spPr>
          <a:xfrm>
            <a:off x="783018" y="1927026"/>
            <a:ext cx="1629104" cy="294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ED3820-E9D5-58C5-EE90-B051B2D12205}"/>
              </a:ext>
            </a:extLst>
          </p:cNvPr>
          <p:cNvSpPr/>
          <p:nvPr/>
        </p:nvSpPr>
        <p:spPr>
          <a:xfrm>
            <a:off x="3486904" y="1923173"/>
            <a:ext cx="1720852" cy="375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B4E4CB-2DEF-15A6-EEB6-874DEF3C6A52}"/>
              </a:ext>
            </a:extLst>
          </p:cNvPr>
          <p:cNvSpPr/>
          <p:nvPr/>
        </p:nvSpPr>
        <p:spPr>
          <a:xfrm>
            <a:off x="830316" y="2375121"/>
            <a:ext cx="2307423" cy="716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EC554-98C1-0473-FD35-5AFF2375C0AE}"/>
              </a:ext>
            </a:extLst>
          </p:cNvPr>
          <p:cNvSpPr/>
          <p:nvPr/>
        </p:nvSpPr>
        <p:spPr>
          <a:xfrm>
            <a:off x="3486904" y="2408098"/>
            <a:ext cx="2751849" cy="683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EC5D49-2C73-DA6F-D525-136B684AC898}"/>
              </a:ext>
            </a:extLst>
          </p:cNvPr>
          <p:cNvSpPr/>
          <p:nvPr/>
        </p:nvSpPr>
        <p:spPr>
          <a:xfrm>
            <a:off x="785281" y="3250607"/>
            <a:ext cx="1629104" cy="294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AAB129-1B12-453F-B0E4-EFC19FAC9FB1}"/>
              </a:ext>
            </a:extLst>
          </p:cNvPr>
          <p:cNvSpPr/>
          <p:nvPr/>
        </p:nvSpPr>
        <p:spPr>
          <a:xfrm>
            <a:off x="3486905" y="3250607"/>
            <a:ext cx="1629104" cy="294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0EA9D2-BDDE-101D-41D9-7090C4C6C244}"/>
              </a:ext>
            </a:extLst>
          </p:cNvPr>
          <p:cNvSpPr/>
          <p:nvPr/>
        </p:nvSpPr>
        <p:spPr>
          <a:xfrm>
            <a:off x="830316" y="3734173"/>
            <a:ext cx="1629104" cy="294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F87C93-42E5-9F18-4A64-2E4069535914}"/>
              </a:ext>
            </a:extLst>
          </p:cNvPr>
          <p:cNvSpPr/>
          <p:nvPr/>
        </p:nvSpPr>
        <p:spPr>
          <a:xfrm>
            <a:off x="3486905" y="3697920"/>
            <a:ext cx="2022644" cy="315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8A34DF-1CA4-43FD-4F70-3906D222DDD2}"/>
              </a:ext>
            </a:extLst>
          </p:cNvPr>
          <p:cNvSpPr/>
          <p:nvPr/>
        </p:nvSpPr>
        <p:spPr>
          <a:xfrm>
            <a:off x="830316" y="4166632"/>
            <a:ext cx="2522844" cy="294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E74CDE-70BC-C367-3874-B6E8539679B6}"/>
              </a:ext>
            </a:extLst>
          </p:cNvPr>
          <p:cNvSpPr/>
          <p:nvPr/>
        </p:nvSpPr>
        <p:spPr>
          <a:xfrm>
            <a:off x="3439510" y="4131906"/>
            <a:ext cx="2264979" cy="726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8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" name="Google Shape;4290;p27"/>
          <p:cNvSpPr/>
          <p:nvPr/>
        </p:nvSpPr>
        <p:spPr>
          <a:xfrm>
            <a:off x="3878286" y="921541"/>
            <a:ext cx="4821255" cy="1090133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1" name="Google Shape;4291;p27"/>
          <p:cNvSpPr txBox="1">
            <a:spLocks noGrp="1"/>
          </p:cNvSpPr>
          <p:nvPr>
            <p:ph type="title"/>
          </p:nvPr>
        </p:nvSpPr>
        <p:spPr>
          <a:xfrm>
            <a:off x="4015782" y="1087928"/>
            <a:ext cx="482125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 err="1">
                <a:solidFill>
                  <a:srgbClr val="C00000"/>
                </a:solidFill>
                <a:latin typeface="+mn-lt"/>
              </a:rPr>
              <a:t>Everyday</a:t>
            </a:r>
            <a:r>
              <a:rPr lang="pt-BR" sz="4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pt-BR" sz="4800" dirty="0" err="1">
                <a:solidFill>
                  <a:srgbClr val="C00000"/>
                </a:solidFill>
                <a:latin typeface="+mn-lt"/>
              </a:rPr>
              <a:t>English</a:t>
            </a:r>
            <a:endParaRPr lang="pt-BR" sz="4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292" name="Google Shape;4292;p27"/>
          <p:cNvSpPr txBox="1">
            <a:spLocks noGrp="1"/>
          </p:cNvSpPr>
          <p:nvPr>
            <p:ph type="title" idx="2"/>
          </p:nvPr>
        </p:nvSpPr>
        <p:spPr>
          <a:xfrm>
            <a:off x="1287512" y="66150"/>
            <a:ext cx="2064000" cy="2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4293" name="Google Shape;4293;p27"/>
          <p:cNvSpPr txBox="1">
            <a:spLocks noGrp="1"/>
          </p:cNvSpPr>
          <p:nvPr>
            <p:ph type="subTitle" idx="1"/>
          </p:nvPr>
        </p:nvSpPr>
        <p:spPr>
          <a:xfrm>
            <a:off x="911988" y="2484427"/>
            <a:ext cx="7925049" cy="6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solidFill>
                  <a:srgbClr val="070207"/>
                </a:solidFill>
                <a:effectLst/>
              </a:rPr>
              <a:t>Asking and answering about means of transport.</a:t>
            </a:r>
            <a:endParaRPr sz="4400" dirty="0">
              <a:solidFill>
                <a:srgbClr val="070207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Google Shape;4263;p25"/>
          <p:cNvSpPr txBox="1">
            <a:spLocks noGrp="1"/>
          </p:cNvSpPr>
          <p:nvPr>
            <p:ph type="title"/>
          </p:nvPr>
        </p:nvSpPr>
        <p:spPr>
          <a:xfrm>
            <a:off x="77236" y="68098"/>
            <a:ext cx="8943361" cy="99068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Listen and read the conversation, paying attention to the highlighted parts. </a:t>
            </a:r>
            <a:endParaRPr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64" name="Google Shape;4264;p25"/>
          <p:cNvSpPr txBox="1">
            <a:spLocks noGrp="1"/>
          </p:cNvSpPr>
          <p:nvPr>
            <p:ph type="body" idx="1"/>
          </p:nvPr>
        </p:nvSpPr>
        <p:spPr>
          <a:xfrm>
            <a:off x="273269" y="1161780"/>
            <a:ext cx="8481847" cy="3775859"/>
          </a:xfrm>
          <a:prstGeom prst="roundRect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vi-VN" sz="30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Nick: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 </a:t>
            </a:r>
            <a:r>
              <a:rPr lang="vi-VN" sz="3000" b="0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cs typeface="Calibri" panose="020F0502020204030204" pitchFamily="34" charset="0"/>
              </a:rPr>
              <a:t>How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 does your mum get to work? </a:t>
            </a:r>
          </a:p>
          <a:p>
            <a:pPr algn="l" rtl="0">
              <a:lnSpc>
                <a:spcPct val="150000"/>
              </a:lnSpc>
            </a:pPr>
            <a:r>
              <a:rPr lang="vi-VN" sz="30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Minh: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 She goes </a:t>
            </a:r>
            <a:r>
              <a:rPr lang="vi-VN" sz="3000" b="0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cs typeface="Calibri" panose="020F0502020204030204" pitchFamily="34" charset="0"/>
              </a:rPr>
              <a:t>by motorbike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. What about your mum?</a:t>
            </a:r>
          </a:p>
          <a:p>
            <a:pPr algn="l" rtl="0">
              <a:lnSpc>
                <a:spcPct val="150000"/>
              </a:lnSpc>
            </a:pPr>
            <a:r>
              <a:rPr lang="vi-VN" sz="30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Nick: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 She usually goes </a:t>
            </a:r>
            <a:r>
              <a:rPr lang="vi-VN" sz="3000" b="0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cs typeface="Calibri" panose="020F0502020204030204" pitchFamily="34" charset="0"/>
              </a:rPr>
              <a:t>by bus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. Sometimes she </a:t>
            </a:r>
            <a:r>
              <a:rPr lang="vi-VN" sz="3000" b="0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cs typeface="Calibri" panose="020F0502020204030204" pitchFamily="34" charset="0"/>
              </a:rPr>
              <a:t>cycles</a:t>
            </a: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3" name="050.mp3">
            <a:hlinkClick r:id="" action="ppaction://media"/>
            <a:extLst>
              <a:ext uri="{FF2B5EF4-FFF2-40B4-BE49-F238E27FC236}">
                <a16:creationId xmlns:a16="http://schemas.microsoft.com/office/drawing/2014/main" id="{2FD16556-EA9D-263C-5771-70458F481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797" y="157038"/>
            <a:ext cx="812800" cy="812800"/>
          </a:xfrm>
          <a:prstGeom prst="rect">
            <a:avLst/>
          </a:prstGeom>
        </p:spPr>
      </p:pic>
      <p:pic>
        <p:nvPicPr>
          <p:cNvPr id="1026" name="Picture 2" descr="phim hoạt hình - loa png tải về - Miễn phí trong suốt Cái Loa png Tải về.">
            <a:extLst>
              <a:ext uri="{FF2B5EF4-FFF2-40B4-BE49-F238E27FC236}">
                <a16:creationId xmlns:a16="http://schemas.microsoft.com/office/drawing/2014/main" id="{39000D88-220B-A642-D1BC-027AFD228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5" b="96711" l="2778" r="96778">
                        <a14:foregroundMark x1="6333" y1="77500" x2="4667" y2="81711"/>
                        <a14:foregroundMark x1="30889" y1="31316" x2="28222" y2="50789"/>
                        <a14:foregroundMark x1="28222" y1="50789" x2="26333" y2="51842"/>
                        <a14:foregroundMark x1="28444" y1="34737" x2="27889" y2="42895"/>
                        <a14:foregroundMark x1="29778" y1="33684" x2="36111" y2="26053"/>
                        <a14:foregroundMark x1="36111" y1="26053" x2="38111" y2="25526"/>
                        <a14:foregroundMark x1="37444" y1="25526" x2="47111" y2="27763"/>
                        <a14:foregroundMark x1="45556" y1="28026" x2="50778" y2="34868"/>
                        <a14:foregroundMark x1="50778" y1="34868" x2="55889" y2="37632"/>
                        <a14:foregroundMark x1="46222" y1="27632" x2="55333" y2="35395"/>
                        <a14:foregroundMark x1="54444" y1="36974" x2="58778" y2="45132"/>
                        <a14:foregroundMark x1="58778" y1="45132" x2="59889" y2="45526"/>
                        <a14:foregroundMark x1="25556" y1="52368" x2="5444" y2="70526"/>
                        <a14:foregroundMark x1="5444" y1="70526" x2="2778" y2="79342"/>
                        <a14:foregroundMark x1="2778" y1="79342" x2="8222" y2="85921"/>
                        <a14:foregroundMark x1="8222" y1="85921" x2="18778" y2="87500"/>
                        <a14:foregroundMark x1="56222" y1="40000" x2="63000" y2="57105"/>
                        <a14:foregroundMark x1="63000" y1="57105" x2="64000" y2="57237"/>
                        <a14:foregroundMark x1="64111" y1="57368" x2="62111" y2="48026"/>
                        <a14:foregroundMark x1="62111" y1="48026" x2="57222" y2="40395"/>
                        <a14:foregroundMark x1="57222" y1="40395" x2="57222" y2="39605"/>
                        <a14:foregroundMark x1="63333" y1="57368" x2="66111" y2="66316"/>
                        <a14:foregroundMark x1="66111" y1="66316" x2="64333" y2="73947"/>
                        <a14:foregroundMark x1="64889" y1="71316" x2="62333" y2="81184"/>
                        <a14:foregroundMark x1="62333" y1="81184" x2="54667" y2="85395"/>
                        <a14:foregroundMark x1="54667" y1="85395" x2="46556" y2="84079"/>
                        <a14:foregroundMark x1="46556" y1="84079" x2="45000" y2="83158"/>
                        <a14:foregroundMark x1="43667" y1="81316" x2="33778" y2="81316"/>
                        <a14:foregroundMark x1="33111" y1="81711" x2="33444" y2="94605"/>
                        <a14:foregroundMark x1="25111" y1="89342" x2="30000" y2="96842"/>
                        <a14:foregroundMark x1="30000" y1="96842" x2="30556" y2="96842"/>
                        <a14:foregroundMark x1="31000" y1="96842" x2="35222" y2="94868"/>
                        <a14:foregroundMark x1="33667" y1="85000" x2="34444" y2="91711"/>
                        <a14:foregroundMark x1="33778" y1="94605" x2="35222" y2="88684"/>
                        <a14:foregroundMark x1="34333" y1="96447" x2="35000" y2="90526"/>
                        <a14:foregroundMark x1="33778" y1="93816" x2="36222" y2="88947"/>
                        <a14:foregroundMark x1="35000" y1="90263" x2="35000" y2="81711"/>
                        <a14:foregroundMark x1="28444" y1="96842" x2="25000" y2="92763"/>
                        <a14:backgroundMark x1="59667" y1="11184" x2="73778" y2="30000"/>
                        <a14:backgroundMark x1="73778" y1="30000" x2="75667" y2="42237"/>
                        <a14:backgroundMark x1="75667" y1="42237" x2="84556" y2="59211"/>
                        <a14:backgroundMark x1="84556" y1="59211" x2="84556" y2="59211"/>
                        <a14:backgroundMark x1="88333" y1="71316" x2="88333" y2="17632"/>
                        <a14:backgroundMark x1="86222" y1="38684" x2="79111" y2="32632"/>
                        <a14:backgroundMark x1="79111" y1="32632" x2="75222" y2="24605"/>
                        <a14:backgroundMark x1="75222" y1="24605" x2="80778" y2="24079"/>
                        <a14:backgroundMark x1="83667" y1="28816" x2="79556" y2="38684"/>
                        <a14:backgroundMark x1="79556" y1="38684" x2="78667" y2="27237"/>
                        <a14:backgroundMark x1="78667" y1="27237" x2="79333" y2="24342"/>
                        <a14:backgroundMark x1="78333" y1="27632" x2="80778" y2="49079"/>
                        <a14:backgroundMark x1="84222" y1="36316" x2="81444" y2="40263"/>
                        <a14:backgroundMark x1="84333" y1="37632" x2="84000" y2="27237"/>
                        <a14:backgroundMark x1="92333" y1="39211" x2="97111" y2="17632"/>
                        <a14:backgroundMark x1="93889" y1="26579" x2="86000" y2="24737"/>
                        <a14:backgroundMark x1="86000" y1="24737" x2="93889" y2="19342"/>
                        <a14:backgroundMark x1="93889" y1="19342" x2="94889" y2="28947"/>
                        <a14:backgroundMark x1="94889" y1="28947" x2="92667" y2="32105"/>
                        <a14:backgroundMark x1="92333" y1="31711" x2="89000" y2="22368"/>
                        <a14:backgroundMark x1="89000" y1="22368" x2="89333" y2="21316"/>
                        <a14:backgroundMark x1="91889" y1="24079" x2="88556" y2="35789"/>
                        <a14:backgroundMark x1="88556" y1="35789" x2="91444" y2="21447"/>
                        <a14:backgroundMark x1="65667" y1="31316" x2="64889" y2="6184"/>
                        <a14:backgroundMark x1="64667" y1="7105" x2="74667" y2="6974"/>
                        <a14:backgroundMark x1="74667" y1="6974" x2="70111" y2="16974"/>
                        <a14:backgroundMark x1="70111" y1="16974" x2="64556" y2="8026"/>
                        <a14:backgroundMark x1="64556" y1="8026" x2="72222" y2="14211"/>
                        <a14:backgroundMark x1="72222" y1="14211" x2="67333" y2="21579"/>
                        <a14:backgroundMark x1="67333" y1="21579" x2="64778" y2="7105"/>
                        <a14:backgroundMark x1="64778" y1="7105" x2="69111" y2="17763"/>
                        <a14:backgroundMark x1="69111" y1="17763" x2="60000" y2="21184"/>
                        <a14:backgroundMark x1="60000" y1="21184" x2="63111" y2="5921"/>
                        <a14:backgroundMark x1="63111" y1="5921" x2="71000" y2="15263"/>
                        <a14:backgroundMark x1="71000" y1="15263" x2="67444" y2="5921"/>
                        <a14:backgroundMark x1="67444" y1="5921" x2="68778" y2="4474"/>
                        <a14:backgroundMark x1="73333" y1="3289" x2="67000" y2="15000"/>
                        <a14:backgroundMark x1="67000" y1="15000" x2="70222" y2="1184"/>
                        <a14:backgroundMark x1="70222" y1="1184" x2="71444" y2="11447"/>
                        <a14:backgroundMark x1="71444" y1="11447" x2="61889" y2="8684"/>
                        <a14:backgroundMark x1="61889" y1="8684" x2="72222" y2="5789"/>
                        <a14:backgroundMark x1="72222" y1="5789" x2="75889" y2="14079"/>
                        <a14:backgroundMark x1="75889" y1="14079" x2="67778" y2="16184"/>
                        <a14:backgroundMark x1="67778" y1="16184" x2="69889" y2="4868"/>
                        <a14:backgroundMark x1="69889" y1="4868" x2="70000" y2="20526"/>
                        <a14:backgroundMark x1="70000" y1="20526" x2="59333" y2="22237"/>
                        <a14:backgroundMark x1="59333" y1="22237" x2="55000" y2="12368"/>
                        <a14:backgroundMark x1="55000" y1="12368" x2="66556" y2="25132"/>
                        <a14:backgroundMark x1="66556" y1="25132" x2="60444" y2="34474"/>
                        <a14:backgroundMark x1="60444" y1="34474" x2="56556" y2="20132"/>
                        <a14:backgroundMark x1="56556" y1="20132" x2="66111" y2="19605"/>
                        <a14:backgroundMark x1="66111" y1="19605" x2="71333" y2="27500"/>
                        <a14:backgroundMark x1="71333" y1="27500" x2="64778" y2="39868"/>
                        <a14:backgroundMark x1="64778" y1="39868" x2="58222" y2="31711"/>
                        <a14:backgroundMark x1="58222" y1="31711" x2="67667" y2="21579"/>
                        <a14:backgroundMark x1="67667" y1="21579" x2="69778" y2="34474"/>
                        <a14:backgroundMark x1="69778" y1="34474" x2="73444" y2="25000"/>
                        <a14:backgroundMark x1="73444" y1="25000" x2="78222" y2="35395"/>
                        <a14:backgroundMark x1="78222" y1="35395" x2="69111" y2="35000"/>
                        <a14:backgroundMark x1="69111" y1="35000" x2="85111" y2="33684"/>
                        <a14:backgroundMark x1="85111" y1="33684" x2="82333" y2="51974"/>
                        <a14:backgroundMark x1="82333" y1="51974" x2="75333" y2="43947"/>
                        <a14:backgroundMark x1="75333" y1="43947" x2="83667" y2="52105"/>
                        <a14:backgroundMark x1="83667" y1="52105" x2="77667" y2="60263"/>
                        <a14:backgroundMark x1="77667" y1="60263" x2="74333" y2="50658"/>
                        <a14:backgroundMark x1="74333" y1="50658" x2="84333" y2="54211"/>
                        <a14:backgroundMark x1="84333" y1="54211" x2="78667" y2="61974"/>
                        <a14:backgroundMark x1="78667" y1="61974" x2="68000" y2="55263"/>
                        <a14:backgroundMark x1="68000" y1="55263" x2="79889" y2="63553"/>
                        <a14:backgroundMark x1="79889" y1="63553" x2="69889" y2="60263"/>
                        <a14:backgroundMark x1="69889" y1="60263" x2="69000" y2="42237"/>
                        <a14:backgroundMark x1="69000" y1="42237" x2="73333" y2="55132"/>
                        <a14:backgroundMark x1="73333" y1="55132" x2="64000" y2="44737"/>
                        <a14:backgroundMark x1="64000" y1="44737" x2="67333" y2="31974"/>
                        <a14:backgroundMark x1="67333" y1="31974" x2="75222" y2="51316"/>
                        <a14:backgroundMark x1="75222" y1="51316" x2="75222" y2="51842"/>
                        <a14:backgroundMark x1="74889" y1="52105" x2="68889" y2="43421"/>
                        <a14:backgroundMark x1="68889" y1="43421" x2="70889" y2="55395"/>
                        <a14:backgroundMark x1="70889" y1="55395" x2="62667" y2="33684"/>
                        <a14:backgroundMark x1="62667" y1="33684" x2="71000" y2="45526"/>
                        <a14:backgroundMark x1="71000" y1="45526" x2="62333" y2="26974"/>
                        <a14:backgroundMark x1="62333" y1="26974" x2="69556" y2="44605"/>
                        <a14:backgroundMark x1="69556" y1="44605" x2="62556" y2="32105"/>
                        <a14:backgroundMark x1="75000" y1="31053" x2="65667" y2="10132"/>
                        <a14:backgroundMark x1="65667" y1="10132" x2="71222" y2="22632"/>
                        <a14:backgroundMark x1="71222" y1="22632" x2="78444" y2="28421"/>
                        <a14:backgroundMark x1="78444" y1="28421" x2="69333" y2="16974"/>
                        <a14:backgroundMark x1="69333" y1="16974" x2="60556" y2="13421"/>
                        <a14:backgroundMark x1="60556" y1="13421" x2="64111" y2="11053"/>
                        <a14:backgroundMark x1="65667" y1="15921" x2="65333" y2="25921"/>
                        <a14:backgroundMark x1="65333" y1="25921" x2="62778" y2="24474"/>
                        <a14:backgroundMark x1="62778" y1="22237" x2="64111" y2="36974"/>
                        <a14:backgroundMark x1="65222" y1="25789" x2="68444" y2="5526"/>
                        <a14:backgroundMark x1="68444" y1="5526" x2="68111" y2="2895"/>
                        <a14:backgroundMark x1="80556" y1="17763" x2="83889" y2="37368"/>
                        <a14:backgroundMark x1="83889" y1="37368" x2="83333" y2="47368"/>
                        <a14:backgroundMark x1="83333" y1="47368" x2="76778" y2="19868"/>
                        <a14:backgroundMark x1="86889" y1="23553" x2="77333" y2="34868"/>
                        <a14:backgroundMark x1="77333" y1="34868" x2="85778" y2="21842"/>
                        <a14:backgroundMark x1="85778" y1="21842" x2="73556" y2="28026"/>
                        <a14:backgroundMark x1="73556" y1="28026" x2="89000" y2="24342"/>
                        <a14:backgroundMark x1="89000" y1="24342" x2="79111" y2="29079"/>
                        <a14:backgroundMark x1="79111" y1="29079" x2="90333" y2="24737"/>
                        <a14:backgroundMark x1="90333" y1="24737" x2="82444" y2="29737"/>
                        <a14:backgroundMark x1="82444" y1="29737" x2="82444" y2="29868"/>
                        <a14:backgroundMark x1="89889" y1="31316" x2="81667" y2="33684"/>
                        <a14:backgroundMark x1="81667" y1="33684" x2="91222" y2="22105"/>
                        <a14:backgroundMark x1="91222" y1="22105" x2="80556" y2="32237"/>
                        <a14:backgroundMark x1="80556" y1="32237" x2="88111" y2="25658"/>
                        <a14:backgroundMark x1="88111" y1="25658" x2="81444" y2="35263"/>
                        <a14:backgroundMark x1="81444" y1="35263" x2="87333" y2="25263"/>
                        <a14:backgroundMark x1="87333" y1="25263" x2="93556" y2="19474"/>
                        <a14:backgroundMark x1="93556" y1="19474" x2="86444" y2="31316"/>
                        <a14:backgroundMark x1="86444" y1="31316" x2="90444" y2="23158"/>
                        <a14:backgroundMark x1="90444" y1="23158" x2="94556" y2="26579"/>
                        <a14:backgroundMark x1="94556" y1="23684" x2="96556" y2="23684"/>
                        <a14:backgroundMark x1="93333" y1="28553" x2="88222" y2="36316"/>
                        <a14:backgroundMark x1="88222" y1="36316" x2="79222" y2="43816"/>
                        <a14:backgroundMark x1="79222" y1="43816" x2="71222" y2="45789"/>
                        <a14:backgroundMark x1="71222" y1="45789" x2="72000" y2="35921"/>
                        <a14:backgroundMark x1="72000" y1="35921" x2="73667" y2="45526"/>
                        <a14:backgroundMark x1="73667" y1="45526" x2="73000" y2="55789"/>
                        <a14:backgroundMark x1="73000" y1="55789" x2="73444" y2="43158"/>
                        <a14:backgroundMark x1="73444" y1="43158" x2="76889" y2="59868"/>
                        <a14:backgroundMark x1="76889" y1="59868" x2="76778" y2="48553"/>
                        <a14:backgroundMark x1="76778" y1="48553" x2="71889" y2="69737"/>
                        <a14:backgroundMark x1="71889" y1="69737" x2="92000" y2="43947"/>
                        <a14:backgroundMark x1="92000" y1="43947" x2="89222" y2="61842"/>
                        <a14:backgroundMark x1="89222" y1="61842" x2="85556" y2="51316"/>
                        <a14:backgroundMark x1="85556" y1="51316" x2="87222" y2="61053"/>
                        <a14:backgroundMark x1="87222" y1="61053" x2="84333" y2="44342"/>
                        <a14:backgroundMark x1="84333" y1="44342" x2="94444" y2="57500"/>
                        <a14:backgroundMark x1="94444" y1="57500" x2="89111" y2="50132"/>
                        <a14:backgroundMark x1="89111" y1="50132" x2="92444" y2="59605"/>
                        <a14:backgroundMark x1="92444" y1="59605" x2="87333" y2="55526"/>
                        <a14:backgroundMark x1="88111" y1="56447" x2="88000" y2="46184"/>
                        <a14:backgroundMark x1="88000" y1="46184" x2="82333" y2="62237"/>
                        <a14:backgroundMark x1="82333" y1="62237" x2="85778" y2="50658"/>
                        <a14:backgroundMark x1="85778" y1="50658" x2="94889" y2="55132"/>
                        <a14:backgroundMark x1="94889" y1="55132" x2="83889" y2="56184"/>
                        <a14:backgroundMark x1="83889" y1="56184" x2="64111" y2="24737"/>
                        <a14:backgroundMark x1="64111" y1="24737" x2="63889" y2="13684"/>
                        <a14:backgroundMark x1="63889" y1="13684" x2="67000" y2="5132"/>
                        <a14:backgroundMark x1="67000" y1="5132" x2="68667" y2="3026"/>
                        <a14:backgroundMark x1="68667" y1="2895" x2="67667" y2="7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3" y="845316"/>
            <a:ext cx="962566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16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477;p29">
            <a:extLst>
              <a:ext uri="{FF2B5EF4-FFF2-40B4-BE49-F238E27FC236}">
                <a16:creationId xmlns:a16="http://schemas.microsoft.com/office/drawing/2014/main" id="{9D0157BB-FAE0-298E-ACAF-88A9E56D2DD6}"/>
              </a:ext>
            </a:extLst>
          </p:cNvPr>
          <p:cNvSpPr/>
          <p:nvPr/>
        </p:nvSpPr>
        <p:spPr>
          <a:xfrm>
            <a:off x="1864294" y="3152389"/>
            <a:ext cx="5253596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29"/>
          <p:cNvSpPr/>
          <p:nvPr/>
        </p:nvSpPr>
        <p:spPr>
          <a:xfrm>
            <a:off x="1938026" y="1421771"/>
            <a:ext cx="4718215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29"/>
          <p:cNvSpPr txBox="1">
            <a:spLocks noGrp="1"/>
          </p:cNvSpPr>
          <p:nvPr>
            <p:ph type="title"/>
          </p:nvPr>
        </p:nvSpPr>
        <p:spPr>
          <a:xfrm>
            <a:off x="2705692" y="209944"/>
            <a:ext cx="3570800" cy="811128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en-VN" sz="4400" dirty="0">
                <a:solidFill>
                  <a:schemeClr val="tx1">
                    <a:lumMod val="50000"/>
                  </a:schemeClr>
                </a:solidFill>
              </a:rPr>
              <a:t>how me!!!</a:t>
            </a:r>
            <a:endParaRPr sz="4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480" name="Google Shape;4480;p29"/>
          <p:cNvSpPr txBox="1">
            <a:spLocks noGrp="1"/>
          </p:cNvSpPr>
          <p:nvPr>
            <p:ph type="subTitle" idx="1"/>
          </p:nvPr>
        </p:nvSpPr>
        <p:spPr>
          <a:xfrm>
            <a:off x="1916384" y="1430566"/>
            <a:ext cx="4827233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Asking</a:t>
            </a:r>
            <a:r>
              <a:rPr lang="pt-BR" dirty="0"/>
              <a:t>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en-US" dirty="0"/>
              <a:t>about means of transport</a:t>
            </a:r>
            <a:r>
              <a:rPr lang="pt-BR" dirty="0"/>
              <a:t> </a:t>
            </a:r>
            <a:endParaRPr dirty="0"/>
          </a:p>
        </p:txBody>
      </p:sp>
      <p:sp>
        <p:nvSpPr>
          <p:cNvPr id="8" name="Google Shape;4480;p29">
            <a:extLst>
              <a:ext uri="{FF2B5EF4-FFF2-40B4-BE49-F238E27FC236}">
                <a16:creationId xmlns:a16="http://schemas.microsoft.com/office/drawing/2014/main" id="{11002802-F141-E6F5-45B3-D88BE697AB18}"/>
              </a:ext>
            </a:extLst>
          </p:cNvPr>
          <p:cNvSpPr txBox="1">
            <a:spLocks/>
          </p:cNvSpPr>
          <p:nvPr/>
        </p:nvSpPr>
        <p:spPr>
          <a:xfrm>
            <a:off x="1827918" y="3128539"/>
            <a:ext cx="5253596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indent="0"/>
            <a:r>
              <a:rPr lang="pt-BR" dirty="0" err="1">
                <a:solidFill>
                  <a:schemeClr val="tx1"/>
                </a:solidFill>
              </a:rPr>
              <a:t>Answering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about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about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means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of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transport</a:t>
            </a:r>
            <a:r>
              <a:rPr lang="pt-B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304EA-56B9-28AB-107F-25F39BF8006B}"/>
              </a:ext>
            </a:extLst>
          </p:cNvPr>
          <p:cNvSpPr txBox="1"/>
          <p:nvPr/>
        </p:nvSpPr>
        <p:spPr>
          <a:xfrm>
            <a:off x="446809" y="2169015"/>
            <a:ext cx="7606145" cy="646986"/>
          </a:xfrm>
          <a:prstGeom prst="flowChartAlternateProcess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i="0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 do/does + S + get/get + to + </a:t>
            </a:r>
            <a:r>
              <a:rPr lang="vi-VN" sz="3200" b="1" i="0" u="sng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place? </a:t>
            </a:r>
            <a:endParaRPr lang="en-VN" sz="3200" b="1" u="sng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00380-2E6C-C9C5-696C-49F8C9B7A6AF}"/>
              </a:ext>
            </a:extLst>
          </p:cNvPr>
          <p:cNvSpPr txBox="1"/>
          <p:nvPr/>
        </p:nvSpPr>
        <p:spPr>
          <a:xfrm>
            <a:off x="197427" y="3923004"/>
            <a:ext cx="8717973" cy="1191816"/>
          </a:xfrm>
          <a:prstGeom prst="flowChartAlternateProcess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i="0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 + go/goes/gets ….. + by/on + </a:t>
            </a:r>
            <a:r>
              <a:rPr lang="vi-VN" sz="3200" b="1" i="0" u="sng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means of transport.</a:t>
            </a:r>
            <a:endParaRPr lang="en-VN" sz="32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477" grpId="0" animBg="1"/>
      <p:bldP spid="4479" grpId="0" animBg="1"/>
      <p:bldP spid="4480" grpId="0" build="p"/>
      <p:bldP spid="8" grpId="0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1" name="Google Shape;4471;p28"/>
          <p:cNvSpPr/>
          <p:nvPr/>
        </p:nvSpPr>
        <p:spPr>
          <a:xfrm>
            <a:off x="5663587" y="1642677"/>
            <a:ext cx="1040123" cy="356324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ptos" panose="020B0004020202020204" pitchFamily="34" charset="0"/>
            </a:endParaRPr>
          </a:p>
        </p:txBody>
      </p:sp>
      <p:sp>
        <p:nvSpPr>
          <p:cNvPr id="4472" name="Google Shape;4472;p28"/>
          <p:cNvSpPr/>
          <p:nvPr/>
        </p:nvSpPr>
        <p:spPr>
          <a:xfrm flipH="1">
            <a:off x="7383887" y="2128152"/>
            <a:ext cx="1040123" cy="356324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ptos" panose="020B0004020202020204" pitchFamily="34" charset="0"/>
            </a:endParaRPr>
          </a:p>
        </p:txBody>
      </p:sp>
      <p:sp>
        <p:nvSpPr>
          <p:cNvPr id="2" name="Google Shape;4263;p25">
            <a:extLst>
              <a:ext uri="{FF2B5EF4-FFF2-40B4-BE49-F238E27FC236}">
                <a16:creationId xmlns:a16="http://schemas.microsoft.com/office/drawing/2014/main" id="{C365790E-C029-2326-1834-015144643640}"/>
              </a:ext>
            </a:extLst>
          </p:cNvPr>
          <p:cNvSpPr txBox="1">
            <a:spLocks/>
          </p:cNvSpPr>
          <p:nvPr/>
        </p:nvSpPr>
        <p:spPr>
          <a:xfrm>
            <a:off x="104172" y="146376"/>
            <a:ext cx="8877782" cy="93007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indent="0" algn="ctr" defTabSz="685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 i="0" u="none" strike="noStrike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</a:lvl9pPr>
          </a:lstStyle>
          <a:p>
            <a:r>
              <a:rPr lang="en-US" sz="2800" dirty="0"/>
              <a:t>2. Work in pairs. Take turns to ask and answer about the means of transport your family members use every day.</a:t>
            </a:r>
          </a:p>
        </p:txBody>
      </p:sp>
      <p:sp>
        <p:nvSpPr>
          <p:cNvPr id="4419" name="Google Shape;4419;p28"/>
          <p:cNvSpPr txBox="1">
            <a:spLocks noGrp="1"/>
          </p:cNvSpPr>
          <p:nvPr>
            <p:ph type="body" idx="1"/>
          </p:nvPr>
        </p:nvSpPr>
        <p:spPr>
          <a:xfrm>
            <a:off x="569349" y="1253200"/>
            <a:ext cx="7854661" cy="3608167"/>
          </a:xfrm>
          <a:custGeom>
            <a:avLst/>
            <a:gdLst>
              <a:gd name="connsiteX0" fmla="*/ 0 w 6829109"/>
              <a:gd name="connsiteY0" fmla="*/ 536734 h 3220342"/>
              <a:gd name="connsiteX1" fmla="*/ 536734 w 6829109"/>
              <a:gd name="connsiteY1" fmla="*/ 0 h 3220342"/>
              <a:gd name="connsiteX2" fmla="*/ 1233806 w 6829109"/>
              <a:gd name="connsiteY2" fmla="*/ 0 h 3220342"/>
              <a:gd name="connsiteX3" fmla="*/ 1930878 w 6829109"/>
              <a:gd name="connsiteY3" fmla="*/ 0 h 3220342"/>
              <a:gd name="connsiteX4" fmla="*/ 2570394 w 6829109"/>
              <a:gd name="connsiteY4" fmla="*/ 0 h 3220342"/>
              <a:gd name="connsiteX5" fmla="*/ 3209909 w 6829109"/>
              <a:gd name="connsiteY5" fmla="*/ 0 h 3220342"/>
              <a:gd name="connsiteX6" fmla="*/ 3964538 w 6829109"/>
              <a:gd name="connsiteY6" fmla="*/ 0 h 3220342"/>
              <a:gd name="connsiteX7" fmla="*/ 4546497 w 6829109"/>
              <a:gd name="connsiteY7" fmla="*/ 0 h 3220342"/>
              <a:gd name="connsiteX8" fmla="*/ 5186013 w 6829109"/>
              <a:gd name="connsiteY8" fmla="*/ 0 h 3220342"/>
              <a:gd name="connsiteX9" fmla="*/ 6292375 w 6829109"/>
              <a:gd name="connsiteY9" fmla="*/ 0 h 3220342"/>
              <a:gd name="connsiteX10" fmla="*/ 6829109 w 6829109"/>
              <a:gd name="connsiteY10" fmla="*/ 536734 h 3220342"/>
              <a:gd name="connsiteX11" fmla="*/ 6829109 w 6829109"/>
              <a:gd name="connsiteY11" fmla="*/ 1009046 h 3220342"/>
              <a:gd name="connsiteX12" fmla="*/ 6829109 w 6829109"/>
              <a:gd name="connsiteY12" fmla="*/ 1502827 h 3220342"/>
              <a:gd name="connsiteX13" fmla="*/ 6829109 w 6829109"/>
              <a:gd name="connsiteY13" fmla="*/ 2018077 h 3220342"/>
              <a:gd name="connsiteX14" fmla="*/ 6829109 w 6829109"/>
              <a:gd name="connsiteY14" fmla="*/ 2683608 h 3220342"/>
              <a:gd name="connsiteX15" fmla="*/ 6292375 w 6829109"/>
              <a:gd name="connsiteY15" fmla="*/ 3220342 h 3220342"/>
              <a:gd name="connsiteX16" fmla="*/ 5825529 w 6829109"/>
              <a:gd name="connsiteY16" fmla="*/ 3220342 h 3220342"/>
              <a:gd name="connsiteX17" fmla="*/ 5186013 w 6829109"/>
              <a:gd name="connsiteY17" fmla="*/ 3220342 h 3220342"/>
              <a:gd name="connsiteX18" fmla="*/ 4431384 w 6829109"/>
              <a:gd name="connsiteY18" fmla="*/ 3220342 h 3220342"/>
              <a:gd name="connsiteX19" fmla="*/ 3906982 w 6829109"/>
              <a:gd name="connsiteY19" fmla="*/ 3220342 h 3220342"/>
              <a:gd name="connsiteX20" fmla="*/ 3209909 w 6829109"/>
              <a:gd name="connsiteY20" fmla="*/ 3220342 h 3220342"/>
              <a:gd name="connsiteX21" fmla="*/ 2512837 w 6829109"/>
              <a:gd name="connsiteY21" fmla="*/ 3220342 h 3220342"/>
              <a:gd name="connsiteX22" fmla="*/ 1815765 w 6829109"/>
              <a:gd name="connsiteY22" fmla="*/ 3220342 h 3220342"/>
              <a:gd name="connsiteX23" fmla="*/ 1233806 w 6829109"/>
              <a:gd name="connsiteY23" fmla="*/ 3220342 h 3220342"/>
              <a:gd name="connsiteX24" fmla="*/ 536734 w 6829109"/>
              <a:gd name="connsiteY24" fmla="*/ 3220342 h 3220342"/>
              <a:gd name="connsiteX25" fmla="*/ 0 w 6829109"/>
              <a:gd name="connsiteY25" fmla="*/ 2683608 h 3220342"/>
              <a:gd name="connsiteX26" fmla="*/ 0 w 6829109"/>
              <a:gd name="connsiteY26" fmla="*/ 2211296 h 3220342"/>
              <a:gd name="connsiteX27" fmla="*/ 0 w 6829109"/>
              <a:gd name="connsiteY27" fmla="*/ 1696046 h 3220342"/>
              <a:gd name="connsiteX28" fmla="*/ 0 w 6829109"/>
              <a:gd name="connsiteY28" fmla="*/ 1223734 h 3220342"/>
              <a:gd name="connsiteX29" fmla="*/ 0 w 6829109"/>
              <a:gd name="connsiteY29" fmla="*/ 536734 h 322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29109" h="3220342" fill="none" extrusionOk="0">
                <a:moveTo>
                  <a:pt x="0" y="536734"/>
                </a:moveTo>
                <a:cubicBezTo>
                  <a:pt x="50313" y="230697"/>
                  <a:pt x="244293" y="6280"/>
                  <a:pt x="536734" y="0"/>
                </a:cubicBezTo>
                <a:cubicBezTo>
                  <a:pt x="848695" y="32547"/>
                  <a:pt x="897897" y="22999"/>
                  <a:pt x="1233806" y="0"/>
                </a:cubicBezTo>
                <a:cubicBezTo>
                  <a:pt x="1569715" y="-22999"/>
                  <a:pt x="1658920" y="-31563"/>
                  <a:pt x="1930878" y="0"/>
                </a:cubicBezTo>
                <a:cubicBezTo>
                  <a:pt x="2202836" y="31563"/>
                  <a:pt x="2377608" y="-17193"/>
                  <a:pt x="2570394" y="0"/>
                </a:cubicBezTo>
                <a:cubicBezTo>
                  <a:pt x="2763180" y="17193"/>
                  <a:pt x="2956040" y="-12506"/>
                  <a:pt x="3209909" y="0"/>
                </a:cubicBezTo>
                <a:cubicBezTo>
                  <a:pt x="3463778" y="12506"/>
                  <a:pt x="3772262" y="-3140"/>
                  <a:pt x="3964538" y="0"/>
                </a:cubicBezTo>
                <a:cubicBezTo>
                  <a:pt x="4156814" y="3140"/>
                  <a:pt x="4406707" y="-16110"/>
                  <a:pt x="4546497" y="0"/>
                </a:cubicBezTo>
                <a:cubicBezTo>
                  <a:pt x="4686287" y="16110"/>
                  <a:pt x="4937319" y="17249"/>
                  <a:pt x="5186013" y="0"/>
                </a:cubicBezTo>
                <a:cubicBezTo>
                  <a:pt x="5434707" y="-17249"/>
                  <a:pt x="6051802" y="1504"/>
                  <a:pt x="6292375" y="0"/>
                </a:cubicBezTo>
                <a:cubicBezTo>
                  <a:pt x="6608209" y="39940"/>
                  <a:pt x="6875568" y="273846"/>
                  <a:pt x="6829109" y="536734"/>
                </a:cubicBezTo>
                <a:cubicBezTo>
                  <a:pt x="6837428" y="758604"/>
                  <a:pt x="6842930" y="794731"/>
                  <a:pt x="6829109" y="1009046"/>
                </a:cubicBezTo>
                <a:cubicBezTo>
                  <a:pt x="6815288" y="1223361"/>
                  <a:pt x="6813813" y="1368488"/>
                  <a:pt x="6829109" y="1502827"/>
                </a:cubicBezTo>
                <a:cubicBezTo>
                  <a:pt x="6844405" y="1637166"/>
                  <a:pt x="6853837" y="1768882"/>
                  <a:pt x="6829109" y="2018077"/>
                </a:cubicBezTo>
                <a:cubicBezTo>
                  <a:pt x="6804382" y="2267272"/>
                  <a:pt x="6821096" y="2465553"/>
                  <a:pt x="6829109" y="2683608"/>
                </a:cubicBezTo>
                <a:cubicBezTo>
                  <a:pt x="6858393" y="2951417"/>
                  <a:pt x="6601486" y="3269331"/>
                  <a:pt x="6292375" y="3220342"/>
                </a:cubicBezTo>
                <a:cubicBezTo>
                  <a:pt x="6185533" y="3197746"/>
                  <a:pt x="5929137" y="3199193"/>
                  <a:pt x="5825529" y="3220342"/>
                </a:cubicBezTo>
                <a:cubicBezTo>
                  <a:pt x="5721921" y="3241491"/>
                  <a:pt x="5315682" y="3190976"/>
                  <a:pt x="5186013" y="3220342"/>
                </a:cubicBezTo>
                <a:cubicBezTo>
                  <a:pt x="5056344" y="3249708"/>
                  <a:pt x="4714222" y="3216905"/>
                  <a:pt x="4431384" y="3220342"/>
                </a:cubicBezTo>
                <a:cubicBezTo>
                  <a:pt x="4148546" y="3223779"/>
                  <a:pt x="4130274" y="3239221"/>
                  <a:pt x="3906982" y="3220342"/>
                </a:cubicBezTo>
                <a:cubicBezTo>
                  <a:pt x="3683690" y="3201463"/>
                  <a:pt x="3457441" y="3240442"/>
                  <a:pt x="3209909" y="3220342"/>
                </a:cubicBezTo>
                <a:cubicBezTo>
                  <a:pt x="2962377" y="3200242"/>
                  <a:pt x="2817864" y="3228756"/>
                  <a:pt x="2512837" y="3220342"/>
                </a:cubicBezTo>
                <a:cubicBezTo>
                  <a:pt x="2207810" y="3211928"/>
                  <a:pt x="2090706" y="3233127"/>
                  <a:pt x="1815765" y="3220342"/>
                </a:cubicBezTo>
                <a:cubicBezTo>
                  <a:pt x="1540824" y="3207557"/>
                  <a:pt x="1515410" y="3227219"/>
                  <a:pt x="1233806" y="3220342"/>
                </a:cubicBezTo>
                <a:cubicBezTo>
                  <a:pt x="952202" y="3213465"/>
                  <a:pt x="692333" y="3230740"/>
                  <a:pt x="536734" y="3220342"/>
                </a:cubicBezTo>
                <a:cubicBezTo>
                  <a:pt x="216123" y="3194877"/>
                  <a:pt x="16203" y="2976415"/>
                  <a:pt x="0" y="2683608"/>
                </a:cubicBezTo>
                <a:cubicBezTo>
                  <a:pt x="-10769" y="2470644"/>
                  <a:pt x="8482" y="2360142"/>
                  <a:pt x="0" y="2211296"/>
                </a:cubicBezTo>
                <a:cubicBezTo>
                  <a:pt x="-8482" y="2062450"/>
                  <a:pt x="6279" y="1924696"/>
                  <a:pt x="0" y="1696046"/>
                </a:cubicBezTo>
                <a:cubicBezTo>
                  <a:pt x="-6279" y="1467396"/>
                  <a:pt x="-9022" y="1368343"/>
                  <a:pt x="0" y="1223734"/>
                </a:cubicBezTo>
                <a:cubicBezTo>
                  <a:pt x="9022" y="1079125"/>
                  <a:pt x="26821" y="724512"/>
                  <a:pt x="0" y="536734"/>
                </a:cubicBezTo>
                <a:close/>
              </a:path>
              <a:path w="6829109" h="3220342" stroke="0" extrusionOk="0">
                <a:moveTo>
                  <a:pt x="0" y="536734"/>
                </a:moveTo>
                <a:cubicBezTo>
                  <a:pt x="6331" y="222181"/>
                  <a:pt x="241455" y="-7659"/>
                  <a:pt x="536734" y="0"/>
                </a:cubicBezTo>
                <a:cubicBezTo>
                  <a:pt x="714436" y="4461"/>
                  <a:pt x="785784" y="-8315"/>
                  <a:pt x="1003580" y="0"/>
                </a:cubicBezTo>
                <a:cubicBezTo>
                  <a:pt x="1221376" y="8315"/>
                  <a:pt x="1509528" y="10243"/>
                  <a:pt x="1758209" y="0"/>
                </a:cubicBezTo>
                <a:cubicBezTo>
                  <a:pt x="2006890" y="-10243"/>
                  <a:pt x="2200601" y="24091"/>
                  <a:pt x="2397725" y="0"/>
                </a:cubicBezTo>
                <a:cubicBezTo>
                  <a:pt x="2594849" y="-24091"/>
                  <a:pt x="2707981" y="17529"/>
                  <a:pt x="2922127" y="0"/>
                </a:cubicBezTo>
                <a:cubicBezTo>
                  <a:pt x="3136273" y="-17529"/>
                  <a:pt x="3340153" y="-20334"/>
                  <a:pt x="3676756" y="0"/>
                </a:cubicBezTo>
                <a:cubicBezTo>
                  <a:pt x="4013359" y="20334"/>
                  <a:pt x="4098232" y="-16141"/>
                  <a:pt x="4431384" y="0"/>
                </a:cubicBezTo>
                <a:cubicBezTo>
                  <a:pt x="4764536" y="16141"/>
                  <a:pt x="4914204" y="8940"/>
                  <a:pt x="5070900" y="0"/>
                </a:cubicBezTo>
                <a:cubicBezTo>
                  <a:pt x="5227596" y="-8940"/>
                  <a:pt x="5391080" y="-19629"/>
                  <a:pt x="5537747" y="0"/>
                </a:cubicBezTo>
                <a:cubicBezTo>
                  <a:pt x="5684414" y="19629"/>
                  <a:pt x="6027401" y="-32678"/>
                  <a:pt x="6292375" y="0"/>
                </a:cubicBezTo>
                <a:cubicBezTo>
                  <a:pt x="6646656" y="1508"/>
                  <a:pt x="6811498" y="202989"/>
                  <a:pt x="6829109" y="536734"/>
                </a:cubicBezTo>
                <a:cubicBezTo>
                  <a:pt x="6843863" y="751245"/>
                  <a:pt x="6820261" y="854978"/>
                  <a:pt x="6829109" y="1030515"/>
                </a:cubicBezTo>
                <a:cubicBezTo>
                  <a:pt x="6837957" y="1206052"/>
                  <a:pt x="6820048" y="1311363"/>
                  <a:pt x="6829109" y="1567234"/>
                </a:cubicBezTo>
                <a:cubicBezTo>
                  <a:pt x="6838170" y="1823105"/>
                  <a:pt x="6816254" y="1889470"/>
                  <a:pt x="6829109" y="2146890"/>
                </a:cubicBezTo>
                <a:cubicBezTo>
                  <a:pt x="6841964" y="2404310"/>
                  <a:pt x="6830874" y="2532424"/>
                  <a:pt x="6829109" y="2683608"/>
                </a:cubicBezTo>
                <a:cubicBezTo>
                  <a:pt x="6840977" y="3041603"/>
                  <a:pt x="6626731" y="3256894"/>
                  <a:pt x="6292375" y="3220342"/>
                </a:cubicBezTo>
                <a:cubicBezTo>
                  <a:pt x="6118202" y="3235352"/>
                  <a:pt x="6029117" y="3205165"/>
                  <a:pt x="5825529" y="3220342"/>
                </a:cubicBezTo>
                <a:cubicBezTo>
                  <a:pt x="5621941" y="3235519"/>
                  <a:pt x="5516039" y="3231622"/>
                  <a:pt x="5243569" y="3220342"/>
                </a:cubicBezTo>
                <a:cubicBezTo>
                  <a:pt x="4971099" y="3209062"/>
                  <a:pt x="4793562" y="3202088"/>
                  <a:pt x="4661610" y="3220342"/>
                </a:cubicBezTo>
                <a:cubicBezTo>
                  <a:pt x="4529658" y="3238596"/>
                  <a:pt x="4213516" y="3209022"/>
                  <a:pt x="3906982" y="3220342"/>
                </a:cubicBezTo>
                <a:cubicBezTo>
                  <a:pt x="3600448" y="3231662"/>
                  <a:pt x="3511108" y="3224668"/>
                  <a:pt x="3325022" y="3220342"/>
                </a:cubicBezTo>
                <a:cubicBezTo>
                  <a:pt x="3138936" y="3216016"/>
                  <a:pt x="2951704" y="3240765"/>
                  <a:pt x="2627950" y="3220342"/>
                </a:cubicBezTo>
                <a:cubicBezTo>
                  <a:pt x="2304196" y="3199919"/>
                  <a:pt x="2306482" y="3214197"/>
                  <a:pt x="2161104" y="3220342"/>
                </a:cubicBezTo>
                <a:cubicBezTo>
                  <a:pt x="2015726" y="3226487"/>
                  <a:pt x="1562338" y="3257739"/>
                  <a:pt x="1406475" y="3220342"/>
                </a:cubicBezTo>
                <a:cubicBezTo>
                  <a:pt x="1250612" y="3182945"/>
                  <a:pt x="746105" y="3208310"/>
                  <a:pt x="536734" y="3220342"/>
                </a:cubicBezTo>
                <a:cubicBezTo>
                  <a:pt x="238121" y="3227701"/>
                  <a:pt x="6614" y="2988079"/>
                  <a:pt x="0" y="2683608"/>
                </a:cubicBezTo>
                <a:cubicBezTo>
                  <a:pt x="22950" y="2430344"/>
                  <a:pt x="1926" y="2289456"/>
                  <a:pt x="0" y="2168358"/>
                </a:cubicBezTo>
                <a:cubicBezTo>
                  <a:pt x="-1926" y="2047260"/>
                  <a:pt x="-5509" y="1856482"/>
                  <a:pt x="0" y="1610171"/>
                </a:cubicBezTo>
                <a:cubicBezTo>
                  <a:pt x="5509" y="1363860"/>
                  <a:pt x="-22845" y="1273240"/>
                  <a:pt x="0" y="1073453"/>
                </a:cubicBezTo>
                <a:cubicBezTo>
                  <a:pt x="22845" y="873666"/>
                  <a:pt x="-19211" y="655894"/>
                  <a:pt x="0" y="53673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l" rtl="0">
              <a:lnSpc>
                <a:spcPct val="150000"/>
              </a:lnSpc>
              <a:buNone/>
            </a:pP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Example: </a:t>
            </a:r>
          </a:p>
          <a:p>
            <a:pPr marL="152400" indent="0" algn="l" rtl="0">
              <a:lnSpc>
                <a:spcPct val="150000"/>
              </a:lnSpc>
              <a:buNone/>
            </a:pP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A: </a:t>
            </a:r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How does your dad get to work? </a:t>
            </a:r>
          </a:p>
          <a:p>
            <a:pPr marL="152400" indent="0" algn="l" rtl="0">
              <a:lnSpc>
                <a:spcPct val="150000"/>
              </a:lnSpc>
              <a:buNone/>
            </a:pP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B: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 </a:t>
            </a:r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He goes to work by car. What about your dad? </a:t>
            </a:r>
          </a:p>
          <a:p>
            <a:pPr marL="152400" indent="0" algn="l" rtl="0">
              <a:lnSpc>
                <a:spcPct val="150000"/>
              </a:lnSpc>
              <a:buNone/>
            </a:pP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A: </a:t>
            </a:r>
            <a:r>
              <a:rPr lang="vi-VN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He often goes by bike. He wants to protect the environment.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289">
          <a:extLst>
            <a:ext uri="{FF2B5EF4-FFF2-40B4-BE49-F238E27FC236}">
              <a16:creationId xmlns:a16="http://schemas.microsoft.com/office/drawing/2014/main" id="{167E9A93-D066-90FD-AEEF-50C38CBA3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2" name="Google Shape;4292;p27">
            <a:extLst>
              <a:ext uri="{FF2B5EF4-FFF2-40B4-BE49-F238E27FC236}">
                <a16:creationId xmlns:a16="http://schemas.microsoft.com/office/drawing/2014/main" id="{0E218820-7260-E830-91BD-39EEFBEE7ED6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49914" y="-257550"/>
            <a:ext cx="2064000" cy="2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sp>
        <p:nvSpPr>
          <p:cNvPr id="4293" name="Google Shape;4293;p27">
            <a:extLst>
              <a:ext uri="{FF2B5EF4-FFF2-40B4-BE49-F238E27FC236}">
                <a16:creationId xmlns:a16="http://schemas.microsoft.com/office/drawing/2014/main" id="{968C08FA-32D1-E797-78E0-F975EADE003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0412" y="1924350"/>
            <a:ext cx="7925049" cy="6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dirty="0">
                <a:solidFill>
                  <a:srgbClr val="C00000"/>
                </a:solidFill>
                <a:effectLst/>
              </a:rPr>
              <a:t>Strange traffic rules!</a:t>
            </a:r>
            <a:endParaRPr sz="9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1220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" name="Google Shape;4511;p30"/>
          <p:cNvSpPr/>
          <p:nvPr/>
        </p:nvSpPr>
        <p:spPr>
          <a:xfrm>
            <a:off x="1049136" y="1179691"/>
            <a:ext cx="7655025" cy="202868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4" name="Google Shape;4514;p30"/>
          <p:cNvSpPr txBox="1">
            <a:spLocks noGrp="1"/>
          </p:cNvSpPr>
          <p:nvPr>
            <p:ph type="subTitle" idx="1"/>
          </p:nvPr>
        </p:nvSpPr>
        <p:spPr>
          <a:xfrm>
            <a:off x="1325998" y="1427844"/>
            <a:ext cx="7229610" cy="1546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  <a:t>When you go on the road, which side do you keep, to the right or to the left?</a:t>
            </a:r>
            <a:endParaRPr sz="36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Google Shape;4514;p30">
            <a:extLst>
              <a:ext uri="{FF2B5EF4-FFF2-40B4-BE49-F238E27FC236}">
                <a16:creationId xmlns:a16="http://schemas.microsoft.com/office/drawing/2014/main" id="{17D49892-7FE4-564E-805E-DC073B466B37}"/>
              </a:ext>
            </a:extLst>
          </p:cNvPr>
          <p:cNvSpPr txBox="1">
            <a:spLocks/>
          </p:cNvSpPr>
          <p:nvPr/>
        </p:nvSpPr>
        <p:spPr>
          <a:xfrm>
            <a:off x="1355399" y="1308699"/>
            <a:ext cx="7042498" cy="17851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indent="0"/>
            <a:r>
              <a:rPr lang="en-US" sz="36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When you go on the road, </a:t>
            </a:r>
            <a:r>
              <a:rPr lang="en-US" sz="36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which side </a:t>
            </a:r>
            <a:r>
              <a:rPr lang="en-US" sz="36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 you keep, </a:t>
            </a:r>
            <a:r>
              <a:rPr lang="en-US" sz="36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to the right or to the left</a:t>
            </a:r>
            <a:r>
              <a:rPr lang="en-US" sz="36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?</a:t>
            </a:r>
            <a:endParaRPr lang="en-US" sz="3600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074" name="Picture 2" descr="Left and Right by Errol Hoffman on Dribbble">
            <a:extLst>
              <a:ext uri="{FF2B5EF4-FFF2-40B4-BE49-F238E27FC236}">
                <a16:creationId xmlns:a16="http://schemas.microsoft.com/office/drawing/2014/main" id="{11F4EEF2-C69D-A57F-3F67-4539BF4E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167" l="10000" r="90000">
                        <a14:foregroundMark x1="16375" y1="18000" x2="24750" y2="20667"/>
                        <a14:foregroundMark x1="77625" y1="26500" x2="81625" y2="20500"/>
                        <a14:foregroundMark x1="37000" y1="39500" x2="36125" y2="55333"/>
                        <a14:foregroundMark x1="31750" y1="62333" x2="34625" y2="73500"/>
                        <a14:foregroundMark x1="33750" y1="58000" x2="39375" y2="56000"/>
                        <a14:foregroundMark x1="32625" y1="63333" x2="39125" y2="58667"/>
                        <a14:foregroundMark x1="39125" y1="58667" x2="39625" y2="57667"/>
                        <a14:foregroundMark x1="37250" y1="41167" x2="37250" y2="33333"/>
                        <a14:foregroundMark x1="28875" y1="89333" x2="31125" y2="87000"/>
                        <a14:foregroundMark x1="39625" y1="87833" x2="42375" y2="88167"/>
                        <a14:foregroundMark x1="59125" y1="90167" x2="61750" y2="89833"/>
                        <a14:foregroundMark x1="39000" y1="58167" x2="40500" y2="60333"/>
                        <a14:foregroundMark x1="28875" y1="56500" x2="25500" y2="52167"/>
                        <a14:foregroundMark x1="75750" y1="21000" x2="83250" y2="19333"/>
                        <a14:foregroundMark x1="83250" y1="19333" x2="84375" y2="18333"/>
                        <a14:foregroundMark x1="17000" y1="21000" x2="20375" y2="14833"/>
                        <a14:foregroundMark x1="59375" y1="52667" x2="61125" y2="48000"/>
                        <a14:foregroundMark x1="72250" y1="49667" x2="72250" y2="47667"/>
                        <a14:foregroundMark x1="31125" y1="78000" x2="32500" y2="74500"/>
                        <a14:backgroundMark x1="62375" y1="54500" x2="62375" y2="54500"/>
                        <a14:backgroundMark x1="61625" y1="52500" x2="62500" y2="51000"/>
                        <a14:backgroundMark x1="62875" y1="52167" x2="63875" y2="52500"/>
                        <a14:backgroundMark x1="70875" y1="52667" x2="71625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68" y="2712072"/>
            <a:ext cx="3523761" cy="264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5" name="Google Shape;4585;p31"/>
          <p:cNvSpPr/>
          <p:nvPr/>
        </p:nvSpPr>
        <p:spPr>
          <a:xfrm>
            <a:off x="3178927" y="1346069"/>
            <a:ext cx="3827158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6" name="Google Shape;4586;p31"/>
          <p:cNvSpPr/>
          <p:nvPr/>
        </p:nvSpPr>
        <p:spPr>
          <a:xfrm>
            <a:off x="3152657" y="2186696"/>
            <a:ext cx="5573123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7" name="Google Shape;4587;p31"/>
          <p:cNvSpPr/>
          <p:nvPr/>
        </p:nvSpPr>
        <p:spPr>
          <a:xfrm>
            <a:off x="3179088" y="2951164"/>
            <a:ext cx="3866088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4588" name="Google Shape;4588;p31"/>
          <p:cNvSpPr/>
          <p:nvPr/>
        </p:nvSpPr>
        <p:spPr>
          <a:xfrm>
            <a:off x="3178845" y="3781199"/>
            <a:ext cx="3866088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4589" name="Google Shape;4589;p31"/>
          <p:cNvSpPr/>
          <p:nvPr/>
        </p:nvSpPr>
        <p:spPr>
          <a:xfrm>
            <a:off x="3178845" y="4504510"/>
            <a:ext cx="3866088" cy="444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1" name="Google Shape;4591;p31"/>
          <p:cNvSpPr txBox="1">
            <a:spLocks noGrp="1"/>
          </p:cNvSpPr>
          <p:nvPr>
            <p:ph type="title"/>
          </p:nvPr>
        </p:nvSpPr>
        <p:spPr>
          <a:xfrm>
            <a:off x="339275" y="98438"/>
            <a:ext cx="8539186" cy="10126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Which countries below keep to the left? Tick (✓) the correct answers.</a:t>
            </a:r>
            <a:endParaRPr sz="3600" b="1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92" name="Google Shape;4592;p31"/>
          <p:cNvSpPr txBox="1">
            <a:spLocks noGrp="1"/>
          </p:cNvSpPr>
          <p:nvPr>
            <p:ph type="subTitle" idx="1"/>
          </p:nvPr>
        </p:nvSpPr>
        <p:spPr>
          <a:xfrm>
            <a:off x="3282613" y="3703987"/>
            <a:ext cx="3644943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Thailand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94" name="Google Shape;4594;p31"/>
          <p:cNvSpPr txBox="1">
            <a:spLocks noGrp="1"/>
          </p:cNvSpPr>
          <p:nvPr>
            <p:ph type="subTitle" idx="2"/>
          </p:nvPr>
        </p:nvSpPr>
        <p:spPr>
          <a:xfrm>
            <a:off x="3310616" y="4454420"/>
            <a:ext cx="3644943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China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98" name="Google Shape;4598;p31"/>
          <p:cNvSpPr txBox="1">
            <a:spLocks noGrp="1"/>
          </p:cNvSpPr>
          <p:nvPr>
            <p:ph type="subTitle" idx="3"/>
          </p:nvPr>
        </p:nvSpPr>
        <p:spPr>
          <a:xfrm>
            <a:off x="3271770" y="1337319"/>
            <a:ext cx="3585701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United Kingdom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0" name="Google Shape;4600;p31"/>
          <p:cNvSpPr txBox="1">
            <a:spLocks noGrp="1"/>
          </p:cNvSpPr>
          <p:nvPr>
            <p:ph type="subTitle" idx="4"/>
          </p:nvPr>
        </p:nvSpPr>
        <p:spPr>
          <a:xfrm>
            <a:off x="3175072" y="2144232"/>
            <a:ext cx="5582762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United States of America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2" name="Google Shape;4602;p31"/>
          <p:cNvSpPr txBox="1">
            <a:spLocks noGrp="1"/>
          </p:cNvSpPr>
          <p:nvPr>
            <p:ph type="subTitle" idx="5"/>
          </p:nvPr>
        </p:nvSpPr>
        <p:spPr>
          <a:xfrm>
            <a:off x="3310779" y="2897055"/>
            <a:ext cx="3644943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Australia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04" name="Google Shape;4604;p31"/>
          <p:cNvGrpSpPr/>
          <p:nvPr/>
        </p:nvGrpSpPr>
        <p:grpSpPr>
          <a:xfrm>
            <a:off x="440957" y="1321894"/>
            <a:ext cx="280018" cy="331557"/>
            <a:chOff x="1998499" y="1571978"/>
            <a:chExt cx="280018" cy="331557"/>
          </a:xfrm>
        </p:grpSpPr>
        <p:sp>
          <p:nvSpPr>
            <p:cNvPr id="4605" name="Google Shape;4605;p31"/>
            <p:cNvSpPr/>
            <p:nvPr/>
          </p:nvSpPr>
          <p:spPr>
            <a:xfrm>
              <a:off x="2128742" y="1803224"/>
              <a:ext cx="16396" cy="87444"/>
            </a:xfrm>
            <a:custGeom>
              <a:avLst/>
              <a:gdLst/>
              <a:ahLst/>
              <a:cxnLst/>
              <a:rect l="l" t="t" r="r" b="b"/>
              <a:pathLst>
                <a:path w="711" h="3792" extrusionOk="0">
                  <a:moveTo>
                    <a:pt x="167" y="0"/>
                  </a:moveTo>
                  <a:lnTo>
                    <a:pt x="0" y="137"/>
                  </a:lnTo>
                  <a:lnTo>
                    <a:pt x="0" y="3504"/>
                  </a:lnTo>
                  <a:lnTo>
                    <a:pt x="197" y="3791"/>
                  </a:lnTo>
                  <a:lnTo>
                    <a:pt x="423" y="3504"/>
                  </a:lnTo>
                  <a:lnTo>
                    <a:pt x="711" y="1768"/>
                  </a:lnTo>
                  <a:lnTo>
                    <a:pt x="423" y="211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31"/>
            <p:cNvSpPr/>
            <p:nvPr/>
          </p:nvSpPr>
          <p:spPr>
            <a:xfrm>
              <a:off x="2138496" y="1803569"/>
              <a:ext cx="9777" cy="80456"/>
            </a:xfrm>
            <a:custGeom>
              <a:avLst/>
              <a:gdLst/>
              <a:ahLst/>
              <a:cxnLst/>
              <a:rect l="l" t="t" r="r" b="b"/>
              <a:pathLst>
                <a:path w="424" h="3489" extrusionOk="0">
                  <a:moveTo>
                    <a:pt x="167" y="1"/>
                  </a:moveTo>
                  <a:lnTo>
                    <a:pt x="0" y="196"/>
                  </a:lnTo>
                  <a:lnTo>
                    <a:pt x="0" y="3489"/>
                  </a:lnTo>
                  <a:lnTo>
                    <a:pt x="423" y="3489"/>
                  </a:lnTo>
                  <a:lnTo>
                    <a:pt x="423" y="122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31"/>
            <p:cNvSpPr/>
            <p:nvPr/>
          </p:nvSpPr>
          <p:spPr>
            <a:xfrm>
              <a:off x="2099479" y="1884003"/>
              <a:ext cx="45659" cy="19532"/>
            </a:xfrm>
            <a:custGeom>
              <a:avLst/>
              <a:gdLst/>
              <a:ahLst/>
              <a:cxnLst/>
              <a:rect l="l" t="t" r="r" b="b"/>
              <a:pathLst>
                <a:path w="1980" h="847" extrusionOk="0">
                  <a:moveTo>
                    <a:pt x="1" y="1"/>
                  </a:moveTo>
                  <a:lnTo>
                    <a:pt x="1" y="847"/>
                  </a:lnTo>
                  <a:lnTo>
                    <a:pt x="1692" y="847"/>
                  </a:lnTo>
                  <a:lnTo>
                    <a:pt x="1980" y="424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31"/>
            <p:cNvSpPr/>
            <p:nvPr/>
          </p:nvSpPr>
          <p:spPr>
            <a:xfrm>
              <a:off x="1998499" y="1571978"/>
              <a:ext cx="146639" cy="236134"/>
            </a:xfrm>
            <a:custGeom>
              <a:avLst/>
              <a:gdLst/>
              <a:ahLst/>
              <a:cxnLst/>
              <a:rect l="l" t="t" r="r" b="b"/>
              <a:pathLst>
                <a:path w="6359" h="10240" extrusionOk="0">
                  <a:moveTo>
                    <a:pt x="1496" y="0"/>
                  </a:moveTo>
                  <a:cubicBezTo>
                    <a:pt x="574" y="0"/>
                    <a:pt x="0" y="1012"/>
                    <a:pt x="469" y="1798"/>
                  </a:cubicBezTo>
                  <a:lnTo>
                    <a:pt x="5030" y="9635"/>
                  </a:lnTo>
                  <a:cubicBezTo>
                    <a:pt x="5256" y="10014"/>
                    <a:pt x="5634" y="10239"/>
                    <a:pt x="6071" y="10239"/>
                  </a:cubicBezTo>
                  <a:lnTo>
                    <a:pt x="6359" y="4577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31"/>
            <p:cNvSpPr/>
            <p:nvPr/>
          </p:nvSpPr>
          <p:spPr>
            <a:xfrm>
              <a:off x="2138496" y="1571978"/>
              <a:ext cx="140020" cy="236134"/>
            </a:xfrm>
            <a:custGeom>
              <a:avLst/>
              <a:gdLst/>
              <a:ahLst/>
              <a:cxnLst/>
              <a:rect l="l" t="t" r="r" b="b"/>
              <a:pathLst>
                <a:path w="6072" h="10240" extrusionOk="0">
                  <a:moveTo>
                    <a:pt x="0" y="0"/>
                  </a:moveTo>
                  <a:lnTo>
                    <a:pt x="0" y="10239"/>
                  </a:lnTo>
                  <a:cubicBezTo>
                    <a:pt x="423" y="10239"/>
                    <a:pt x="816" y="10014"/>
                    <a:pt x="1027" y="9635"/>
                  </a:cubicBezTo>
                  <a:lnTo>
                    <a:pt x="5604" y="1798"/>
                  </a:lnTo>
                  <a:cubicBezTo>
                    <a:pt x="6072" y="1012"/>
                    <a:pt x="5498" y="0"/>
                    <a:pt x="4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31"/>
            <p:cNvSpPr/>
            <p:nvPr/>
          </p:nvSpPr>
          <p:spPr>
            <a:xfrm>
              <a:off x="2053174" y="1610972"/>
              <a:ext cx="91963" cy="146293"/>
            </a:xfrm>
            <a:custGeom>
              <a:avLst/>
              <a:gdLst/>
              <a:ahLst/>
              <a:cxnLst/>
              <a:rect l="l" t="t" r="r" b="b"/>
              <a:pathLst>
                <a:path w="3988" h="6344" extrusionOk="0">
                  <a:moveTo>
                    <a:pt x="1" y="0"/>
                  </a:moveTo>
                  <a:lnTo>
                    <a:pt x="3700" y="6344"/>
                  </a:lnTo>
                  <a:lnTo>
                    <a:pt x="3988" y="2749"/>
                  </a:lnTo>
                  <a:lnTo>
                    <a:pt x="3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31"/>
            <p:cNvSpPr/>
            <p:nvPr/>
          </p:nvSpPr>
          <p:spPr>
            <a:xfrm>
              <a:off x="2138496" y="1610972"/>
              <a:ext cx="85368" cy="146293"/>
            </a:xfrm>
            <a:custGeom>
              <a:avLst/>
              <a:gdLst/>
              <a:ahLst/>
              <a:cxnLst/>
              <a:rect l="l" t="t" r="r" b="b"/>
              <a:pathLst>
                <a:path w="3702" h="6344" extrusionOk="0">
                  <a:moveTo>
                    <a:pt x="0" y="0"/>
                  </a:moveTo>
                  <a:lnTo>
                    <a:pt x="0" y="6344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31"/>
            <p:cNvSpPr/>
            <p:nvPr/>
          </p:nvSpPr>
          <p:spPr>
            <a:xfrm>
              <a:off x="2138496" y="1884003"/>
              <a:ext cx="39018" cy="19532"/>
            </a:xfrm>
            <a:custGeom>
              <a:avLst/>
              <a:gdLst/>
              <a:ahLst/>
              <a:cxnLst/>
              <a:rect l="l" t="t" r="r" b="b"/>
              <a:pathLst>
                <a:path w="1692" h="847" extrusionOk="0">
                  <a:moveTo>
                    <a:pt x="0" y="1"/>
                  </a:moveTo>
                  <a:lnTo>
                    <a:pt x="0" y="847"/>
                  </a:lnTo>
                  <a:lnTo>
                    <a:pt x="1692" y="847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3" name="Google Shape;4613;p31"/>
          <p:cNvGrpSpPr/>
          <p:nvPr/>
        </p:nvGrpSpPr>
        <p:grpSpPr>
          <a:xfrm>
            <a:off x="386166" y="2165771"/>
            <a:ext cx="331211" cy="331557"/>
            <a:chOff x="2668208" y="1571978"/>
            <a:chExt cx="331211" cy="331557"/>
          </a:xfrm>
        </p:grpSpPr>
        <p:sp>
          <p:nvSpPr>
            <p:cNvPr id="4614" name="Google Shape;4614;p31"/>
            <p:cNvSpPr/>
            <p:nvPr/>
          </p:nvSpPr>
          <p:spPr>
            <a:xfrm>
              <a:off x="2728117" y="1632234"/>
              <a:ext cx="35190" cy="3519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619" y="0"/>
                  </a:moveTo>
                  <a:lnTo>
                    <a:pt x="0" y="619"/>
                  </a:lnTo>
                  <a:lnTo>
                    <a:pt x="921" y="1525"/>
                  </a:lnTo>
                  <a:lnTo>
                    <a:pt x="1525" y="921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31"/>
            <p:cNvSpPr/>
            <p:nvPr/>
          </p:nvSpPr>
          <p:spPr>
            <a:xfrm>
              <a:off x="2775483" y="1603316"/>
              <a:ext cx="19855" cy="29978"/>
            </a:xfrm>
            <a:custGeom>
              <a:avLst/>
              <a:gdLst/>
              <a:ahLst/>
              <a:cxnLst/>
              <a:rect l="l" t="t" r="r" b="b"/>
              <a:pathLst>
                <a:path w="861" h="1300" extrusionOk="0">
                  <a:moveTo>
                    <a:pt x="0" y="0"/>
                  </a:moveTo>
                  <a:lnTo>
                    <a:pt x="0" y="1299"/>
                  </a:lnTo>
                  <a:lnTo>
                    <a:pt x="861" y="1299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31"/>
            <p:cNvSpPr/>
            <p:nvPr/>
          </p:nvSpPr>
          <p:spPr>
            <a:xfrm>
              <a:off x="2700261" y="1678538"/>
              <a:ext cx="29609" cy="19878"/>
            </a:xfrm>
            <a:custGeom>
              <a:avLst/>
              <a:gdLst/>
              <a:ahLst/>
              <a:cxnLst/>
              <a:rect l="l" t="t" r="r" b="b"/>
              <a:pathLst>
                <a:path w="1284" h="862" extrusionOk="0">
                  <a:moveTo>
                    <a:pt x="0" y="0"/>
                  </a:moveTo>
                  <a:lnTo>
                    <a:pt x="0" y="862"/>
                  </a:lnTo>
                  <a:lnTo>
                    <a:pt x="1283" y="862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FF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31"/>
            <p:cNvSpPr/>
            <p:nvPr/>
          </p:nvSpPr>
          <p:spPr>
            <a:xfrm>
              <a:off x="2903973" y="1808089"/>
              <a:ext cx="35213" cy="35213"/>
            </a:xfrm>
            <a:custGeom>
              <a:avLst/>
              <a:gdLst/>
              <a:ahLst/>
              <a:cxnLst/>
              <a:rect l="l" t="t" r="r" b="b"/>
              <a:pathLst>
                <a:path w="1527" h="1527" extrusionOk="0">
                  <a:moveTo>
                    <a:pt x="620" y="0"/>
                  </a:moveTo>
                  <a:lnTo>
                    <a:pt x="1" y="605"/>
                  </a:lnTo>
                  <a:lnTo>
                    <a:pt x="922" y="1526"/>
                  </a:lnTo>
                  <a:lnTo>
                    <a:pt x="1527" y="922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31"/>
            <p:cNvSpPr/>
            <p:nvPr/>
          </p:nvSpPr>
          <p:spPr>
            <a:xfrm>
              <a:off x="2938471" y="1776059"/>
              <a:ext cx="29978" cy="20201"/>
            </a:xfrm>
            <a:custGeom>
              <a:avLst/>
              <a:gdLst/>
              <a:ahLst/>
              <a:cxnLst/>
              <a:rect l="l" t="t" r="r" b="b"/>
              <a:pathLst>
                <a:path w="1300" h="876" extrusionOk="0">
                  <a:moveTo>
                    <a:pt x="0" y="0"/>
                  </a:moveTo>
                  <a:lnTo>
                    <a:pt x="0" y="876"/>
                  </a:lnTo>
                  <a:lnTo>
                    <a:pt x="1299" y="876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31"/>
            <p:cNvSpPr/>
            <p:nvPr/>
          </p:nvSpPr>
          <p:spPr>
            <a:xfrm>
              <a:off x="2873003" y="1841526"/>
              <a:ext cx="19855" cy="29978"/>
            </a:xfrm>
            <a:custGeom>
              <a:avLst/>
              <a:gdLst/>
              <a:ahLst/>
              <a:cxnLst/>
              <a:rect l="l" t="t" r="r" b="b"/>
              <a:pathLst>
                <a:path w="861" h="1300" extrusionOk="0">
                  <a:moveTo>
                    <a:pt x="0" y="0"/>
                  </a:moveTo>
                  <a:lnTo>
                    <a:pt x="0" y="1299"/>
                  </a:lnTo>
                  <a:lnTo>
                    <a:pt x="860" y="1299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F7A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31"/>
            <p:cNvSpPr/>
            <p:nvPr/>
          </p:nvSpPr>
          <p:spPr>
            <a:xfrm>
              <a:off x="2883081" y="1571978"/>
              <a:ext cx="88158" cy="88481"/>
            </a:xfrm>
            <a:custGeom>
              <a:avLst/>
              <a:gdLst/>
              <a:ahLst/>
              <a:cxnLst/>
              <a:rect l="l" t="t" r="r" b="b"/>
              <a:pathLst>
                <a:path w="3823" h="3837" extrusionOk="0">
                  <a:moveTo>
                    <a:pt x="2614" y="0"/>
                  </a:moveTo>
                  <a:lnTo>
                    <a:pt x="0" y="2613"/>
                  </a:lnTo>
                  <a:lnTo>
                    <a:pt x="348" y="3550"/>
                  </a:lnTo>
                  <a:lnTo>
                    <a:pt x="1209" y="3836"/>
                  </a:lnTo>
                  <a:lnTo>
                    <a:pt x="2477" y="2869"/>
                  </a:lnTo>
                  <a:lnTo>
                    <a:pt x="3822" y="1224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31"/>
            <p:cNvSpPr/>
            <p:nvPr/>
          </p:nvSpPr>
          <p:spPr>
            <a:xfrm>
              <a:off x="2910937" y="1600180"/>
              <a:ext cx="88481" cy="88481"/>
            </a:xfrm>
            <a:custGeom>
              <a:avLst/>
              <a:gdLst/>
              <a:ahLst/>
              <a:cxnLst/>
              <a:rect l="l" t="t" r="r" b="b"/>
              <a:pathLst>
                <a:path w="3837" h="3837" extrusionOk="0">
                  <a:moveTo>
                    <a:pt x="2614" y="1"/>
                  </a:moveTo>
                  <a:lnTo>
                    <a:pt x="1" y="2613"/>
                  </a:lnTo>
                  <a:lnTo>
                    <a:pt x="409" y="3459"/>
                  </a:lnTo>
                  <a:lnTo>
                    <a:pt x="1225" y="3837"/>
                  </a:lnTo>
                  <a:lnTo>
                    <a:pt x="3837" y="1224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31"/>
            <p:cNvSpPr/>
            <p:nvPr/>
          </p:nvSpPr>
          <p:spPr>
            <a:xfrm>
              <a:off x="2668208" y="1786851"/>
              <a:ext cx="88135" cy="88481"/>
            </a:xfrm>
            <a:custGeom>
              <a:avLst/>
              <a:gdLst/>
              <a:ahLst/>
              <a:cxnLst/>
              <a:rect l="l" t="t" r="r" b="b"/>
              <a:pathLst>
                <a:path w="3822" h="3837" extrusionOk="0">
                  <a:moveTo>
                    <a:pt x="2598" y="1"/>
                  </a:moveTo>
                  <a:lnTo>
                    <a:pt x="1" y="2613"/>
                  </a:lnTo>
                  <a:lnTo>
                    <a:pt x="1209" y="3837"/>
                  </a:lnTo>
                  <a:lnTo>
                    <a:pt x="2764" y="2568"/>
                  </a:lnTo>
                  <a:lnTo>
                    <a:pt x="3821" y="1224"/>
                  </a:lnTo>
                  <a:lnTo>
                    <a:pt x="3368" y="408"/>
                  </a:lnTo>
                  <a:lnTo>
                    <a:pt x="25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31"/>
            <p:cNvSpPr/>
            <p:nvPr/>
          </p:nvSpPr>
          <p:spPr>
            <a:xfrm>
              <a:off x="2696087" y="1815053"/>
              <a:ext cx="88481" cy="88481"/>
            </a:xfrm>
            <a:custGeom>
              <a:avLst/>
              <a:gdLst/>
              <a:ahLst/>
              <a:cxnLst/>
              <a:rect l="l" t="t" r="r" b="b"/>
              <a:pathLst>
                <a:path w="3837" h="3837" extrusionOk="0">
                  <a:moveTo>
                    <a:pt x="2612" y="1"/>
                  </a:moveTo>
                  <a:lnTo>
                    <a:pt x="0" y="2614"/>
                  </a:lnTo>
                  <a:lnTo>
                    <a:pt x="1223" y="3837"/>
                  </a:lnTo>
                  <a:lnTo>
                    <a:pt x="3836" y="1224"/>
                  </a:lnTo>
                  <a:lnTo>
                    <a:pt x="3337" y="318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31"/>
            <p:cNvSpPr/>
            <p:nvPr/>
          </p:nvSpPr>
          <p:spPr>
            <a:xfrm>
              <a:off x="2700261" y="1702590"/>
              <a:ext cx="112487" cy="112487"/>
            </a:xfrm>
            <a:custGeom>
              <a:avLst/>
              <a:gdLst/>
              <a:ahLst/>
              <a:cxnLst/>
              <a:rect l="l" t="t" r="r" b="b"/>
              <a:pathLst>
                <a:path w="4878" h="4878" extrusionOk="0">
                  <a:moveTo>
                    <a:pt x="2431" y="0"/>
                  </a:moveTo>
                  <a:lnTo>
                    <a:pt x="0" y="2447"/>
                  </a:lnTo>
                  <a:lnTo>
                    <a:pt x="2431" y="4878"/>
                  </a:lnTo>
                  <a:lnTo>
                    <a:pt x="4243" y="3639"/>
                  </a:lnTo>
                  <a:lnTo>
                    <a:pt x="4878" y="2447"/>
                  </a:lnTo>
                  <a:lnTo>
                    <a:pt x="3821" y="1087"/>
                  </a:lnTo>
                  <a:lnTo>
                    <a:pt x="2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31"/>
            <p:cNvSpPr/>
            <p:nvPr/>
          </p:nvSpPr>
          <p:spPr>
            <a:xfrm>
              <a:off x="2756320" y="1758994"/>
              <a:ext cx="112510" cy="112510"/>
            </a:xfrm>
            <a:custGeom>
              <a:avLst/>
              <a:gdLst/>
              <a:ahLst/>
              <a:cxnLst/>
              <a:rect l="l" t="t" r="r" b="b"/>
              <a:pathLst>
                <a:path w="4879" h="4879" extrusionOk="0">
                  <a:moveTo>
                    <a:pt x="2447" y="1"/>
                  </a:moveTo>
                  <a:lnTo>
                    <a:pt x="0" y="2432"/>
                  </a:lnTo>
                  <a:lnTo>
                    <a:pt x="2447" y="4878"/>
                  </a:lnTo>
                  <a:lnTo>
                    <a:pt x="4879" y="2432"/>
                  </a:lnTo>
                  <a:lnTo>
                    <a:pt x="3882" y="1088"/>
                  </a:lnTo>
                  <a:lnTo>
                    <a:pt x="2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31"/>
            <p:cNvSpPr/>
            <p:nvPr/>
          </p:nvSpPr>
          <p:spPr>
            <a:xfrm>
              <a:off x="2798473" y="1618305"/>
              <a:ext cx="112487" cy="98558"/>
            </a:xfrm>
            <a:custGeom>
              <a:avLst/>
              <a:gdLst/>
              <a:ahLst/>
              <a:cxnLst/>
              <a:rect l="l" t="t" r="r" b="b"/>
              <a:pathLst>
                <a:path w="4878" h="4274" extrusionOk="0">
                  <a:moveTo>
                    <a:pt x="3051" y="0"/>
                  </a:moveTo>
                  <a:lnTo>
                    <a:pt x="1843" y="1223"/>
                  </a:lnTo>
                  <a:lnTo>
                    <a:pt x="1223" y="604"/>
                  </a:lnTo>
                  <a:lnTo>
                    <a:pt x="0" y="1827"/>
                  </a:lnTo>
                  <a:lnTo>
                    <a:pt x="1072" y="3262"/>
                  </a:lnTo>
                  <a:lnTo>
                    <a:pt x="2447" y="4274"/>
                  </a:lnTo>
                  <a:lnTo>
                    <a:pt x="3866" y="3428"/>
                  </a:lnTo>
                  <a:lnTo>
                    <a:pt x="4878" y="1827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31"/>
            <p:cNvSpPr/>
            <p:nvPr/>
          </p:nvSpPr>
          <p:spPr>
            <a:xfrm>
              <a:off x="2854878" y="1660436"/>
              <a:ext cx="98581" cy="112510"/>
            </a:xfrm>
            <a:custGeom>
              <a:avLst/>
              <a:gdLst/>
              <a:ahLst/>
              <a:cxnLst/>
              <a:rect l="l" t="t" r="r" b="b"/>
              <a:pathLst>
                <a:path w="4275" h="4879" extrusionOk="0">
                  <a:moveTo>
                    <a:pt x="2432" y="0"/>
                  </a:moveTo>
                  <a:lnTo>
                    <a:pt x="1" y="2447"/>
                  </a:lnTo>
                  <a:lnTo>
                    <a:pt x="967" y="3852"/>
                  </a:lnTo>
                  <a:lnTo>
                    <a:pt x="2447" y="4879"/>
                  </a:lnTo>
                  <a:lnTo>
                    <a:pt x="3656" y="3655"/>
                  </a:lnTo>
                  <a:lnTo>
                    <a:pt x="3051" y="3051"/>
                  </a:lnTo>
                  <a:lnTo>
                    <a:pt x="4274" y="1828"/>
                  </a:lnTo>
                  <a:lnTo>
                    <a:pt x="24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31"/>
            <p:cNvSpPr/>
            <p:nvPr/>
          </p:nvSpPr>
          <p:spPr>
            <a:xfrm>
              <a:off x="2763284" y="1751661"/>
              <a:ext cx="35213" cy="35213"/>
            </a:xfrm>
            <a:custGeom>
              <a:avLst/>
              <a:gdLst/>
              <a:ahLst/>
              <a:cxnLst/>
              <a:rect l="l" t="t" r="r" b="b"/>
              <a:pathLst>
                <a:path w="1527" h="1527" extrusionOk="0">
                  <a:moveTo>
                    <a:pt x="620" y="1"/>
                  </a:moveTo>
                  <a:lnTo>
                    <a:pt x="0" y="621"/>
                  </a:lnTo>
                  <a:lnTo>
                    <a:pt x="922" y="1527"/>
                  </a:lnTo>
                  <a:lnTo>
                    <a:pt x="1510" y="1511"/>
                  </a:lnTo>
                  <a:lnTo>
                    <a:pt x="1526" y="923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31"/>
            <p:cNvSpPr/>
            <p:nvPr/>
          </p:nvSpPr>
          <p:spPr>
            <a:xfrm>
              <a:off x="2784545" y="1772923"/>
              <a:ext cx="35167" cy="35190"/>
            </a:xfrm>
            <a:custGeom>
              <a:avLst/>
              <a:gdLst/>
              <a:ahLst/>
              <a:cxnLst/>
              <a:rect l="l" t="t" r="r" b="b"/>
              <a:pathLst>
                <a:path w="1525" h="1526" extrusionOk="0">
                  <a:moveTo>
                    <a:pt x="604" y="1"/>
                  </a:moveTo>
                  <a:lnTo>
                    <a:pt x="0" y="605"/>
                  </a:lnTo>
                  <a:lnTo>
                    <a:pt x="906" y="1525"/>
                  </a:lnTo>
                  <a:lnTo>
                    <a:pt x="1525" y="92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31"/>
            <p:cNvSpPr/>
            <p:nvPr/>
          </p:nvSpPr>
          <p:spPr>
            <a:xfrm>
              <a:off x="2784545" y="1660436"/>
              <a:ext cx="70356" cy="70356"/>
            </a:xfrm>
            <a:custGeom>
              <a:avLst/>
              <a:gdLst/>
              <a:ahLst/>
              <a:cxnLst/>
              <a:rect l="l" t="t" r="r" b="b"/>
              <a:pathLst>
                <a:path w="3051" h="3051" extrusionOk="0">
                  <a:moveTo>
                    <a:pt x="604" y="0"/>
                  </a:moveTo>
                  <a:lnTo>
                    <a:pt x="0" y="604"/>
                  </a:lnTo>
                  <a:lnTo>
                    <a:pt x="2447" y="3051"/>
                  </a:lnTo>
                  <a:lnTo>
                    <a:pt x="3051" y="3006"/>
                  </a:lnTo>
                  <a:lnTo>
                    <a:pt x="3051" y="2447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rgbClr val="005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31"/>
            <p:cNvSpPr/>
            <p:nvPr/>
          </p:nvSpPr>
          <p:spPr>
            <a:xfrm>
              <a:off x="2840950" y="1716841"/>
              <a:ext cx="70379" cy="70033"/>
            </a:xfrm>
            <a:custGeom>
              <a:avLst/>
              <a:gdLst/>
              <a:ahLst/>
              <a:cxnLst/>
              <a:rect l="l" t="t" r="r" b="b"/>
              <a:pathLst>
                <a:path w="3052" h="3037" extrusionOk="0">
                  <a:moveTo>
                    <a:pt x="605" y="1"/>
                  </a:moveTo>
                  <a:lnTo>
                    <a:pt x="1" y="605"/>
                  </a:lnTo>
                  <a:lnTo>
                    <a:pt x="2432" y="3037"/>
                  </a:lnTo>
                  <a:lnTo>
                    <a:pt x="3051" y="2433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31"/>
            <p:cNvSpPr/>
            <p:nvPr/>
          </p:nvSpPr>
          <p:spPr>
            <a:xfrm>
              <a:off x="2756320" y="1688638"/>
              <a:ext cx="70356" cy="70379"/>
            </a:xfrm>
            <a:custGeom>
              <a:avLst/>
              <a:gdLst/>
              <a:ahLst/>
              <a:cxnLst/>
              <a:rect l="l" t="t" r="r" b="b"/>
              <a:pathLst>
                <a:path w="3051" h="3052" extrusionOk="0">
                  <a:moveTo>
                    <a:pt x="620" y="1"/>
                  </a:moveTo>
                  <a:lnTo>
                    <a:pt x="0" y="605"/>
                  </a:lnTo>
                  <a:lnTo>
                    <a:pt x="2447" y="3052"/>
                  </a:lnTo>
                  <a:lnTo>
                    <a:pt x="3036" y="3021"/>
                  </a:lnTo>
                  <a:lnTo>
                    <a:pt x="3051" y="2432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31"/>
            <p:cNvSpPr/>
            <p:nvPr/>
          </p:nvSpPr>
          <p:spPr>
            <a:xfrm>
              <a:off x="2812725" y="1744697"/>
              <a:ext cx="70379" cy="70379"/>
            </a:xfrm>
            <a:custGeom>
              <a:avLst/>
              <a:gdLst/>
              <a:ahLst/>
              <a:cxnLst/>
              <a:rect l="l" t="t" r="r" b="b"/>
              <a:pathLst>
                <a:path w="3052" h="3052" extrusionOk="0">
                  <a:moveTo>
                    <a:pt x="605" y="1"/>
                  </a:moveTo>
                  <a:lnTo>
                    <a:pt x="1" y="621"/>
                  </a:lnTo>
                  <a:lnTo>
                    <a:pt x="2433" y="3052"/>
                  </a:lnTo>
                  <a:lnTo>
                    <a:pt x="3051" y="2447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rgbClr val="0055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tick xanh của Mến dễ thương | Nội thất Vilahome">
            <a:extLst>
              <a:ext uri="{FF2B5EF4-FFF2-40B4-BE49-F238E27FC236}">
                <a16:creationId xmlns:a16="http://schemas.microsoft.com/office/drawing/2014/main" id="{60E427F7-035F-B5AE-DBE2-765BD64F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69" b="90583" l="1770" r="96903">
                        <a14:foregroundMark x1="13717" y1="55605" x2="26106" y2="41256"/>
                        <a14:foregroundMark x1="18142" y1="53363" x2="34956" y2="65471"/>
                        <a14:foregroundMark x1="34071" y1="70404" x2="48230" y2="61435"/>
                        <a14:foregroundMark x1="48230" y1="61435" x2="78761" y2="32287"/>
                        <a14:foregroundMark x1="78761" y1="32287" x2="93363" y2="23318"/>
                        <a14:foregroundMark x1="93363" y1="23318" x2="91593" y2="20628"/>
                        <a14:foregroundMark x1="92478" y1="21076" x2="97345" y2="21525"/>
                        <a14:foregroundMark x1="81858" y1="12556" x2="83628" y2="8969"/>
                        <a14:foregroundMark x1="6195" y1="47085" x2="2212" y2="54260"/>
                        <a14:foregroundMark x1="28761" y1="64126" x2="50000" y2="58296"/>
                        <a14:foregroundMark x1="50000" y1="58296" x2="75221" y2="33632"/>
                        <a14:foregroundMark x1="75221" y1="33632" x2="77876" y2="22870"/>
                        <a14:foregroundMark x1="24779" y1="89686" x2="41593" y2="90583"/>
                        <a14:foregroundMark x1="41593" y1="90583" x2="46460" y2="89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55" y="1212867"/>
            <a:ext cx="707580" cy="6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ick xanh của Mến dễ thương | Nội thất Vilahome">
            <a:extLst>
              <a:ext uri="{FF2B5EF4-FFF2-40B4-BE49-F238E27FC236}">
                <a16:creationId xmlns:a16="http://schemas.microsoft.com/office/drawing/2014/main" id="{D1E0964E-778E-C3B3-5F6C-40F1D549B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69" b="90583" l="1770" r="96903">
                        <a14:foregroundMark x1="13717" y1="55605" x2="26106" y2="41256"/>
                        <a14:foregroundMark x1="18142" y1="53363" x2="34956" y2="65471"/>
                        <a14:foregroundMark x1="34071" y1="70404" x2="48230" y2="61435"/>
                        <a14:foregroundMark x1="48230" y1="61435" x2="78761" y2="32287"/>
                        <a14:foregroundMark x1="78761" y1="32287" x2="93363" y2="23318"/>
                        <a14:foregroundMark x1="93363" y1="23318" x2="91593" y2="20628"/>
                        <a14:foregroundMark x1="92478" y1="21076" x2="97345" y2="21525"/>
                        <a14:foregroundMark x1="81858" y1="12556" x2="83628" y2="8969"/>
                        <a14:foregroundMark x1="6195" y1="47085" x2="2212" y2="54260"/>
                        <a14:foregroundMark x1="28761" y1="64126" x2="50000" y2="58296"/>
                        <a14:foregroundMark x1="50000" y1="58296" x2="75221" y2="33632"/>
                        <a14:foregroundMark x1="75221" y1="33632" x2="77876" y2="22870"/>
                        <a14:foregroundMark x1="24779" y1="89686" x2="41593" y2="90583"/>
                        <a14:foregroundMark x1="41593" y1="90583" x2="46460" y2="89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55" y="2807934"/>
            <a:ext cx="707580" cy="6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ick xanh của Mến dễ thương | Nội thất Vilahome">
            <a:extLst>
              <a:ext uri="{FF2B5EF4-FFF2-40B4-BE49-F238E27FC236}">
                <a16:creationId xmlns:a16="http://schemas.microsoft.com/office/drawing/2014/main" id="{2497C503-B203-634F-6A9E-A97523F5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69" b="90583" l="1770" r="96903">
                        <a14:foregroundMark x1="13717" y1="55605" x2="26106" y2="41256"/>
                        <a14:foregroundMark x1="18142" y1="53363" x2="34956" y2="65471"/>
                        <a14:foregroundMark x1="34071" y1="70404" x2="48230" y2="61435"/>
                        <a14:foregroundMark x1="48230" y1="61435" x2="78761" y2="32287"/>
                        <a14:foregroundMark x1="78761" y1="32287" x2="93363" y2="23318"/>
                        <a14:foregroundMark x1="93363" y1="23318" x2="91593" y2="20628"/>
                        <a14:foregroundMark x1="92478" y1="21076" x2="97345" y2="21525"/>
                        <a14:foregroundMark x1="81858" y1="12556" x2="83628" y2="8969"/>
                        <a14:foregroundMark x1="6195" y1="47085" x2="2212" y2="54260"/>
                        <a14:foregroundMark x1="28761" y1="64126" x2="50000" y2="58296"/>
                        <a14:foregroundMark x1="50000" y1="58296" x2="75221" y2="33632"/>
                        <a14:foregroundMark x1="75221" y1="33632" x2="77876" y2="22870"/>
                        <a14:foregroundMark x1="24779" y1="89686" x2="41593" y2="90583"/>
                        <a14:foregroundMark x1="41593" y1="90583" x2="46460" y2="89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59" y="3578086"/>
            <a:ext cx="707580" cy="6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051.mp3">
            <a:hlinkClick r:id="" action="ppaction://media"/>
            <a:extLst>
              <a:ext uri="{FF2B5EF4-FFF2-40B4-BE49-F238E27FC236}">
                <a16:creationId xmlns:a16="http://schemas.microsoft.com/office/drawing/2014/main" id="{901B95E7-31A2-9DA7-A3C9-6B9E75582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4514" y="-223876"/>
            <a:ext cx="812800" cy="812800"/>
          </a:xfrm>
          <a:prstGeom prst="rect">
            <a:avLst/>
          </a:prstGeom>
        </p:spPr>
      </p:pic>
      <p:pic>
        <p:nvPicPr>
          <p:cNvPr id="4100" name="Picture 4" descr="Hình ảnh Loa PNG Miễn Phí Tải Về - Lovepik">
            <a:extLst>
              <a:ext uri="{FF2B5EF4-FFF2-40B4-BE49-F238E27FC236}">
                <a16:creationId xmlns:a16="http://schemas.microsoft.com/office/drawing/2014/main" id="{5FE896A3-BCA9-8432-D899-35DE37B60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250" r="90000">
                        <a14:foregroundMark x1="32417" y1="44333" x2="32667" y2="35083"/>
                        <a14:foregroundMark x1="35667" y1="40417" x2="39833" y2="40167"/>
                        <a14:foregroundMark x1="33167" y1="49167" x2="42667" y2="46833"/>
                        <a14:foregroundMark x1="42667" y1="46833" x2="42833" y2="46833"/>
                        <a14:foregroundMark x1="35917" y1="40667" x2="36667" y2="49833"/>
                        <a14:foregroundMark x1="36667" y1="49833" x2="42167" y2="56833"/>
                        <a14:foregroundMark x1="38667" y1="61667" x2="38667" y2="61667"/>
                        <a14:foregroundMark x1="30833" y1="40833" x2="29667" y2="38750"/>
                        <a14:foregroundMark x1="34500" y1="49167" x2="38250" y2="43833"/>
                        <a14:foregroundMark x1="35000" y1="57917" x2="41417" y2="57500"/>
                        <a14:foregroundMark x1="10250" y1="58833" x2="8250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2" y="1375761"/>
            <a:ext cx="1144188" cy="11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4591;p31">
            <a:extLst>
              <a:ext uri="{FF2B5EF4-FFF2-40B4-BE49-F238E27FC236}">
                <a16:creationId xmlns:a16="http://schemas.microsoft.com/office/drawing/2014/main" id="{BC1C0604-9674-B881-0674-777A898437D8}"/>
              </a:ext>
            </a:extLst>
          </p:cNvPr>
          <p:cNvSpPr txBox="1">
            <a:spLocks/>
          </p:cNvSpPr>
          <p:nvPr/>
        </p:nvSpPr>
        <p:spPr>
          <a:xfrm>
            <a:off x="339275" y="70239"/>
            <a:ext cx="8539186" cy="108799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lvl="0" indent="0" algn="ctr" defTabSz="685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 b="1" i="0" u="none" strike="noStrike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4400" dirty="0"/>
              <a:t>3. Listen and check your answer.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1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2"/>
                  </p:tgtEl>
                </p:cond>
              </p:nextCondLst>
            </p:seq>
          </p:childTnLst>
        </p:cTn>
      </p:par>
    </p:tnLst>
    <p:bldLst>
      <p:bldP spid="4591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4" name="Google Shape;4714;p33"/>
          <p:cNvSpPr/>
          <p:nvPr/>
        </p:nvSpPr>
        <p:spPr>
          <a:xfrm>
            <a:off x="951482" y="1590845"/>
            <a:ext cx="7498835" cy="2206143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5" name="Google Shape;4715;p33"/>
          <p:cNvSpPr txBox="1">
            <a:spLocks noGrp="1"/>
          </p:cNvSpPr>
          <p:nvPr>
            <p:ph type="title"/>
          </p:nvPr>
        </p:nvSpPr>
        <p:spPr>
          <a:xfrm>
            <a:off x="1214043" y="2111927"/>
            <a:ext cx="6973712" cy="15129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000" b="1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explanation is that some countries use _______________ as the UK.</a:t>
            </a:r>
            <a:endParaRPr sz="4000" b="1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67" name="Google Shape;4767;p33"/>
          <p:cNvSpPr/>
          <p:nvPr/>
        </p:nvSpPr>
        <p:spPr>
          <a:xfrm>
            <a:off x="4054451" y="385825"/>
            <a:ext cx="900071" cy="308348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4591;p31">
            <a:extLst>
              <a:ext uri="{FF2B5EF4-FFF2-40B4-BE49-F238E27FC236}">
                <a16:creationId xmlns:a16="http://schemas.microsoft.com/office/drawing/2014/main" id="{BC1E73EC-0A5E-D78C-7BD2-C20916D3D924}"/>
              </a:ext>
            </a:extLst>
          </p:cNvPr>
          <p:cNvSpPr txBox="1">
            <a:spLocks/>
          </p:cNvSpPr>
          <p:nvPr/>
        </p:nvSpPr>
        <p:spPr>
          <a:xfrm>
            <a:off x="231292" y="160538"/>
            <a:ext cx="8539186" cy="9291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lvl="0" indent="0" algn="ctr" defTabSz="685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800" b="1" i="0" u="none" strike="noStrike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4. Listen again and complete the sentence with no more than THREE words.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CC97E-06BC-5D7B-F5BF-7A3A32800E21}"/>
              </a:ext>
            </a:extLst>
          </p:cNvPr>
          <p:cNvSpPr txBox="1"/>
          <p:nvPr/>
        </p:nvSpPr>
        <p:spPr>
          <a:xfrm>
            <a:off x="4248807" y="2286161"/>
            <a:ext cx="37340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the same 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en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051.mp3">
            <a:hlinkClick r:id="" action="ppaction://media"/>
            <a:extLst>
              <a:ext uri="{FF2B5EF4-FFF2-40B4-BE49-F238E27FC236}">
                <a16:creationId xmlns:a16="http://schemas.microsoft.com/office/drawing/2014/main" id="{0DA58D23-D07C-4C66-3540-037AD82B6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4514" y="-223876"/>
            <a:ext cx="812800" cy="812800"/>
          </a:xfrm>
          <a:prstGeom prst="rect">
            <a:avLst/>
          </a:prstGeom>
        </p:spPr>
      </p:pic>
      <p:pic>
        <p:nvPicPr>
          <p:cNvPr id="6" name="Picture 4" descr="Hình ảnh Loa PNG Miễn Phí Tải Về - Lovepik">
            <a:extLst>
              <a:ext uri="{FF2B5EF4-FFF2-40B4-BE49-F238E27FC236}">
                <a16:creationId xmlns:a16="http://schemas.microsoft.com/office/drawing/2014/main" id="{F8C36023-51F1-7471-4E60-CAAF68056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250" r="90000">
                        <a14:foregroundMark x1="32417" y1="44333" x2="32667" y2="35083"/>
                        <a14:foregroundMark x1="35667" y1="40417" x2="39833" y2="40167"/>
                        <a14:foregroundMark x1="33167" y1="49167" x2="42667" y2="46833"/>
                        <a14:foregroundMark x1="42667" y1="46833" x2="42833" y2="46833"/>
                        <a14:foregroundMark x1="35917" y1="40667" x2="36667" y2="49833"/>
                        <a14:foregroundMark x1="36667" y1="49833" x2="42167" y2="56833"/>
                        <a14:foregroundMark x1="38667" y1="61667" x2="38667" y2="61667"/>
                        <a14:foregroundMark x1="30833" y1="40833" x2="29667" y2="38750"/>
                        <a14:foregroundMark x1="34500" y1="49167" x2="38250" y2="43833"/>
                        <a14:foregroundMark x1="35000" y1="57917" x2="41417" y2="57500"/>
                        <a14:foregroundMark x1="10250" y1="58833" x2="8250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1" y="730811"/>
            <a:ext cx="1144188" cy="11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4714;p33">
            <a:extLst>
              <a:ext uri="{FF2B5EF4-FFF2-40B4-BE49-F238E27FC236}">
                <a16:creationId xmlns:a16="http://schemas.microsoft.com/office/drawing/2014/main" id="{BA12A58A-173F-3E33-7B71-CD2CB3B875A3}"/>
              </a:ext>
            </a:extLst>
          </p:cNvPr>
          <p:cNvSpPr/>
          <p:nvPr/>
        </p:nvSpPr>
        <p:spPr>
          <a:xfrm>
            <a:off x="30624" y="4081663"/>
            <a:ext cx="4218182" cy="584775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system of the UK? 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4714;p33">
            <a:extLst>
              <a:ext uri="{FF2B5EF4-FFF2-40B4-BE49-F238E27FC236}">
                <a16:creationId xmlns:a16="http://schemas.microsoft.com/office/drawing/2014/main" id="{CE4B1456-2F90-1436-F874-B6BDED99E2D7}"/>
              </a:ext>
            </a:extLst>
          </p:cNvPr>
          <p:cNvSpPr/>
          <p:nvPr/>
        </p:nvSpPr>
        <p:spPr>
          <a:xfrm>
            <a:off x="4394301" y="4067428"/>
            <a:ext cx="4645693" cy="584775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traffic rule </a:t>
            </a:r>
            <a:r>
              <a:rPr lang="en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keeps to the left. 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4"/>
          <p:cNvSpPr txBox="1">
            <a:spLocks noGrp="1"/>
          </p:cNvSpPr>
          <p:nvPr>
            <p:ph type="ctrTitle"/>
          </p:nvPr>
        </p:nvSpPr>
        <p:spPr>
          <a:xfrm>
            <a:off x="962539" y="2117949"/>
            <a:ext cx="6858000" cy="17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latin typeface="+mn-lt"/>
              </a:rPr>
              <a:t>Unit 7. </a:t>
            </a:r>
            <a:br>
              <a:rPr lang="pt-BR" sz="4800" dirty="0">
                <a:latin typeface="+mn-lt"/>
              </a:rPr>
            </a:br>
            <a:r>
              <a:rPr lang="pt-BR" sz="13800" dirty="0">
                <a:solidFill>
                  <a:srgbClr val="C00000"/>
                </a:solidFill>
                <a:latin typeface="+mn-lt"/>
              </a:rPr>
              <a:t>TRAFFIC</a:t>
            </a:r>
            <a:endParaRPr sz="4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257" name="Google Shape;4257;p24"/>
          <p:cNvSpPr txBox="1">
            <a:spLocks noGrp="1"/>
          </p:cNvSpPr>
          <p:nvPr>
            <p:ph type="subTitle" idx="1"/>
          </p:nvPr>
        </p:nvSpPr>
        <p:spPr>
          <a:xfrm>
            <a:off x="1091748" y="3644403"/>
            <a:ext cx="6858000" cy="7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err="1"/>
              <a:t>Lesson</a:t>
            </a:r>
            <a:r>
              <a:rPr lang="pt-BR" sz="4000" dirty="0"/>
              <a:t> 4. Communication</a:t>
            </a:r>
            <a:endParaRPr sz="4000" dirty="0"/>
          </a:p>
        </p:txBody>
      </p:sp>
      <p:sp>
        <p:nvSpPr>
          <p:cNvPr id="3791" name="Google Shape;3791;p24"/>
          <p:cNvSpPr/>
          <p:nvPr/>
        </p:nvSpPr>
        <p:spPr>
          <a:xfrm>
            <a:off x="7949748" y="447781"/>
            <a:ext cx="697197" cy="238378"/>
          </a:xfrm>
          <a:custGeom>
            <a:avLst/>
            <a:gdLst/>
            <a:ahLst/>
            <a:cxnLst/>
            <a:rect l="l" t="t" r="r" b="b"/>
            <a:pathLst>
              <a:path w="4548" h="1555" extrusionOk="0">
                <a:moveTo>
                  <a:pt x="2323" y="1"/>
                </a:moveTo>
                <a:cubicBezTo>
                  <a:pt x="1980" y="1"/>
                  <a:pt x="1703" y="281"/>
                  <a:pt x="1703" y="629"/>
                </a:cubicBezTo>
                <a:cubicBezTo>
                  <a:pt x="1427" y="658"/>
                  <a:pt x="1191" y="816"/>
                  <a:pt x="1064" y="1032"/>
                </a:cubicBezTo>
                <a:cubicBezTo>
                  <a:pt x="946" y="925"/>
                  <a:pt x="798" y="855"/>
                  <a:pt x="620" y="855"/>
                </a:cubicBezTo>
                <a:cubicBezTo>
                  <a:pt x="276" y="855"/>
                  <a:pt x="1" y="1131"/>
                  <a:pt x="1" y="1476"/>
                </a:cubicBezTo>
                <a:cubicBezTo>
                  <a:pt x="1" y="1505"/>
                  <a:pt x="1" y="1535"/>
                  <a:pt x="10" y="1554"/>
                </a:cubicBezTo>
                <a:lnTo>
                  <a:pt x="4547" y="1554"/>
                </a:lnTo>
                <a:lnTo>
                  <a:pt x="4547" y="1485"/>
                </a:lnTo>
                <a:cubicBezTo>
                  <a:pt x="4547" y="1141"/>
                  <a:pt x="4272" y="866"/>
                  <a:pt x="3927" y="866"/>
                </a:cubicBezTo>
                <a:cubicBezTo>
                  <a:pt x="3710" y="866"/>
                  <a:pt x="3524" y="973"/>
                  <a:pt x="3415" y="1141"/>
                </a:cubicBezTo>
                <a:cubicBezTo>
                  <a:pt x="3307" y="973"/>
                  <a:pt x="3120" y="855"/>
                  <a:pt x="2903" y="855"/>
                </a:cubicBezTo>
                <a:cubicBezTo>
                  <a:pt x="2982" y="658"/>
                  <a:pt x="2963" y="403"/>
                  <a:pt x="2766" y="157"/>
                </a:cubicBezTo>
                <a:cubicBezTo>
                  <a:pt x="2617" y="48"/>
                  <a:pt x="2464" y="1"/>
                  <a:pt x="23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24"/>
          <p:cNvSpPr/>
          <p:nvPr/>
        </p:nvSpPr>
        <p:spPr>
          <a:xfrm>
            <a:off x="2969221" y="1787980"/>
            <a:ext cx="382208" cy="131447"/>
          </a:xfrm>
          <a:custGeom>
            <a:avLst/>
            <a:gdLst/>
            <a:ahLst/>
            <a:cxnLst/>
            <a:rect l="l" t="t" r="r" b="b"/>
            <a:pathLst>
              <a:path w="2835" h="975" extrusionOk="0">
                <a:moveTo>
                  <a:pt x="1449" y="1"/>
                </a:moveTo>
                <a:cubicBezTo>
                  <a:pt x="1236" y="1"/>
                  <a:pt x="1063" y="178"/>
                  <a:pt x="1063" y="394"/>
                </a:cubicBezTo>
                <a:cubicBezTo>
                  <a:pt x="895" y="414"/>
                  <a:pt x="748" y="502"/>
                  <a:pt x="659" y="650"/>
                </a:cubicBezTo>
                <a:cubicBezTo>
                  <a:pt x="591" y="572"/>
                  <a:pt x="492" y="532"/>
                  <a:pt x="394" y="532"/>
                </a:cubicBezTo>
                <a:cubicBezTo>
                  <a:pt x="177" y="532"/>
                  <a:pt x="0" y="709"/>
                  <a:pt x="0" y="916"/>
                </a:cubicBezTo>
                <a:cubicBezTo>
                  <a:pt x="0" y="935"/>
                  <a:pt x="0" y="955"/>
                  <a:pt x="10" y="975"/>
                </a:cubicBezTo>
                <a:lnTo>
                  <a:pt x="2834" y="975"/>
                </a:lnTo>
                <a:lnTo>
                  <a:pt x="2834" y="926"/>
                </a:lnTo>
                <a:cubicBezTo>
                  <a:pt x="2834" y="709"/>
                  <a:pt x="2657" y="542"/>
                  <a:pt x="2450" y="542"/>
                </a:cubicBezTo>
                <a:cubicBezTo>
                  <a:pt x="2312" y="542"/>
                  <a:pt x="2194" y="611"/>
                  <a:pt x="2126" y="709"/>
                </a:cubicBezTo>
                <a:cubicBezTo>
                  <a:pt x="2057" y="601"/>
                  <a:pt x="1938" y="532"/>
                  <a:pt x="1811" y="532"/>
                </a:cubicBezTo>
                <a:cubicBezTo>
                  <a:pt x="1860" y="404"/>
                  <a:pt x="1850" y="257"/>
                  <a:pt x="1722" y="99"/>
                </a:cubicBezTo>
                <a:cubicBezTo>
                  <a:pt x="1630" y="31"/>
                  <a:pt x="1537" y="1"/>
                  <a:pt x="14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4" name="Google Shape;4254;p24"/>
          <p:cNvSpPr/>
          <p:nvPr/>
        </p:nvSpPr>
        <p:spPr>
          <a:xfrm>
            <a:off x="2380175" y="234100"/>
            <a:ext cx="1342772" cy="460008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5" name="Google Shape;4255;p24"/>
          <p:cNvSpPr/>
          <p:nvPr/>
        </p:nvSpPr>
        <p:spPr>
          <a:xfrm>
            <a:off x="8327787" y="1199275"/>
            <a:ext cx="1342772" cy="460008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8" name="Google Shape;4258;p24"/>
          <p:cNvSpPr/>
          <p:nvPr/>
        </p:nvSpPr>
        <p:spPr>
          <a:xfrm>
            <a:off x="-75304" y="398380"/>
            <a:ext cx="382208" cy="131447"/>
          </a:xfrm>
          <a:custGeom>
            <a:avLst/>
            <a:gdLst/>
            <a:ahLst/>
            <a:cxnLst/>
            <a:rect l="l" t="t" r="r" b="b"/>
            <a:pathLst>
              <a:path w="2835" h="975" extrusionOk="0">
                <a:moveTo>
                  <a:pt x="1449" y="1"/>
                </a:moveTo>
                <a:cubicBezTo>
                  <a:pt x="1236" y="1"/>
                  <a:pt x="1063" y="178"/>
                  <a:pt x="1063" y="394"/>
                </a:cubicBezTo>
                <a:cubicBezTo>
                  <a:pt x="895" y="414"/>
                  <a:pt x="748" y="502"/>
                  <a:pt x="659" y="650"/>
                </a:cubicBezTo>
                <a:cubicBezTo>
                  <a:pt x="591" y="572"/>
                  <a:pt x="492" y="532"/>
                  <a:pt x="394" y="532"/>
                </a:cubicBezTo>
                <a:cubicBezTo>
                  <a:pt x="177" y="532"/>
                  <a:pt x="0" y="709"/>
                  <a:pt x="0" y="916"/>
                </a:cubicBezTo>
                <a:cubicBezTo>
                  <a:pt x="0" y="935"/>
                  <a:pt x="0" y="955"/>
                  <a:pt x="10" y="975"/>
                </a:cubicBezTo>
                <a:lnTo>
                  <a:pt x="2834" y="975"/>
                </a:lnTo>
                <a:lnTo>
                  <a:pt x="2834" y="926"/>
                </a:lnTo>
                <a:cubicBezTo>
                  <a:pt x="2834" y="709"/>
                  <a:pt x="2657" y="542"/>
                  <a:pt x="2450" y="542"/>
                </a:cubicBezTo>
                <a:cubicBezTo>
                  <a:pt x="2312" y="542"/>
                  <a:pt x="2194" y="611"/>
                  <a:pt x="2126" y="709"/>
                </a:cubicBezTo>
                <a:cubicBezTo>
                  <a:pt x="2057" y="601"/>
                  <a:pt x="1938" y="532"/>
                  <a:pt x="1811" y="532"/>
                </a:cubicBezTo>
                <a:cubicBezTo>
                  <a:pt x="1860" y="404"/>
                  <a:pt x="1850" y="257"/>
                  <a:pt x="1722" y="99"/>
                </a:cubicBezTo>
                <a:cubicBezTo>
                  <a:pt x="1630" y="31"/>
                  <a:pt x="1537" y="1"/>
                  <a:pt x="14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" grpId="0"/>
      <p:bldP spid="425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Google Shape;4263;p25"/>
          <p:cNvSpPr txBox="1">
            <a:spLocks noGrp="1"/>
          </p:cNvSpPr>
          <p:nvPr>
            <p:ph type="title"/>
          </p:nvPr>
        </p:nvSpPr>
        <p:spPr>
          <a:xfrm>
            <a:off x="2042965" y="91697"/>
            <a:ext cx="7006442" cy="61539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Read the strange driving rules below.</a:t>
            </a:r>
            <a:endParaRPr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64" name="Google Shape;4264;p25"/>
          <p:cNvSpPr txBox="1">
            <a:spLocks noGrp="1"/>
          </p:cNvSpPr>
          <p:nvPr>
            <p:ph type="body" idx="1"/>
          </p:nvPr>
        </p:nvSpPr>
        <p:spPr>
          <a:xfrm>
            <a:off x="231569" y="798787"/>
            <a:ext cx="8680862" cy="2930066"/>
          </a:xfrm>
          <a:prstGeom prst="roundRect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Alaska, you are not allowed to drive with a dog on the roof of your car. </a:t>
            </a:r>
          </a:p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Moscow, police will fine you if you drive a dirty car. </a:t>
            </a:r>
          </a:p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man has to wear a shirt or T-shirt while driving in Thailand.</a:t>
            </a:r>
          </a:p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South Africa, you have to let animals go first.</a:t>
            </a:r>
          </a:p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Switzerland, you can't wash your car on Sunday.</a:t>
            </a:r>
          </a:p>
          <a:p>
            <a:pPr algn="l" rtl="0"/>
            <a:r>
              <a:rPr lang="vi-VN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vi-VN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Wisconsin, USA, you must always ride your bike with your hands on the handlebars.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5CD4330B-7AAD-DED2-1F45-98EA2A6C0385}"/>
              </a:ext>
            </a:extLst>
          </p:cNvPr>
          <p:cNvSpPr txBox="1"/>
          <p:nvPr/>
        </p:nvSpPr>
        <p:spPr>
          <a:xfrm>
            <a:off x="213757" y="3949264"/>
            <a:ext cx="4572000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in groups. Which one do you think is the strangest? </a:t>
            </a:r>
            <a:endParaRPr lang="en-V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1A8DFBBF-B3DB-7F13-F5D5-6AFAF51A82AE}"/>
              </a:ext>
            </a:extLst>
          </p:cNvPr>
          <p:cNvSpPr txBox="1"/>
          <p:nvPr/>
        </p:nvSpPr>
        <p:spPr>
          <a:xfrm>
            <a:off x="4914406" y="3949264"/>
            <a:ext cx="3926774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Do you know any other strange traffic rules?</a:t>
            </a:r>
            <a:endParaRPr lang="en-V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9" name="y2mate.com - 5 Minute Groovy Themed Timer_1080p.mp4">
            <a:hlinkClick r:id="" action="ppaction://media"/>
            <a:extLst>
              <a:ext uri="{FF2B5EF4-FFF2-40B4-BE49-F238E27FC236}">
                <a16:creationId xmlns:a16="http://schemas.microsoft.com/office/drawing/2014/main" id="{38AFCEAC-E9DE-705E-8481-ABAB9E802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88177" cy="106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3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2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  <p:bldLst>
      <p:bldP spid="1025" grpId="0" animBg="1"/>
      <p:bldP spid="10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2" name="Google Shape;4704;p32">
            <a:extLst>
              <a:ext uri="{FF2B5EF4-FFF2-40B4-BE49-F238E27FC236}">
                <a16:creationId xmlns:a16="http://schemas.microsoft.com/office/drawing/2014/main" id="{CA4A8507-1A4B-B108-28F2-27802F9B3841}"/>
              </a:ext>
            </a:extLst>
          </p:cNvPr>
          <p:cNvSpPr txBox="1">
            <a:spLocks/>
          </p:cNvSpPr>
          <p:nvPr/>
        </p:nvSpPr>
        <p:spPr>
          <a:xfrm>
            <a:off x="1542145" y="1112712"/>
            <a:ext cx="5784490" cy="366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nton"/>
              <a:buNone/>
              <a:defRPr sz="22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pt-BR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pt-BR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indent="-457200" algn="l">
              <a:lnSpc>
                <a:spcPct val="150000"/>
              </a:lnSpc>
              <a:buClr>
                <a:srgbClr val="C00000"/>
              </a:buClr>
              <a:buAutoNum type="alphaUcPeriod"/>
            </a:pPr>
            <a:r>
              <a:rPr lang="pt-BR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  <a:endParaRPr lang="pt-BR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l">
              <a:lnSpc>
                <a:spcPct val="150000"/>
              </a:lnSpc>
              <a:buClr>
                <a:srgbClr val="C00000"/>
              </a:buClr>
              <a:buAutoNum type="alphaUcPeriod"/>
            </a:pPr>
            <a:r>
              <a:rPr lang="pt-BR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  <a:endParaRPr lang="pt-BR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l">
              <a:lnSpc>
                <a:spcPct val="150000"/>
              </a:lnSpc>
              <a:buClr>
                <a:srgbClr val="C00000"/>
              </a:buClr>
              <a:buAutoNum type="alphaUcPeriod"/>
            </a:pPr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bike </a:t>
            </a:r>
          </a:p>
        </p:txBody>
      </p:sp>
      <p:pic>
        <p:nvPicPr>
          <p:cNvPr id="5124" name="Picture 4" descr="Drawn Number red Circle Png - Red Marker Circle PNG image with transparent  background | TOPpng">
            <a:extLst>
              <a:ext uri="{FF2B5EF4-FFF2-40B4-BE49-F238E27FC236}">
                <a16:creationId xmlns:a16="http://schemas.microsoft.com/office/drawing/2014/main" id="{0B25685B-D3BC-8C57-3E1A-5FDE22E20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167" r="97381">
                        <a14:foregroundMark x1="61190" y1="22119" x2="67143" y2="21420"/>
                        <a14:foregroundMark x1="57262" y1="26310" x2="60000" y2="26542"/>
                        <a14:foregroundMark x1="92619" y1="36088" x2="94524" y2="38533"/>
                        <a14:foregroundMark x1="94524" y1="53318" x2="97381" y2="48894"/>
                        <a14:foregroundMark x1="5952" y1="62864" x2="4167" y2="5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6196">
            <a:off x="1094336" y="1948496"/>
            <a:ext cx="934993" cy="12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3" name="Picture 4" descr="Drawn Number red Circle Png - Red Marker Circle PNG image with transparent  background | TOPpng">
            <a:extLst>
              <a:ext uri="{FF2B5EF4-FFF2-40B4-BE49-F238E27FC236}">
                <a16:creationId xmlns:a16="http://schemas.microsoft.com/office/drawing/2014/main" id="{4CB30430-AF29-2B3A-5ABB-E3E16624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167" r="97381">
                        <a14:foregroundMark x1="61190" y1="22119" x2="67143" y2="21420"/>
                        <a14:foregroundMark x1="57262" y1="26310" x2="60000" y2="26542"/>
                        <a14:foregroundMark x1="92619" y1="36088" x2="94524" y2="38533"/>
                        <a14:foregroundMark x1="94524" y1="53318" x2="97381" y2="48894"/>
                        <a14:foregroundMark x1="5952" y1="62864" x2="4167" y2="5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6196">
            <a:off x="1094337" y="3617002"/>
            <a:ext cx="934993" cy="12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71142A-25FE-AB7E-FE69-2D0CE71A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9115"/>
            <a:ext cx="7704000" cy="572700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WRAP-UP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DD92FE-D4CC-9880-24B5-104532ABA1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>
                <a:solidFill>
                  <a:srgbClr val="FF0000"/>
                </a:solidFill>
                <a:latin typeface="Aptos" panose="020B0004020202020204" pitchFamily="34" charset="0"/>
              </a:rPr>
              <a:t>Which</a:t>
            </a:r>
            <a:r>
              <a:rPr lang="pt-BR" dirty="0">
                <a:solidFill>
                  <a:srgbClr val="FF0000"/>
                </a:solidFill>
                <a:latin typeface="Aptos" panose="020B0004020202020204" pitchFamily="34" charset="0"/>
              </a:rPr>
              <a:t> countries </a:t>
            </a:r>
            <a:r>
              <a:rPr lang="pt-BR" dirty="0" err="1">
                <a:solidFill>
                  <a:srgbClr val="FF0000"/>
                </a:solidFill>
                <a:latin typeface="Aptos" panose="020B0004020202020204" pitchFamily="34" charset="0"/>
              </a:rPr>
              <a:t>below</a:t>
            </a:r>
            <a:r>
              <a:rPr lang="pt-BR" dirty="0">
                <a:solidFill>
                  <a:srgbClr val="FF0000"/>
                </a:solidFill>
                <a:latin typeface="Aptos" panose="020B000402020202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Aptos" panose="020B0004020202020204" pitchFamily="34" charset="0"/>
              </a:rPr>
              <a:t>keep</a:t>
            </a:r>
            <a:r>
              <a:rPr lang="pt-BR" dirty="0">
                <a:solidFill>
                  <a:srgbClr val="FF0000"/>
                </a:solidFill>
                <a:latin typeface="Aptos" panose="020B000402020202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Aptos" panose="020B0004020202020204" pitchFamily="34" charset="0"/>
              </a:rPr>
              <a:t>to</a:t>
            </a:r>
            <a:r>
              <a:rPr lang="pt-BR" dirty="0">
                <a:solidFill>
                  <a:srgbClr val="FF0000"/>
                </a:solidFill>
                <a:latin typeface="Aptos" panose="020B000402020202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Aptos" panose="020B0004020202020204" pitchFamily="34" charset="0"/>
              </a:rPr>
              <a:t>the</a:t>
            </a:r>
            <a:r>
              <a:rPr lang="pt-BR" dirty="0">
                <a:solidFill>
                  <a:srgbClr val="FF0000"/>
                </a:solidFill>
                <a:latin typeface="Aptos" panose="020B000402020202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Aptos" panose="020B0004020202020204" pitchFamily="34" charset="0"/>
              </a:rPr>
              <a:t>right</a:t>
            </a:r>
            <a:r>
              <a:rPr lang="pt-BR" dirty="0">
                <a:solidFill>
                  <a:srgbClr val="FF0000"/>
                </a:solidFill>
                <a:latin typeface="Aptos" panose="020B0004020202020204" pitchFamily="34" charset="0"/>
              </a:rPr>
              <a:t>?</a:t>
            </a:r>
            <a:endParaRPr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grpSp>
        <p:nvGrpSpPr>
          <p:cNvPr id="4797" name="Google Shape;4797;p37"/>
          <p:cNvGrpSpPr/>
          <p:nvPr/>
        </p:nvGrpSpPr>
        <p:grpSpPr>
          <a:xfrm>
            <a:off x="4613402" y="1410322"/>
            <a:ext cx="3560459" cy="2886513"/>
            <a:chOff x="4298792" y="1293692"/>
            <a:chExt cx="4125199" cy="3344356"/>
          </a:xfrm>
        </p:grpSpPr>
        <p:sp>
          <p:nvSpPr>
            <p:cNvPr id="4798" name="Google Shape;4798;p37"/>
            <p:cNvSpPr/>
            <p:nvPr/>
          </p:nvSpPr>
          <p:spPr>
            <a:xfrm>
              <a:off x="5477411" y="3319737"/>
              <a:ext cx="7668" cy="21830"/>
            </a:xfrm>
            <a:custGeom>
              <a:avLst/>
              <a:gdLst/>
              <a:ahLst/>
              <a:cxnLst/>
              <a:rect l="l" t="t" r="r" b="b"/>
              <a:pathLst>
                <a:path w="477" h="1358" extrusionOk="0">
                  <a:moveTo>
                    <a:pt x="477" y="917"/>
                  </a:moveTo>
                  <a:lnTo>
                    <a:pt x="477" y="44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77" y="441"/>
                  </a:lnTo>
                  <a:lnTo>
                    <a:pt x="477" y="917"/>
                  </a:lnTo>
                  <a:lnTo>
                    <a:pt x="477" y="1357"/>
                  </a:lnTo>
                  <a:lnTo>
                    <a:pt x="477" y="135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99" name="Google Shape;4799;p37"/>
            <p:cNvSpPr/>
            <p:nvPr/>
          </p:nvSpPr>
          <p:spPr>
            <a:xfrm>
              <a:off x="5492136" y="3305012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0"/>
                  </a:moveTo>
                  <a:lnTo>
                    <a:pt x="1" y="440"/>
                  </a:lnTo>
                  <a:lnTo>
                    <a:pt x="477" y="4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00" name="Google Shape;4800;p37"/>
            <p:cNvSpPr/>
            <p:nvPr/>
          </p:nvSpPr>
          <p:spPr>
            <a:xfrm>
              <a:off x="5477411" y="3356275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0" y="1"/>
                  </a:moveTo>
                  <a:lnTo>
                    <a:pt x="0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01" name="Google Shape;4801;p37"/>
            <p:cNvSpPr/>
            <p:nvPr/>
          </p:nvSpPr>
          <p:spPr>
            <a:xfrm>
              <a:off x="5477411" y="3378668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1"/>
                  </a:moveTo>
                  <a:lnTo>
                    <a:pt x="0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02" name="Google Shape;4802;p37"/>
            <p:cNvSpPr/>
            <p:nvPr/>
          </p:nvSpPr>
          <p:spPr>
            <a:xfrm>
              <a:off x="5565808" y="3216616"/>
              <a:ext cx="14741" cy="44206"/>
            </a:xfrm>
            <a:custGeom>
              <a:avLst/>
              <a:gdLst/>
              <a:ahLst/>
              <a:cxnLst/>
              <a:rect l="l" t="t" r="r" b="b"/>
              <a:pathLst>
                <a:path w="917" h="2750" extrusionOk="0">
                  <a:moveTo>
                    <a:pt x="0" y="0"/>
                  </a:moveTo>
                  <a:lnTo>
                    <a:pt x="477" y="917"/>
                  </a:lnTo>
                  <a:lnTo>
                    <a:pt x="832" y="1272"/>
                  </a:lnTo>
                  <a:lnTo>
                    <a:pt x="832" y="1272"/>
                  </a:lnTo>
                  <a:lnTo>
                    <a:pt x="917" y="917"/>
                  </a:lnTo>
                  <a:lnTo>
                    <a:pt x="917" y="440"/>
                  </a:lnTo>
                  <a:lnTo>
                    <a:pt x="0" y="0"/>
                  </a:lnTo>
                  <a:close/>
                  <a:moveTo>
                    <a:pt x="832" y="1272"/>
                  </a:moveTo>
                  <a:lnTo>
                    <a:pt x="477" y="2750"/>
                  </a:lnTo>
                  <a:lnTo>
                    <a:pt x="477" y="2750"/>
                  </a:lnTo>
                  <a:lnTo>
                    <a:pt x="917" y="1357"/>
                  </a:lnTo>
                  <a:lnTo>
                    <a:pt x="832" y="1272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03" name="Google Shape;4803;p37"/>
            <p:cNvSpPr/>
            <p:nvPr/>
          </p:nvSpPr>
          <p:spPr>
            <a:xfrm>
              <a:off x="5433205" y="3282620"/>
              <a:ext cx="7684" cy="7668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1" y="477"/>
                  </a:moveTo>
                  <a:lnTo>
                    <a:pt x="1" y="477"/>
                  </a:ln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04" name="Google Shape;4804;p37"/>
            <p:cNvSpPr/>
            <p:nvPr/>
          </p:nvSpPr>
          <p:spPr>
            <a:xfrm>
              <a:off x="5418480" y="3429947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0" y="0"/>
                  </a:move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05" name="Google Shape;4805;p37"/>
            <p:cNvSpPr/>
            <p:nvPr/>
          </p:nvSpPr>
          <p:spPr>
            <a:xfrm>
              <a:off x="5573459" y="3179482"/>
              <a:ext cx="16" cy="29482"/>
            </a:xfrm>
            <a:custGeom>
              <a:avLst/>
              <a:gdLst/>
              <a:ahLst/>
              <a:cxnLst/>
              <a:rect l="l" t="t" r="r" b="b"/>
              <a:pathLst>
                <a:path w="1" h="1834" extrusionOk="0">
                  <a:moveTo>
                    <a:pt x="1" y="1394"/>
                  </a:moveTo>
                  <a:lnTo>
                    <a:pt x="1" y="477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77"/>
                  </a:lnTo>
                  <a:lnTo>
                    <a:pt x="1" y="1394"/>
                  </a:lnTo>
                  <a:lnTo>
                    <a:pt x="1" y="1834"/>
                  </a:lnTo>
                  <a:lnTo>
                    <a:pt x="1" y="183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06" name="Google Shape;4806;p37"/>
            <p:cNvSpPr/>
            <p:nvPr/>
          </p:nvSpPr>
          <p:spPr>
            <a:xfrm>
              <a:off x="5580532" y="3157685"/>
              <a:ext cx="16" cy="21814"/>
            </a:xfrm>
            <a:custGeom>
              <a:avLst/>
              <a:gdLst/>
              <a:ahLst/>
              <a:cxnLst/>
              <a:rect l="l" t="t" r="r" b="b"/>
              <a:pathLst>
                <a:path w="1" h="1357" extrusionOk="0">
                  <a:moveTo>
                    <a:pt x="1" y="917"/>
                  </a:moveTo>
                  <a:lnTo>
                    <a:pt x="1" y="4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40"/>
                  </a:lnTo>
                  <a:lnTo>
                    <a:pt x="1" y="917"/>
                  </a:lnTo>
                  <a:lnTo>
                    <a:pt x="1" y="1357"/>
                  </a:lnTo>
                  <a:lnTo>
                    <a:pt x="1" y="135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07" name="Google Shape;4807;p37"/>
            <p:cNvSpPr/>
            <p:nvPr/>
          </p:nvSpPr>
          <p:spPr>
            <a:xfrm>
              <a:off x="6405582" y="4159511"/>
              <a:ext cx="7668" cy="7089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0" y="1"/>
                  </a:moveTo>
                  <a:lnTo>
                    <a:pt x="0" y="441"/>
                  </a:lnTo>
                  <a:lnTo>
                    <a:pt x="477" y="4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08" name="Google Shape;4808;p37"/>
            <p:cNvSpPr/>
            <p:nvPr/>
          </p:nvSpPr>
          <p:spPr>
            <a:xfrm>
              <a:off x="5543994" y="3614408"/>
              <a:ext cx="16" cy="7073"/>
            </a:xfrm>
            <a:custGeom>
              <a:avLst/>
              <a:gdLst/>
              <a:ahLst/>
              <a:cxnLst/>
              <a:rect l="l" t="t" r="r" b="b"/>
              <a:pathLst>
                <a:path w="1" h="440" extrusionOk="0">
                  <a:moveTo>
                    <a:pt x="1" y="0"/>
                  </a:move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09" name="Google Shape;4809;p37"/>
            <p:cNvSpPr/>
            <p:nvPr/>
          </p:nvSpPr>
          <p:spPr>
            <a:xfrm>
              <a:off x="5830997" y="3400482"/>
              <a:ext cx="14741" cy="7668"/>
            </a:xfrm>
            <a:custGeom>
              <a:avLst/>
              <a:gdLst/>
              <a:ahLst/>
              <a:cxnLst/>
              <a:rect l="l" t="t" r="r" b="b"/>
              <a:pathLst>
                <a:path w="917" h="477" extrusionOk="0">
                  <a:moveTo>
                    <a:pt x="917" y="0"/>
                  </a:move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10" name="Google Shape;4810;p37"/>
            <p:cNvSpPr/>
            <p:nvPr/>
          </p:nvSpPr>
          <p:spPr>
            <a:xfrm>
              <a:off x="5411407" y="3415206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0" y="1"/>
                  </a:move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11" name="Google Shape;4811;p37"/>
            <p:cNvSpPr/>
            <p:nvPr/>
          </p:nvSpPr>
          <p:spPr>
            <a:xfrm>
              <a:off x="5706062" y="3650946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0"/>
                  </a:moveTo>
                  <a:lnTo>
                    <a:pt x="1" y="0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12" name="Google Shape;4812;p37"/>
            <p:cNvSpPr/>
            <p:nvPr/>
          </p:nvSpPr>
          <p:spPr>
            <a:xfrm>
              <a:off x="5477411" y="3408133"/>
              <a:ext cx="22409" cy="14757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477" y="441"/>
                  </a:moveTo>
                  <a:lnTo>
                    <a:pt x="1393" y="917"/>
                  </a:lnTo>
                  <a:lnTo>
                    <a:pt x="1393" y="917"/>
                  </a:lnTo>
                  <a:lnTo>
                    <a:pt x="1393" y="917"/>
                  </a:lnTo>
                  <a:lnTo>
                    <a:pt x="477" y="44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13" name="Google Shape;4813;p37"/>
            <p:cNvSpPr/>
            <p:nvPr/>
          </p:nvSpPr>
          <p:spPr>
            <a:xfrm>
              <a:off x="5499804" y="3429947"/>
              <a:ext cx="16" cy="14741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917"/>
                  </a:moveTo>
                  <a:lnTo>
                    <a:pt x="0" y="477"/>
                  </a:lnTo>
                  <a:lnTo>
                    <a:pt x="0" y="0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14" name="Google Shape;4814;p37"/>
            <p:cNvSpPr/>
            <p:nvPr/>
          </p:nvSpPr>
          <p:spPr>
            <a:xfrm>
              <a:off x="5470338" y="3393409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0" y="0"/>
                  </a:moveTo>
                  <a:lnTo>
                    <a:pt x="440" y="44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15" name="Google Shape;4815;p37"/>
            <p:cNvSpPr/>
            <p:nvPr/>
          </p:nvSpPr>
          <p:spPr>
            <a:xfrm>
              <a:off x="6361376" y="4092928"/>
              <a:ext cx="7684" cy="7668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1" y="477"/>
                  </a:moveTo>
                  <a:lnTo>
                    <a:pt x="1" y="4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16" name="Google Shape;4816;p37"/>
            <p:cNvSpPr/>
            <p:nvPr/>
          </p:nvSpPr>
          <p:spPr>
            <a:xfrm>
              <a:off x="5492136" y="3459413"/>
              <a:ext cx="14757" cy="22409"/>
            </a:xfrm>
            <a:custGeom>
              <a:avLst/>
              <a:gdLst/>
              <a:ahLst/>
              <a:cxnLst/>
              <a:rect l="l" t="t" r="r" b="b"/>
              <a:pathLst>
                <a:path w="918" h="1394" extrusionOk="0">
                  <a:moveTo>
                    <a:pt x="1" y="0"/>
                  </a:moveTo>
                  <a:lnTo>
                    <a:pt x="477" y="477"/>
                  </a:lnTo>
                  <a:lnTo>
                    <a:pt x="917" y="1394"/>
                  </a:lnTo>
                  <a:lnTo>
                    <a:pt x="917" y="1394"/>
                  </a:lnTo>
                  <a:lnTo>
                    <a:pt x="477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17" name="Google Shape;4817;p37"/>
            <p:cNvSpPr/>
            <p:nvPr/>
          </p:nvSpPr>
          <p:spPr>
            <a:xfrm>
              <a:off x="5543994" y="3533068"/>
              <a:ext cx="14757" cy="66615"/>
            </a:xfrm>
            <a:custGeom>
              <a:avLst/>
              <a:gdLst/>
              <a:ahLst/>
              <a:cxnLst/>
              <a:rect l="l" t="t" r="r" b="b"/>
              <a:pathLst>
                <a:path w="918" h="4144" extrusionOk="0">
                  <a:moveTo>
                    <a:pt x="917" y="1"/>
                  </a:moveTo>
                  <a:lnTo>
                    <a:pt x="441" y="917"/>
                  </a:lnTo>
                  <a:lnTo>
                    <a:pt x="441" y="1394"/>
                  </a:lnTo>
                  <a:lnTo>
                    <a:pt x="917" y="1"/>
                  </a:lnTo>
                  <a:close/>
                  <a:moveTo>
                    <a:pt x="441" y="1394"/>
                  </a:moveTo>
                  <a:lnTo>
                    <a:pt x="1" y="2311"/>
                  </a:lnTo>
                  <a:lnTo>
                    <a:pt x="441" y="1834"/>
                  </a:lnTo>
                  <a:lnTo>
                    <a:pt x="441" y="1394"/>
                  </a:lnTo>
                  <a:close/>
                  <a:moveTo>
                    <a:pt x="1" y="2750"/>
                  </a:moveTo>
                  <a:lnTo>
                    <a:pt x="1" y="3667"/>
                  </a:lnTo>
                  <a:lnTo>
                    <a:pt x="441" y="4144"/>
                  </a:lnTo>
                  <a:lnTo>
                    <a:pt x="441" y="3667"/>
                  </a:lnTo>
                  <a:lnTo>
                    <a:pt x="1" y="275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18" name="Google Shape;4818;p37"/>
            <p:cNvSpPr/>
            <p:nvPr/>
          </p:nvSpPr>
          <p:spPr>
            <a:xfrm>
              <a:off x="5485063" y="3916135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1" y="0"/>
                  </a:moveTo>
                  <a:lnTo>
                    <a:pt x="1" y="47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19" name="Google Shape;4819;p37"/>
            <p:cNvSpPr/>
            <p:nvPr/>
          </p:nvSpPr>
          <p:spPr>
            <a:xfrm>
              <a:off x="6022531" y="3717529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47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20" name="Google Shape;4820;p37"/>
            <p:cNvSpPr/>
            <p:nvPr/>
          </p:nvSpPr>
          <p:spPr>
            <a:xfrm>
              <a:off x="6361376" y="3805925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917" y="1"/>
                  </a:moveTo>
                  <a:lnTo>
                    <a:pt x="1" y="441"/>
                  </a:lnTo>
                  <a:lnTo>
                    <a:pt x="477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21" name="Google Shape;4821;p37"/>
            <p:cNvSpPr/>
            <p:nvPr/>
          </p:nvSpPr>
          <p:spPr>
            <a:xfrm>
              <a:off x="5845722" y="372460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22" name="Google Shape;4822;p37"/>
            <p:cNvSpPr/>
            <p:nvPr/>
          </p:nvSpPr>
          <p:spPr>
            <a:xfrm>
              <a:off x="6413233" y="3850131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0"/>
                  </a:moveTo>
                  <a:lnTo>
                    <a:pt x="1" y="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23" name="Google Shape;4823;p37"/>
            <p:cNvSpPr/>
            <p:nvPr/>
          </p:nvSpPr>
          <p:spPr>
            <a:xfrm>
              <a:off x="6479237" y="4144786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0"/>
                  </a:moveTo>
                  <a:lnTo>
                    <a:pt x="477" y="440"/>
                  </a:lnTo>
                  <a:lnTo>
                    <a:pt x="477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24" name="Google Shape;4824;p37"/>
            <p:cNvSpPr/>
            <p:nvPr/>
          </p:nvSpPr>
          <p:spPr>
            <a:xfrm>
              <a:off x="6449772" y="3850131"/>
              <a:ext cx="22409" cy="14741"/>
            </a:xfrm>
            <a:custGeom>
              <a:avLst/>
              <a:gdLst/>
              <a:ahLst/>
              <a:cxnLst/>
              <a:rect l="l" t="t" r="r" b="b"/>
              <a:pathLst>
                <a:path w="1394" h="917" extrusionOk="0">
                  <a:moveTo>
                    <a:pt x="1394" y="0"/>
                  </a:moveTo>
                  <a:lnTo>
                    <a:pt x="1" y="440"/>
                  </a:lnTo>
                  <a:lnTo>
                    <a:pt x="1" y="917"/>
                  </a:lnTo>
                  <a:lnTo>
                    <a:pt x="477" y="440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25" name="Google Shape;4825;p37"/>
            <p:cNvSpPr/>
            <p:nvPr/>
          </p:nvSpPr>
          <p:spPr>
            <a:xfrm>
              <a:off x="6472164" y="4012184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1" y="1"/>
                  </a:moveTo>
                  <a:lnTo>
                    <a:pt x="1" y="441"/>
                  </a:lnTo>
                  <a:lnTo>
                    <a:pt x="441" y="44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26" name="Google Shape;4826;p37"/>
            <p:cNvSpPr/>
            <p:nvPr/>
          </p:nvSpPr>
          <p:spPr>
            <a:xfrm>
              <a:off x="5367201" y="3371016"/>
              <a:ext cx="7089" cy="29482"/>
            </a:xfrm>
            <a:custGeom>
              <a:avLst/>
              <a:gdLst/>
              <a:ahLst/>
              <a:cxnLst/>
              <a:rect l="l" t="t" r="r" b="b"/>
              <a:pathLst>
                <a:path w="441" h="1834" extrusionOk="0">
                  <a:moveTo>
                    <a:pt x="441" y="917"/>
                  </a:moveTo>
                  <a:lnTo>
                    <a:pt x="441" y="0"/>
                  </a:lnTo>
                  <a:lnTo>
                    <a:pt x="441" y="0"/>
                  </a:lnTo>
                  <a:lnTo>
                    <a:pt x="441" y="477"/>
                  </a:lnTo>
                  <a:lnTo>
                    <a:pt x="441" y="1393"/>
                  </a:lnTo>
                  <a:lnTo>
                    <a:pt x="1" y="1833"/>
                  </a:lnTo>
                  <a:lnTo>
                    <a:pt x="1" y="1833"/>
                  </a:lnTo>
                  <a:lnTo>
                    <a:pt x="441" y="1393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27" name="Google Shape;4827;p37"/>
            <p:cNvSpPr/>
            <p:nvPr/>
          </p:nvSpPr>
          <p:spPr>
            <a:xfrm>
              <a:off x="6457440" y="3916135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0"/>
                  </a:move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28" name="Google Shape;4828;p37"/>
            <p:cNvSpPr/>
            <p:nvPr/>
          </p:nvSpPr>
          <p:spPr>
            <a:xfrm>
              <a:off x="5462670" y="3842464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47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29" name="Google Shape;4829;p37"/>
            <p:cNvSpPr/>
            <p:nvPr/>
          </p:nvSpPr>
          <p:spPr>
            <a:xfrm>
              <a:off x="5308270" y="3326810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1"/>
                  </a:move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30" name="Google Shape;4830;p37"/>
            <p:cNvSpPr/>
            <p:nvPr/>
          </p:nvSpPr>
          <p:spPr>
            <a:xfrm>
              <a:off x="5323011" y="3334478"/>
              <a:ext cx="16" cy="14741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917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31" name="Google Shape;4831;p37"/>
            <p:cNvSpPr/>
            <p:nvPr/>
          </p:nvSpPr>
          <p:spPr>
            <a:xfrm>
              <a:off x="5337736" y="3349202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1"/>
                  </a:moveTo>
                  <a:lnTo>
                    <a:pt x="1" y="441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32" name="Google Shape;4832;p37"/>
            <p:cNvSpPr/>
            <p:nvPr/>
          </p:nvSpPr>
          <p:spPr>
            <a:xfrm>
              <a:off x="5470338" y="3452340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440" y="1"/>
                  </a:moveTo>
                  <a:lnTo>
                    <a:pt x="91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33" name="Google Shape;4833;p37"/>
            <p:cNvSpPr/>
            <p:nvPr/>
          </p:nvSpPr>
          <p:spPr>
            <a:xfrm>
              <a:off x="5477411" y="372460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34" name="Google Shape;4834;p37"/>
            <p:cNvSpPr/>
            <p:nvPr/>
          </p:nvSpPr>
          <p:spPr>
            <a:xfrm>
              <a:off x="5455597" y="3835391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35" name="Google Shape;4835;p37"/>
            <p:cNvSpPr/>
            <p:nvPr/>
          </p:nvSpPr>
          <p:spPr>
            <a:xfrm>
              <a:off x="5485063" y="3754067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1"/>
                  </a:moveTo>
                  <a:lnTo>
                    <a:pt x="1" y="477"/>
                  </a:lnTo>
                  <a:lnTo>
                    <a:pt x="441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36" name="Google Shape;4836;p37"/>
            <p:cNvSpPr/>
            <p:nvPr/>
          </p:nvSpPr>
          <p:spPr>
            <a:xfrm>
              <a:off x="5573459" y="350360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37" name="Google Shape;4837;p37"/>
            <p:cNvSpPr/>
            <p:nvPr/>
          </p:nvSpPr>
          <p:spPr>
            <a:xfrm>
              <a:off x="6103854" y="362913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38" name="Google Shape;4838;p37"/>
            <p:cNvSpPr/>
            <p:nvPr/>
          </p:nvSpPr>
          <p:spPr>
            <a:xfrm>
              <a:off x="6081462" y="3658598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39" name="Google Shape;4839;p37"/>
            <p:cNvSpPr/>
            <p:nvPr/>
          </p:nvSpPr>
          <p:spPr>
            <a:xfrm>
              <a:off x="6096186" y="3621481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0"/>
                  </a:move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40" name="Google Shape;4840;p37"/>
            <p:cNvSpPr/>
            <p:nvPr/>
          </p:nvSpPr>
          <p:spPr>
            <a:xfrm>
              <a:off x="5963600" y="3223689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0"/>
                  </a:moveTo>
                  <a:lnTo>
                    <a:pt x="0" y="0"/>
                  </a:lnTo>
                  <a:lnTo>
                    <a:pt x="917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41" name="Google Shape;4841;p37"/>
            <p:cNvSpPr/>
            <p:nvPr/>
          </p:nvSpPr>
          <p:spPr>
            <a:xfrm>
              <a:off x="6066721" y="3688063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42" name="Google Shape;4842;p37"/>
            <p:cNvSpPr/>
            <p:nvPr/>
          </p:nvSpPr>
          <p:spPr>
            <a:xfrm>
              <a:off x="6376116" y="3533068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47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43" name="Google Shape;4843;p37"/>
            <p:cNvSpPr/>
            <p:nvPr/>
          </p:nvSpPr>
          <p:spPr>
            <a:xfrm>
              <a:off x="6118579" y="3599667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1"/>
                  </a:moveTo>
                  <a:lnTo>
                    <a:pt x="441" y="440"/>
                  </a:lnTo>
                  <a:lnTo>
                    <a:pt x="917" y="4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44" name="Google Shape;4844;p37"/>
            <p:cNvSpPr/>
            <p:nvPr/>
          </p:nvSpPr>
          <p:spPr>
            <a:xfrm>
              <a:off x="6398509" y="3533068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45" name="Google Shape;4845;p37"/>
            <p:cNvSpPr/>
            <p:nvPr/>
          </p:nvSpPr>
          <p:spPr>
            <a:xfrm>
              <a:off x="6110927" y="3577274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46" name="Google Shape;4846;p37"/>
            <p:cNvSpPr/>
            <p:nvPr/>
          </p:nvSpPr>
          <p:spPr>
            <a:xfrm>
              <a:off x="6148044" y="3621481"/>
              <a:ext cx="7089" cy="0"/>
            </a:xfrm>
            <a:custGeom>
              <a:avLst/>
              <a:gdLst/>
              <a:ahLst/>
              <a:cxnLst/>
              <a:rect l="l" t="t" r="r" b="b"/>
              <a:pathLst>
                <a:path w="441" extrusionOk="0">
                  <a:moveTo>
                    <a:pt x="44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47" name="Google Shape;4847;p37"/>
            <p:cNvSpPr/>
            <p:nvPr/>
          </p:nvSpPr>
          <p:spPr>
            <a:xfrm>
              <a:off x="5875187" y="3658598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48" name="Google Shape;4848;p37"/>
            <p:cNvSpPr/>
            <p:nvPr/>
          </p:nvSpPr>
          <p:spPr>
            <a:xfrm>
              <a:off x="5868130" y="3643873"/>
              <a:ext cx="16" cy="14741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917"/>
                  </a:moveTo>
                  <a:lnTo>
                    <a:pt x="0" y="917"/>
                  </a:lnTo>
                  <a:lnTo>
                    <a:pt x="0" y="4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49" name="Google Shape;4849;p37"/>
            <p:cNvSpPr/>
            <p:nvPr/>
          </p:nvSpPr>
          <p:spPr>
            <a:xfrm>
              <a:off x="5750268" y="364387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50" name="Google Shape;4850;p37"/>
            <p:cNvSpPr/>
            <p:nvPr/>
          </p:nvSpPr>
          <p:spPr>
            <a:xfrm>
              <a:off x="5875187" y="3629132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1"/>
                  </a:moveTo>
                  <a:lnTo>
                    <a:pt x="478" y="441"/>
                  </a:lnTo>
                  <a:lnTo>
                    <a:pt x="478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51" name="Google Shape;4851;p37"/>
            <p:cNvSpPr/>
            <p:nvPr/>
          </p:nvSpPr>
          <p:spPr>
            <a:xfrm>
              <a:off x="6103854" y="358494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52" name="Google Shape;4852;p37"/>
            <p:cNvSpPr/>
            <p:nvPr/>
          </p:nvSpPr>
          <p:spPr>
            <a:xfrm>
              <a:off x="6022531" y="3526011"/>
              <a:ext cx="7668" cy="7073"/>
            </a:xfrm>
            <a:custGeom>
              <a:avLst/>
              <a:gdLst/>
              <a:ahLst/>
              <a:cxnLst/>
              <a:rect l="l" t="t" r="r" b="b"/>
              <a:pathLst>
                <a:path w="477" h="440" extrusionOk="0">
                  <a:moveTo>
                    <a:pt x="477" y="44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53" name="Google Shape;4853;p37"/>
            <p:cNvSpPr/>
            <p:nvPr/>
          </p:nvSpPr>
          <p:spPr>
            <a:xfrm>
              <a:off x="6103854" y="3614408"/>
              <a:ext cx="7089" cy="7073"/>
            </a:xfrm>
            <a:custGeom>
              <a:avLst/>
              <a:gdLst/>
              <a:ahLst/>
              <a:cxnLst/>
              <a:rect l="l" t="t" r="r" b="b"/>
              <a:pathLst>
                <a:path w="441" h="440" extrusionOk="0">
                  <a:moveTo>
                    <a:pt x="0" y="440"/>
                  </a:move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54" name="Google Shape;4854;p37"/>
            <p:cNvSpPr/>
            <p:nvPr/>
          </p:nvSpPr>
          <p:spPr>
            <a:xfrm>
              <a:off x="5691337" y="36509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55" name="Google Shape;4855;p37"/>
            <p:cNvSpPr/>
            <p:nvPr/>
          </p:nvSpPr>
          <p:spPr>
            <a:xfrm>
              <a:off x="5868130" y="3606740"/>
              <a:ext cx="7073" cy="7684"/>
            </a:xfrm>
            <a:custGeom>
              <a:avLst/>
              <a:gdLst/>
              <a:ahLst/>
              <a:cxnLst/>
              <a:rect l="l" t="t" r="r" b="b"/>
              <a:pathLst>
                <a:path w="440" h="478" extrusionOk="0">
                  <a:moveTo>
                    <a:pt x="0" y="0"/>
                  </a:moveTo>
                  <a:lnTo>
                    <a:pt x="0" y="0"/>
                  </a:lnTo>
                  <a:lnTo>
                    <a:pt x="440" y="477"/>
                  </a:lnTo>
                  <a:lnTo>
                    <a:pt x="44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56" name="Google Shape;4856;p37"/>
            <p:cNvSpPr/>
            <p:nvPr/>
          </p:nvSpPr>
          <p:spPr>
            <a:xfrm>
              <a:off x="6081462" y="3621481"/>
              <a:ext cx="7668" cy="0"/>
            </a:xfrm>
            <a:custGeom>
              <a:avLst/>
              <a:gdLst/>
              <a:ahLst/>
              <a:cxnLst/>
              <a:rect l="l" t="t" r="r" b="b"/>
              <a:pathLst>
                <a:path w="477" extrusionOk="0">
                  <a:moveTo>
                    <a:pt x="0" y="0"/>
                  </a:moveTo>
                  <a:lnTo>
                    <a:pt x="0" y="0"/>
                  </a:lnTo>
                  <a:lnTo>
                    <a:pt x="477" y="0"/>
                  </a:ln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57" name="Google Shape;4857;p37"/>
            <p:cNvSpPr/>
            <p:nvPr/>
          </p:nvSpPr>
          <p:spPr>
            <a:xfrm>
              <a:off x="6051996" y="3533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58" name="Google Shape;4858;p37"/>
            <p:cNvSpPr/>
            <p:nvPr/>
          </p:nvSpPr>
          <p:spPr>
            <a:xfrm>
              <a:off x="6221716" y="3459413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917" y="0"/>
                  </a:moveTo>
                  <a:lnTo>
                    <a:pt x="9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59" name="Google Shape;4859;p37"/>
            <p:cNvSpPr/>
            <p:nvPr/>
          </p:nvSpPr>
          <p:spPr>
            <a:xfrm>
              <a:off x="6133319" y="3400482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0" y="0"/>
                  </a:moveTo>
                  <a:lnTo>
                    <a:pt x="440" y="0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60" name="Google Shape;4860;p37"/>
            <p:cNvSpPr/>
            <p:nvPr/>
          </p:nvSpPr>
          <p:spPr>
            <a:xfrm>
              <a:off x="6280647" y="3444672"/>
              <a:ext cx="21814" cy="22425"/>
            </a:xfrm>
            <a:custGeom>
              <a:avLst/>
              <a:gdLst/>
              <a:ahLst/>
              <a:cxnLst/>
              <a:rect l="l" t="t" r="r" b="b"/>
              <a:pathLst>
                <a:path w="1357" h="1395" extrusionOk="0">
                  <a:moveTo>
                    <a:pt x="440" y="917"/>
                  </a:moveTo>
                  <a:lnTo>
                    <a:pt x="440" y="478"/>
                  </a:lnTo>
                  <a:lnTo>
                    <a:pt x="1357" y="1"/>
                  </a:lnTo>
                  <a:lnTo>
                    <a:pt x="1357" y="1"/>
                  </a:lnTo>
                  <a:lnTo>
                    <a:pt x="440" y="478"/>
                  </a:lnTo>
                  <a:lnTo>
                    <a:pt x="440" y="917"/>
                  </a:lnTo>
                  <a:lnTo>
                    <a:pt x="0" y="1394"/>
                  </a:lnTo>
                  <a:lnTo>
                    <a:pt x="0" y="139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61" name="Google Shape;4861;p37"/>
            <p:cNvSpPr/>
            <p:nvPr/>
          </p:nvSpPr>
          <p:spPr>
            <a:xfrm>
              <a:off x="6096186" y="3400482"/>
              <a:ext cx="14757" cy="7668"/>
            </a:xfrm>
            <a:custGeom>
              <a:avLst/>
              <a:gdLst/>
              <a:ahLst/>
              <a:cxnLst/>
              <a:rect l="l" t="t" r="r" b="b"/>
              <a:pathLst>
                <a:path w="918" h="477" extrusionOk="0">
                  <a:moveTo>
                    <a:pt x="1" y="0"/>
                  </a:moveTo>
                  <a:lnTo>
                    <a:pt x="477" y="477"/>
                  </a:lnTo>
                  <a:lnTo>
                    <a:pt x="917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62" name="Google Shape;4862;p37"/>
            <p:cNvSpPr/>
            <p:nvPr/>
          </p:nvSpPr>
          <p:spPr>
            <a:xfrm>
              <a:off x="6405582" y="3474137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63" name="Google Shape;4863;p37"/>
            <p:cNvSpPr/>
            <p:nvPr/>
          </p:nvSpPr>
          <p:spPr>
            <a:xfrm>
              <a:off x="6000717" y="3341551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64" name="Google Shape;4864;p37"/>
            <p:cNvSpPr/>
            <p:nvPr/>
          </p:nvSpPr>
          <p:spPr>
            <a:xfrm>
              <a:off x="6324837" y="3452340"/>
              <a:ext cx="29482" cy="14757"/>
            </a:xfrm>
            <a:custGeom>
              <a:avLst/>
              <a:gdLst/>
              <a:ahLst/>
              <a:cxnLst/>
              <a:rect l="l" t="t" r="r" b="b"/>
              <a:pathLst>
                <a:path w="1834" h="918" extrusionOk="0">
                  <a:moveTo>
                    <a:pt x="1357" y="440"/>
                  </a:moveTo>
                  <a:lnTo>
                    <a:pt x="1834" y="1"/>
                  </a:lnTo>
                  <a:lnTo>
                    <a:pt x="1357" y="440"/>
                  </a:lnTo>
                  <a:lnTo>
                    <a:pt x="1" y="917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65" name="Google Shape;4865;p37"/>
            <p:cNvSpPr/>
            <p:nvPr/>
          </p:nvSpPr>
          <p:spPr>
            <a:xfrm>
              <a:off x="6376116" y="3452340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47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66" name="Google Shape;4866;p37"/>
            <p:cNvSpPr/>
            <p:nvPr/>
          </p:nvSpPr>
          <p:spPr>
            <a:xfrm>
              <a:off x="6243514" y="3444672"/>
              <a:ext cx="29482" cy="22425"/>
            </a:xfrm>
            <a:custGeom>
              <a:avLst/>
              <a:gdLst/>
              <a:ahLst/>
              <a:cxnLst/>
              <a:rect l="l" t="t" r="r" b="b"/>
              <a:pathLst>
                <a:path w="1834" h="1395" extrusionOk="0">
                  <a:moveTo>
                    <a:pt x="1394" y="1"/>
                  </a:moveTo>
                  <a:lnTo>
                    <a:pt x="917" y="478"/>
                  </a:lnTo>
                  <a:lnTo>
                    <a:pt x="1394" y="478"/>
                  </a:lnTo>
                  <a:lnTo>
                    <a:pt x="1834" y="1"/>
                  </a:lnTo>
                  <a:close/>
                  <a:moveTo>
                    <a:pt x="477" y="478"/>
                  </a:moveTo>
                  <a:lnTo>
                    <a:pt x="1" y="1394"/>
                  </a:lnTo>
                  <a:lnTo>
                    <a:pt x="477" y="1394"/>
                  </a:lnTo>
                  <a:lnTo>
                    <a:pt x="917" y="478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67" name="Google Shape;4867;p37"/>
            <p:cNvSpPr/>
            <p:nvPr/>
          </p:nvSpPr>
          <p:spPr>
            <a:xfrm>
              <a:off x="5868130" y="3393409"/>
              <a:ext cx="14741" cy="7089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917" y="0"/>
                  </a:moveTo>
                  <a:lnTo>
                    <a:pt x="917" y="0"/>
                  </a:lnTo>
                  <a:lnTo>
                    <a:pt x="0" y="440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68" name="Google Shape;4868;p37"/>
            <p:cNvSpPr/>
            <p:nvPr/>
          </p:nvSpPr>
          <p:spPr>
            <a:xfrm>
              <a:off x="6089113" y="3408133"/>
              <a:ext cx="14757" cy="14757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41" y="1"/>
                  </a:moveTo>
                  <a:lnTo>
                    <a:pt x="1" y="917"/>
                  </a:lnTo>
                  <a:lnTo>
                    <a:pt x="441" y="917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69" name="Google Shape;4869;p37"/>
            <p:cNvSpPr/>
            <p:nvPr/>
          </p:nvSpPr>
          <p:spPr>
            <a:xfrm>
              <a:off x="5904653" y="3341551"/>
              <a:ext cx="58963" cy="44206"/>
            </a:xfrm>
            <a:custGeom>
              <a:avLst/>
              <a:gdLst/>
              <a:ahLst/>
              <a:cxnLst/>
              <a:rect l="l" t="t" r="r" b="b"/>
              <a:pathLst>
                <a:path w="3668" h="2750" extrusionOk="0">
                  <a:moveTo>
                    <a:pt x="3227" y="0"/>
                  </a:moveTo>
                  <a:lnTo>
                    <a:pt x="2311" y="477"/>
                  </a:lnTo>
                  <a:lnTo>
                    <a:pt x="3667" y="0"/>
                  </a:lnTo>
                  <a:close/>
                  <a:moveTo>
                    <a:pt x="1834" y="917"/>
                  </a:moveTo>
                  <a:lnTo>
                    <a:pt x="1394" y="1393"/>
                  </a:lnTo>
                  <a:lnTo>
                    <a:pt x="1" y="2750"/>
                  </a:lnTo>
                  <a:lnTo>
                    <a:pt x="1834" y="1393"/>
                  </a:lnTo>
                  <a:lnTo>
                    <a:pt x="1834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70" name="Google Shape;4870;p37"/>
            <p:cNvSpPr/>
            <p:nvPr/>
          </p:nvSpPr>
          <p:spPr>
            <a:xfrm>
              <a:off x="5830997" y="3422874"/>
              <a:ext cx="73672" cy="95486"/>
            </a:xfrm>
            <a:custGeom>
              <a:avLst/>
              <a:gdLst/>
              <a:ahLst/>
              <a:cxnLst/>
              <a:rect l="l" t="t" r="r" b="b"/>
              <a:pathLst>
                <a:path w="4583" h="5940" extrusionOk="0">
                  <a:moveTo>
                    <a:pt x="3666" y="5939"/>
                  </a:moveTo>
                  <a:lnTo>
                    <a:pt x="3227" y="5500"/>
                  </a:lnTo>
                  <a:lnTo>
                    <a:pt x="2750" y="4583"/>
                  </a:lnTo>
                  <a:lnTo>
                    <a:pt x="2310" y="3667"/>
                  </a:lnTo>
                  <a:lnTo>
                    <a:pt x="1833" y="3190"/>
                  </a:lnTo>
                  <a:lnTo>
                    <a:pt x="1833" y="2750"/>
                  </a:lnTo>
                  <a:lnTo>
                    <a:pt x="1394" y="1834"/>
                  </a:lnTo>
                  <a:lnTo>
                    <a:pt x="917" y="1357"/>
                  </a:lnTo>
                  <a:lnTo>
                    <a:pt x="477" y="917"/>
                  </a:lnTo>
                  <a:lnTo>
                    <a:pt x="477" y="0"/>
                  </a:lnTo>
                  <a:lnTo>
                    <a:pt x="0" y="0"/>
                  </a:lnTo>
                  <a:lnTo>
                    <a:pt x="477" y="0"/>
                  </a:lnTo>
                  <a:lnTo>
                    <a:pt x="477" y="917"/>
                  </a:lnTo>
                  <a:lnTo>
                    <a:pt x="917" y="1357"/>
                  </a:lnTo>
                  <a:lnTo>
                    <a:pt x="1394" y="1834"/>
                  </a:lnTo>
                  <a:lnTo>
                    <a:pt x="1833" y="2750"/>
                  </a:lnTo>
                  <a:lnTo>
                    <a:pt x="1833" y="3190"/>
                  </a:lnTo>
                  <a:lnTo>
                    <a:pt x="2310" y="3667"/>
                  </a:lnTo>
                  <a:lnTo>
                    <a:pt x="2750" y="4583"/>
                  </a:lnTo>
                  <a:lnTo>
                    <a:pt x="3227" y="5500"/>
                  </a:lnTo>
                  <a:lnTo>
                    <a:pt x="3666" y="5939"/>
                  </a:lnTo>
                  <a:lnTo>
                    <a:pt x="4143" y="5939"/>
                  </a:lnTo>
                  <a:lnTo>
                    <a:pt x="4583" y="5939"/>
                  </a:lnTo>
                  <a:lnTo>
                    <a:pt x="4143" y="5939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71" name="Google Shape;4871;p37"/>
            <p:cNvSpPr/>
            <p:nvPr/>
          </p:nvSpPr>
          <p:spPr>
            <a:xfrm>
              <a:off x="5816256" y="3393409"/>
              <a:ext cx="7684" cy="14741"/>
            </a:xfrm>
            <a:custGeom>
              <a:avLst/>
              <a:gdLst/>
              <a:ahLst/>
              <a:cxnLst/>
              <a:rect l="l" t="t" r="r" b="b"/>
              <a:pathLst>
                <a:path w="478" h="917" extrusionOk="0">
                  <a:moveTo>
                    <a:pt x="1" y="0"/>
                  </a:moveTo>
                  <a:lnTo>
                    <a:pt x="478" y="917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72" name="Google Shape;4872;p37"/>
            <p:cNvSpPr/>
            <p:nvPr/>
          </p:nvSpPr>
          <p:spPr>
            <a:xfrm>
              <a:off x="6059648" y="3408133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917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73" name="Google Shape;4873;p37"/>
            <p:cNvSpPr/>
            <p:nvPr/>
          </p:nvSpPr>
          <p:spPr>
            <a:xfrm>
              <a:off x="6051996" y="3378668"/>
              <a:ext cx="14741" cy="7089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917" y="1"/>
                  </a:moveTo>
                  <a:lnTo>
                    <a:pt x="917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74" name="Google Shape;4874;p37"/>
            <p:cNvSpPr/>
            <p:nvPr/>
          </p:nvSpPr>
          <p:spPr>
            <a:xfrm>
              <a:off x="5978324" y="3349202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477" y="1"/>
                  </a:moveTo>
                  <a:lnTo>
                    <a:pt x="477" y="1"/>
                  </a:lnTo>
                  <a:lnTo>
                    <a:pt x="477" y="1"/>
                  </a:lnTo>
                  <a:lnTo>
                    <a:pt x="477" y="1"/>
                  </a:lnTo>
                  <a:lnTo>
                    <a:pt x="1" y="441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75" name="Google Shape;4875;p37"/>
            <p:cNvSpPr/>
            <p:nvPr/>
          </p:nvSpPr>
          <p:spPr>
            <a:xfrm>
              <a:off x="5934134" y="3547809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477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76" name="Google Shape;4876;p37"/>
            <p:cNvSpPr/>
            <p:nvPr/>
          </p:nvSpPr>
          <p:spPr>
            <a:xfrm>
              <a:off x="6177510" y="1816998"/>
              <a:ext cx="21830" cy="7089"/>
            </a:xfrm>
            <a:custGeom>
              <a:avLst/>
              <a:gdLst/>
              <a:ahLst/>
              <a:cxnLst/>
              <a:rect l="l" t="t" r="r" b="b"/>
              <a:pathLst>
                <a:path w="1358" h="441" extrusionOk="0">
                  <a:moveTo>
                    <a:pt x="1" y="0"/>
                  </a:moveTo>
                  <a:lnTo>
                    <a:pt x="1357" y="440"/>
                  </a:lnTo>
                  <a:lnTo>
                    <a:pt x="1357" y="44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77" name="Google Shape;4877;p37"/>
            <p:cNvSpPr/>
            <p:nvPr/>
          </p:nvSpPr>
          <p:spPr>
            <a:xfrm>
              <a:off x="6148044" y="1846463"/>
              <a:ext cx="21830" cy="7089"/>
            </a:xfrm>
            <a:custGeom>
              <a:avLst/>
              <a:gdLst/>
              <a:ahLst/>
              <a:cxnLst/>
              <a:rect l="l" t="t" r="r" b="b"/>
              <a:pathLst>
                <a:path w="1358" h="441" extrusionOk="0">
                  <a:moveTo>
                    <a:pt x="1" y="0"/>
                  </a:moveTo>
                  <a:lnTo>
                    <a:pt x="1357" y="440"/>
                  </a:lnTo>
                  <a:lnTo>
                    <a:pt x="1357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78" name="Google Shape;4878;p37"/>
            <p:cNvSpPr/>
            <p:nvPr/>
          </p:nvSpPr>
          <p:spPr>
            <a:xfrm>
              <a:off x="6184583" y="1787532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0"/>
                  </a:move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79" name="Google Shape;4879;p37"/>
            <p:cNvSpPr/>
            <p:nvPr/>
          </p:nvSpPr>
          <p:spPr>
            <a:xfrm>
              <a:off x="6192250" y="1787532"/>
              <a:ext cx="29482" cy="14741"/>
            </a:xfrm>
            <a:custGeom>
              <a:avLst/>
              <a:gdLst/>
              <a:ahLst/>
              <a:cxnLst/>
              <a:rect l="l" t="t" r="r" b="b"/>
              <a:pathLst>
                <a:path w="1834" h="917" extrusionOk="0">
                  <a:moveTo>
                    <a:pt x="0" y="0"/>
                  </a:moveTo>
                  <a:lnTo>
                    <a:pt x="440" y="440"/>
                  </a:lnTo>
                  <a:lnTo>
                    <a:pt x="1833" y="917"/>
                  </a:lnTo>
                  <a:lnTo>
                    <a:pt x="917" y="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80" name="Google Shape;4880;p37"/>
            <p:cNvSpPr/>
            <p:nvPr/>
          </p:nvSpPr>
          <p:spPr>
            <a:xfrm>
              <a:off x="5875187" y="2583100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8" y="1"/>
                  </a:moveTo>
                  <a:lnTo>
                    <a:pt x="47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81" name="Google Shape;4881;p37"/>
            <p:cNvSpPr/>
            <p:nvPr/>
          </p:nvSpPr>
          <p:spPr>
            <a:xfrm>
              <a:off x="6243514" y="1824071"/>
              <a:ext cx="7684" cy="7668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1" y="0"/>
                  </a:moveTo>
                  <a:lnTo>
                    <a:pt x="1" y="0"/>
                  </a:lnTo>
                  <a:lnTo>
                    <a:pt x="477" y="477"/>
                  </a:lnTo>
                  <a:lnTo>
                    <a:pt x="477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82" name="Google Shape;4882;p37"/>
            <p:cNvSpPr/>
            <p:nvPr/>
          </p:nvSpPr>
          <p:spPr>
            <a:xfrm>
              <a:off x="6125652" y="1868261"/>
              <a:ext cx="14757" cy="7684"/>
            </a:xfrm>
            <a:custGeom>
              <a:avLst/>
              <a:gdLst/>
              <a:ahLst/>
              <a:cxnLst/>
              <a:rect l="l" t="t" r="r" b="b"/>
              <a:pathLst>
                <a:path w="918" h="478" extrusionOk="0">
                  <a:moveTo>
                    <a:pt x="1" y="1"/>
                  </a:moveTo>
                  <a:lnTo>
                    <a:pt x="917" y="477"/>
                  </a:lnTo>
                  <a:lnTo>
                    <a:pt x="917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83" name="Google Shape;4883;p37"/>
            <p:cNvSpPr/>
            <p:nvPr/>
          </p:nvSpPr>
          <p:spPr>
            <a:xfrm>
              <a:off x="5912320" y="2258980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0"/>
                  </a:moveTo>
                  <a:lnTo>
                    <a:pt x="1" y="0"/>
                  </a:lnTo>
                  <a:lnTo>
                    <a:pt x="1" y="440"/>
                  </a:lnTo>
                  <a:lnTo>
                    <a:pt x="440" y="440"/>
                  </a:lnTo>
                  <a:lnTo>
                    <a:pt x="440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84" name="Google Shape;4884;p37"/>
            <p:cNvSpPr/>
            <p:nvPr/>
          </p:nvSpPr>
          <p:spPr>
            <a:xfrm>
              <a:off x="6089113" y="1897726"/>
              <a:ext cx="21830" cy="7684"/>
            </a:xfrm>
            <a:custGeom>
              <a:avLst/>
              <a:gdLst/>
              <a:ahLst/>
              <a:cxnLst/>
              <a:rect l="l" t="t" r="r" b="b"/>
              <a:pathLst>
                <a:path w="1358" h="478" extrusionOk="0">
                  <a:moveTo>
                    <a:pt x="1" y="1"/>
                  </a:moveTo>
                  <a:lnTo>
                    <a:pt x="917" y="477"/>
                  </a:lnTo>
                  <a:lnTo>
                    <a:pt x="1357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85" name="Google Shape;4885;p37"/>
            <p:cNvSpPr/>
            <p:nvPr/>
          </p:nvSpPr>
          <p:spPr>
            <a:xfrm>
              <a:off x="6287720" y="1816998"/>
              <a:ext cx="14741" cy="14741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0" y="0"/>
                  </a:moveTo>
                  <a:lnTo>
                    <a:pt x="0" y="0"/>
                  </a:lnTo>
                  <a:lnTo>
                    <a:pt x="477" y="0"/>
                  </a:lnTo>
                  <a:lnTo>
                    <a:pt x="917" y="917"/>
                  </a:lnTo>
                  <a:lnTo>
                    <a:pt x="917" y="91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86" name="Google Shape;4886;p37"/>
            <p:cNvSpPr/>
            <p:nvPr/>
          </p:nvSpPr>
          <p:spPr>
            <a:xfrm>
              <a:off x="6656030" y="2833565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87" name="Google Shape;4887;p37"/>
            <p:cNvSpPr/>
            <p:nvPr/>
          </p:nvSpPr>
          <p:spPr>
            <a:xfrm>
              <a:off x="6722629" y="284063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88" name="Google Shape;4888;p37"/>
            <p:cNvSpPr/>
            <p:nvPr/>
          </p:nvSpPr>
          <p:spPr>
            <a:xfrm>
              <a:off x="6921220" y="2995617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91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89" name="Google Shape;4889;p37"/>
            <p:cNvSpPr/>
            <p:nvPr/>
          </p:nvSpPr>
          <p:spPr>
            <a:xfrm>
              <a:off x="5830997" y="2649104"/>
              <a:ext cx="14741" cy="14757"/>
            </a:xfrm>
            <a:custGeom>
              <a:avLst/>
              <a:gdLst/>
              <a:ahLst/>
              <a:cxnLst/>
              <a:rect l="l" t="t" r="r" b="b"/>
              <a:pathLst>
                <a:path w="917" h="918" extrusionOk="0">
                  <a:moveTo>
                    <a:pt x="0" y="1"/>
                  </a:moveTo>
                  <a:lnTo>
                    <a:pt x="0" y="477"/>
                  </a:lnTo>
                  <a:lnTo>
                    <a:pt x="917" y="917"/>
                  </a:lnTo>
                  <a:lnTo>
                    <a:pt x="477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90" name="Google Shape;4890;p37"/>
            <p:cNvSpPr/>
            <p:nvPr/>
          </p:nvSpPr>
          <p:spPr>
            <a:xfrm>
              <a:off x="6236441" y="1853536"/>
              <a:ext cx="58947" cy="81340"/>
            </a:xfrm>
            <a:custGeom>
              <a:avLst/>
              <a:gdLst/>
              <a:ahLst/>
              <a:cxnLst/>
              <a:rect l="l" t="t" r="r" b="b"/>
              <a:pathLst>
                <a:path w="3667" h="5060" extrusionOk="0">
                  <a:moveTo>
                    <a:pt x="1" y="0"/>
                  </a:moveTo>
                  <a:lnTo>
                    <a:pt x="917" y="477"/>
                  </a:lnTo>
                  <a:lnTo>
                    <a:pt x="2274" y="917"/>
                  </a:lnTo>
                  <a:lnTo>
                    <a:pt x="1357" y="477"/>
                  </a:lnTo>
                  <a:lnTo>
                    <a:pt x="1" y="0"/>
                  </a:lnTo>
                  <a:close/>
                  <a:moveTo>
                    <a:pt x="3190" y="3666"/>
                  </a:moveTo>
                  <a:lnTo>
                    <a:pt x="3190" y="4143"/>
                  </a:lnTo>
                  <a:lnTo>
                    <a:pt x="2750" y="5059"/>
                  </a:lnTo>
                  <a:lnTo>
                    <a:pt x="3190" y="5059"/>
                  </a:lnTo>
                  <a:lnTo>
                    <a:pt x="3667" y="4143"/>
                  </a:lnTo>
                  <a:lnTo>
                    <a:pt x="3190" y="3666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91" name="Google Shape;4891;p37"/>
            <p:cNvSpPr/>
            <p:nvPr/>
          </p:nvSpPr>
          <p:spPr>
            <a:xfrm>
              <a:off x="6390841" y="1691468"/>
              <a:ext cx="22409" cy="22409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477" y="1"/>
                  </a:moveTo>
                  <a:lnTo>
                    <a:pt x="1" y="1"/>
                  </a:lnTo>
                  <a:lnTo>
                    <a:pt x="477" y="1"/>
                  </a:lnTo>
                  <a:lnTo>
                    <a:pt x="1" y="1394"/>
                  </a:lnTo>
                  <a:lnTo>
                    <a:pt x="1394" y="1394"/>
                  </a:lnTo>
                  <a:lnTo>
                    <a:pt x="1394" y="1394"/>
                  </a:lnTo>
                  <a:lnTo>
                    <a:pt x="1" y="139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92" name="Google Shape;4892;p37"/>
            <p:cNvSpPr/>
            <p:nvPr/>
          </p:nvSpPr>
          <p:spPr>
            <a:xfrm>
              <a:off x="6346651" y="1713860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93" name="Google Shape;4893;p37"/>
            <p:cNvSpPr/>
            <p:nvPr/>
          </p:nvSpPr>
          <p:spPr>
            <a:xfrm>
              <a:off x="6427974" y="1750399"/>
              <a:ext cx="7089" cy="22409"/>
            </a:xfrm>
            <a:custGeom>
              <a:avLst/>
              <a:gdLst/>
              <a:ahLst/>
              <a:cxnLst/>
              <a:rect l="l" t="t" r="r" b="b"/>
              <a:pathLst>
                <a:path w="441" h="1394" extrusionOk="0">
                  <a:moveTo>
                    <a:pt x="0" y="1"/>
                  </a:moveTo>
                  <a:lnTo>
                    <a:pt x="0" y="917"/>
                  </a:lnTo>
                  <a:lnTo>
                    <a:pt x="440" y="1394"/>
                  </a:lnTo>
                  <a:lnTo>
                    <a:pt x="440" y="9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94" name="Google Shape;4894;p37"/>
            <p:cNvSpPr/>
            <p:nvPr/>
          </p:nvSpPr>
          <p:spPr>
            <a:xfrm>
              <a:off x="6302445" y="1617812"/>
              <a:ext cx="22409" cy="66599"/>
            </a:xfrm>
            <a:custGeom>
              <a:avLst/>
              <a:gdLst/>
              <a:ahLst/>
              <a:cxnLst/>
              <a:rect l="l" t="t" r="r" b="b"/>
              <a:pathLst>
                <a:path w="1394" h="4143" extrusionOk="0">
                  <a:moveTo>
                    <a:pt x="1394" y="0"/>
                  </a:moveTo>
                  <a:lnTo>
                    <a:pt x="917" y="917"/>
                  </a:lnTo>
                  <a:lnTo>
                    <a:pt x="917" y="1393"/>
                  </a:lnTo>
                  <a:lnTo>
                    <a:pt x="1" y="2310"/>
                  </a:lnTo>
                  <a:lnTo>
                    <a:pt x="1" y="3226"/>
                  </a:lnTo>
                  <a:lnTo>
                    <a:pt x="1" y="3666"/>
                  </a:lnTo>
                  <a:lnTo>
                    <a:pt x="477" y="4143"/>
                  </a:lnTo>
                  <a:lnTo>
                    <a:pt x="477" y="3226"/>
                  </a:lnTo>
                  <a:lnTo>
                    <a:pt x="917" y="2310"/>
                  </a:lnTo>
                  <a:lnTo>
                    <a:pt x="1394" y="917"/>
                  </a:lnTo>
                  <a:lnTo>
                    <a:pt x="1394" y="477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95" name="Google Shape;4895;p37"/>
            <p:cNvSpPr/>
            <p:nvPr/>
          </p:nvSpPr>
          <p:spPr>
            <a:xfrm>
              <a:off x="5131477" y="2877755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44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96" name="Google Shape;4896;p37"/>
            <p:cNvSpPr/>
            <p:nvPr/>
          </p:nvSpPr>
          <p:spPr>
            <a:xfrm>
              <a:off x="4843896" y="2914293"/>
              <a:ext cx="14757" cy="7684"/>
            </a:xfrm>
            <a:custGeom>
              <a:avLst/>
              <a:gdLst/>
              <a:ahLst/>
              <a:cxnLst/>
              <a:rect l="l" t="t" r="r" b="b"/>
              <a:pathLst>
                <a:path w="918" h="478" extrusionOk="0">
                  <a:moveTo>
                    <a:pt x="477" y="1"/>
                  </a:moveTo>
                  <a:lnTo>
                    <a:pt x="1" y="477"/>
                  </a:lnTo>
                  <a:lnTo>
                    <a:pt x="477" y="477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97" name="Google Shape;4897;p37"/>
            <p:cNvSpPr/>
            <p:nvPr/>
          </p:nvSpPr>
          <p:spPr>
            <a:xfrm>
              <a:off x="5146218" y="2870103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0" y="477"/>
                  </a:moveTo>
                  <a:lnTo>
                    <a:pt x="440" y="47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98" name="Google Shape;4898;p37"/>
            <p:cNvSpPr/>
            <p:nvPr/>
          </p:nvSpPr>
          <p:spPr>
            <a:xfrm>
              <a:off x="4822098" y="2877755"/>
              <a:ext cx="14741" cy="7089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0" y="1"/>
                  </a:moveTo>
                  <a:lnTo>
                    <a:pt x="0" y="1"/>
                  </a:lnTo>
                  <a:lnTo>
                    <a:pt x="440" y="1"/>
                  </a:lnTo>
                  <a:lnTo>
                    <a:pt x="917" y="441"/>
                  </a:lnTo>
                  <a:lnTo>
                    <a:pt x="917" y="44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99" name="Google Shape;4899;p37"/>
            <p:cNvSpPr/>
            <p:nvPr/>
          </p:nvSpPr>
          <p:spPr>
            <a:xfrm>
              <a:off x="6221716" y="1846463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0" y="0"/>
                  </a:moveTo>
                  <a:lnTo>
                    <a:pt x="0" y="0"/>
                  </a:lnTo>
                  <a:lnTo>
                    <a:pt x="44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00" name="Google Shape;4900;p37"/>
            <p:cNvSpPr/>
            <p:nvPr/>
          </p:nvSpPr>
          <p:spPr>
            <a:xfrm>
              <a:off x="7385610" y="3216616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01" name="Google Shape;4901;p37"/>
            <p:cNvSpPr/>
            <p:nvPr/>
          </p:nvSpPr>
          <p:spPr>
            <a:xfrm>
              <a:off x="5028356" y="316475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02" name="Google Shape;4902;p37"/>
            <p:cNvSpPr/>
            <p:nvPr/>
          </p:nvSpPr>
          <p:spPr>
            <a:xfrm>
              <a:off x="4681843" y="3002690"/>
              <a:ext cx="37133" cy="14757"/>
            </a:xfrm>
            <a:custGeom>
              <a:avLst/>
              <a:gdLst/>
              <a:ahLst/>
              <a:cxnLst/>
              <a:rect l="l" t="t" r="r" b="b"/>
              <a:pathLst>
                <a:path w="2310" h="918" extrusionOk="0">
                  <a:moveTo>
                    <a:pt x="477" y="1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917" y="917"/>
                  </a:lnTo>
                  <a:lnTo>
                    <a:pt x="2310" y="917"/>
                  </a:lnTo>
                  <a:lnTo>
                    <a:pt x="1833" y="477"/>
                  </a:lnTo>
                  <a:lnTo>
                    <a:pt x="917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03" name="Google Shape;4903;p37"/>
            <p:cNvSpPr/>
            <p:nvPr/>
          </p:nvSpPr>
          <p:spPr>
            <a:xfrm>
              <a:off x="5123826" y="2884828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0" y="477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04" name="Google Shape;4904;p37"/>
            <p:cNvSpPr/>
            <p:nvPr/>
          </p:nvSpPr>
          <p:spPr>
            <a:xfrm>
              <a:off x="4888102" y="2951426"/>
              <a:ext cx="7668" cy="7089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0" y="0"/>
                  </a:move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05" name="Google Shape;4905;p37"/>
            <p:cNvSpPr/>
            <p:nvPr/>
          </p:nvSpPr>
          <p:spPr>
            <a:xfrm>
              <a:off x="6449772" y="1846463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06" name="Google Shape;4906;p37"/>
            <p:cNvSpPr/>
            <p:nvPr/>
          </p:nvSpPr>
          <p:spPr>
            <a:xfrm>
              <a:off x="6582375" y="218530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07" name="Google Shape;4907;p37"/>
            <p:cNvSpPr/>
            <p:nvPr/>
          </p:nvSpPr>
          <p:spPr>
            <a:xfrm>
              <a:off x="6538168" y="2067446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1"/>
                  </a:moveTo>
                  <a:lnTo>
                    <a:pt x="1" y="441"/>
                  </a:lnTo>
                  <a:lnTo>
                    <a:pt x="477" y="4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08" name="Google Shape;4908;p37"/>
            <p:cNvSpPr/>
            <p:nvPr/>
          </p:nvSpPr>
          <p:spPr>
            <a:xfrm>
              <a:off x="6435047" y="178753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09" name="Google Shape;4909;p37"/>
            <p:cNvSpPr/>
            <p:nvPr/>
          </p:nvSpPr>
          <p:spPr>
            <a:xfrm>
              <a:off x="6545836" y="2023256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10" name="Google Shape;4910;p37"/>
            <p:cNvSpPr/>
            <p:nvPr/>
          </p:nvSpPr>
          <p:spPr>
            <a:xfrm>
              <a:off x="6994891" y="2030329"/>
              <a:ext cx="58947" cy="22409"/>
            </a:xfrm>
            <a:custGeom>
              <a:avLst/>
              <a:gdLst/>
              <a:ahLst/>
              <a:cxnLst/>
              <a:rect l="l" t="t" r="r" b="b"/>
              <a:pathLst>
                <a:path w="3667" h="1394" extrusionOk="0">
                  <a:moveTo>
                    <a:pt x="2310" y="0"/>
                  </a:moveTo>
                  <a:lnTo>
                    <a:pt x="0" y="917"/>
                  </a:lnTo>
                  <a:lnTo>
                    <a:pt x="917" y="1393"/>
                  </a:lnTo>
                  <a:lnTo>
                    <a:pt x="1833" y="1393"/>
                  </a:lnTo>
                  <a:lnTo>
                    <a:pt x="2310" y="917"/>
                  </a:lnTo>
                  <a:lnTo>
                    <a:pt x="3666" y="1393"/>
                  </a:lnTo>
                  <a:lnTo>
                    <a:pt x="3666" y="1393"/>
                  </a:lnTo>
                  <a:lnTo>
                    <a:pt x="2750" y="477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11" name="Google Shape;4911;p37"/>
            <p:cNvSpPr/>
            <p:nvPr/>
          </p:nvSpPr>
          <p:spPr>
            <a:xfrm>
              <a:off x="6619492" y="2354449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477"/>
                  </a:moveTo>
                  <a:lnTo>
                    <a:pt x="441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12" name="Google Shape;4912;p37"/>
            <p:cNvSpPr/>
            <p:nvPr/>
          </p:nvSpPr>
          <p:spPr>
            <a:xfrm>
              <a:off x="6560561" y="2126377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13" name="Google Shape;4913;p37"/>
            <p:cNvSpPr/>
            <p:nvPr/>
          </p:nvSpPr>
          <p:spPr>
            <a:xfrm>
              <a:off x="6700237" y="4092928"/>
              <a:ext cx="7668" cy="7668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477" y="0"/>
                  </a:moveTo>
                  <a:lnTo>
                    <a:pt x="477" y="0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14" name="Google Shape;4914;p37"/>
            <p:cNvSpPr/>
            <p:nvPr/>
          </p:nvSpPr>
          <p:spPr>
            <a:xfrm>
              <a:off x="6862289" y="3717529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15" name="Google Shape;4915;p37"/>
            <p:cNvSpPr/>
            <p:nvPr/>
          </p:nvSpPr>
          <p:spPr>
            <a:xfrm>
              <a:off x="6493978" y="3909062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44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16" name="Google Shape;4916;p37"/>
            <p:cNvSpPr/>
            <p:nvPr/>
          </p:nvSpPr>
          <p:spPr>
            <a:xfrm>
              <a:off x="6656030" y="4107653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477" y="1"/>
                  </a:moveTo>
                  <a:lnTo>
                    <a:pt x="1" y="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17" name="Google Shape;4917;p37"/>
            <p:cNvSpPr/>
            <p:nvPr/>
          </p:nvSpPr>
          <p:spPr>
            <a:xfrm>
              <a:off x="6685496" y="3481805"/>
              <a:ext cx="37149" cy="29482"/>
            </a:xfrm>
            <a:custGeom>
              <a:avLst/>
              <a:gdLst/>
              <a:ahLst/>
              <a:cxnLst/>
              <a:rect l="l" t="t" r="r" b="b"/>
              <a:pathLst>
                <a:path w="2311" h="1834" extrusionOk="0">
                  <a:moveTo>
                    <a:pt x="1394" y="917"/>
                  </a:moveTo>
                  <a:lnTo>
                    <a:pt x="1834" y="440"/>
                  </a:lnTo>
                  <a:lnTo>
                    <a:pt x="2310" y="1"/>
                  </a:lnTo>
                  <a:lnTo>
                    <a:pt x="2310" y="1"/>
                  </a:lnTo>
                  <a:lnTo>
                    <a:pt x="1834" y="440"/>
                  </a:lnTo>
                  <a:lnTo>
                    <a:pt x="1394" y="917"/>
                  </a:lnTo>
                  <a:lnTo>
                    <a:pt x="1" y="1834"/>
                  </a:lnTo>
                  <a:lnTo>
                    <a:pt x="1" y="183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18" name="Google Shape;4918;p37"/>
            <p:cNvSpPr/>
            <p:nvPr/>
          </p:nvSpPr>
          <p:spPr>
            <a:xfrm>
              <a:off x="6773892" y="3496546"/>
              <a:ext cx="14757" cy="7073"/>
            </a:xfrm>
            <a:custGeom>
              <a:avLst/>
              <a:gdLst/>
              <a:ahLst/>
              <a:cxnLst/>
              <a:rect l="l" t="t" r="r" b="b"/>
              <a:pathLst>
                <a:path w="918" h="440" extrusionOk="0">
                  <a:moveTo>
                    <a:pt x="477" y="0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477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19" name="Google Shape;4919;p37"/>
            <p:cNvSpPr/>
            <p:nvPr/>
          </p:nvSpPr>
          <p:spPr>
            <a:xfrm>
              <a:off x="6832823" y="3518343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477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20" name="Google Shape;4920;p37"/>
            <p:cNvSpPr/>
            <p:nvPr/>
          </p:nvSpPr>
          <p:spPr>
            <a:xfrm>
              <a:off x="6869956" y="3591999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440" y="1"/>
                  </a:moveTo>
                  <a:lnTo>
                    <a:pt x="917" y="1"/>
                  </a:lnTo>
                  <a:lnTo>
                    <a:pt x="44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21" name="Google Shape;4921;p37"/>
            <p:cNvSpPr/>
            <p:nvPr/>
          </p:nvSpPr>
          <p:spPr>
            <a:xfrm>
              <a:off x="6663698" y="3503603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1"/>
                  </a:moveTo>
                  <a:lnTo>
                    <a:pt x="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22" name="Google Shape;4922;p37"/>
            <p:cNvSpPr/>
            <p:nvPr/>
          </p:nvSpPr>
          <p:spPr>
            <a:xfrm>
              <a:off x="6773892" y="4033997"/>
              <a:ext cx="7684" cy="7668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477" y="0"/>
                  </a:moveTo>
                  <a:lnTo>
                    <a:pt x="477" y="0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23" name="Google Shape;4923;p37"/>
            <p:cNvSpPr/>
            <p:nvPr/>
          </p:nvSpPr>
          <p:spPr>
            <a:xfrm>
              <a:off x="6818098" y="3496546"/>
              <a:ext cx="16" cy="14741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24" name="Google Shape;4924;p37"/>
            <p:cNvSpPr/>
            <p:nvPr/>
          </p:nvSpPr>
          <p:spPr>
            <a:xfrm>
              <a:off x="6737354" y="4092928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0"/>
                  </a:moveTo>
                  <a:lnTo>
                    <a:pt x="1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25" name="Google Shape;4925;p37"/>
            <p:cNvSpPr/>
            <p:nvPr/>
          </p:nvSpPr>
          <p:spPr>
            <a:xfrm>
              <a:off x="6752094" y="406346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26" name="Google Shape;4926;p37"/>
            <p:cNvSpPr/>
            <p:nvPr/>
          </p:nvSpPr>
          <p:spPr>
            <a:xfrm>
              <a:off x="7407408" y="3371016"/>
              <a:ext cx="29482" cy="16"/>
            </a:xfrm>
            <a:custGeom>
              <a:avLst/>
              <a:gdLst/>
              <a:ahLst/>
              <a:cxnLst/>
              <a:rect l="l" t="t" r="r" b="b"/>
              <a:pathLst>
                <a:path w="1834" h="1" extrusionOk="0">
                  <a:moveTo>
                    <a:pt x="0" y="0"/>
                  </a:moveTo>
                  <a:lnTo>
                    <a:pt x="917" y="0"/>
                  </a:lnTo>
                  <a:lnTo>
                    <a:pt x="1833" y="0"/>
                  </a:lnTo>
                  <a:lnTo>
                    <a:pt x="1833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27" name="Google Shape;4927;p37"/>
            <p:cNvSpPr/>
            <p:nvPr/>
          </p:nvSpPr>
          <p:spPr>
            <a:xfrm>
              <a:off x="6590026" y="4122394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28" name="Google Shape;4928;p37"/>
            <p:cNvSpPr/>
            <p:nvPr/>
          </p:nvSpPr>
          <p:spPr>
            <a:xfrm>
              <a:off x="6626565" y="4100580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29" name="Google Shape;4929;p37"/>
            <p:cNvSpPr/>
            <p:nvPr/>
          </p:nvSpPr>
          <p:spPr>
            <a:xfrm>
              <a:off x="6766819" y="4092928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1" y="0"/>
                  </a:moveTo>
                  <a:lnTo>
                    <a:pt x="441" y="0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30" name="Google Shape;4930;p37"/>
            <p:cNvSpPr/>
            <p:nvPr/>
          </p:nvSpPr>
          <p:spPr>
            <a:xfrm>
              <a:off x="6759167" y="4130045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1"/>
                  </a:moveTo>
                  <a:lnTo>
                    <a:pt x="0" y="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31" name="Google Shape;4931;p37"/>
            <p:cNvSpPr/>
            <p:nvPr/>
          </p:nvSpPr>
          <p:spPr>
            <a:xfrm>
              <a:off x="6766819" y="410765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32" name="Google Shape;4932;p37"/>
            <p:cNvSpPr/>
            <p:nvPr/>
          </p:nvSpPr>
          <p:spPr>
            <a:xfrm>
              <a:off x="6369043" y="426264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33" name="Google Shape;4933;p37"/>
            <p:cNvSpPr/>
            <p:nvPr/>
          </p:nvSpPr>
          <p:spPr>
            <a:xfrm>
              <a:off x="7304271" y="3216616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917" y="0"/>
                  </a:moveTo>
                  <a:lnTo>
                    <a:pt x="917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34" name="Google Shape;4934;p37"/>
            <p:cNvSpPr/>
            <p:nvPr/>
          </p:nvSpPr>
          <p:spPr>
            <a:xfrm>
              <a:off x="7274805" y="3208948"/>
              <a:ext cx="14757" cy="14757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917" y="477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917" y="477"/>
                  </a:lnTo>
                  <a:lnTo>
                    <a:pt x="1" y="917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35" name="Google Shape;4935;p37"/>
            <p:cNvSpPr/>
            <p:nvPr/>
          </p:nvSpPr>
          <p:spPr>
            <a:xfrm>
              <a:off x="7208801" y="3194223"/>
              <a:ext cx="14757" cy="29482"/>
            </a:xfrm>
            <a:custGeom>
              <a:avLst/>
              <a:gdLst/>
              <a:ahLst/>
              <a:cxnLst/>
              <a:rect l="l" t="t" r="r" b="b"/>
              <a:pathLst>
                <a:path w="918" h="1834" extrusionOk="0">
                  <a:moveTo>
                    <a:pt x="917" y="0"/>
                  </a:moveTo>
                  <a:lnTo>
                    <a:pt x="1" y="917"/>
                  </a:lnTo>
                  <a:lnTo>
                    <a:pt x="1" y="1833"/>
                  </a:lnTo>
                  <a:lnTo>
                    <a:pt x="441" y="91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36" name="Google Shape;4936;p37"/>
            <p:cNvSpPr/>
            <p:nvPr/>
          </p:nvSpPr>
          <p:spPr>
            <a:xfrm>
              <a:off x="7179336" y="3216616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1" y="0"/>
                  </a:moveTo>
                  <a:lnTo>
                    <a:pt x="441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37" name="Google Shape;4937;p37"/>
            <p:cNvSpPr/>
            <p:nvPr/>
          </p:nvSpPr>
          <p:spPr>
            <a:xfrm>
              <a:off x="7415076" y="3216616"/>
              <a:ext cx="7073" cy="7089"/>
            </a:xfrm>
            <a:custGeom>
              <a:avLst/>
              <a:gdLst/>
              <a:ahLst/>
              <a:cxnLst/>
              <a:rect l="l" t="t" r="r" b="b"/>
              <a:pathLst>
                <a:path w="440" h="441" extrusionOk="0">
                  <a:moveTo>
                    <a:pt x="440" y="0"/>
                  </a:moveTo>
                  <a:lnTo>
                    <a:pt x="440" y="0"/>
                  </a:lnTo>
                  <a:lnTo>
                    <a:pt x="0" y="440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38" name="Google Shape;4938;p37"/>
            <p:cNvSpPr/>
            <p:nvPr/>
          </p:nvSpPr>
          <p:spPr>
            <a:xfrm>
              <a:off x="7149870" y="3216616"/>
              <a:ext cx="21830" cy="16"/>
            </a:xfrm>
            <a:custGeom>
              <a:avLst/>
              <a:gdLst/>
              <a:ahLst/>
              <a:cxnLst/>
              <a:rect l="l" t="t" r="r" b="b"/>
              <a:pathLst>
                <a:path w="1358" h="1" extrusionOk="0">
                  <a:moveTo>
                    <a:pt x="1357" y="0"/>
                  </a:moveTo>
                  <a:lnTo>
                    <a:pt x="1357" y="0"/>
                  </a:lnTo>
                  <a:lnTo>
                    <a:pt x="917" y="0"/>
                  </a:lnTo>
                  <a:lnTo>
                    <a:pt x="1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39" name="Google Shape;4939;p37"/>
            <p:cNvSpPr/>
            <p:nvPr/>
          </p:nvSpPr>
          <p:spPr>
            <a:xfrm>
              <a:off x="7415076" y="3267879"/>
              <a:ext cx="7073" cy="16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44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40" name="Google Shape;4940;p37"/>
            <p:cNvSpPr/>
            <p:nvPr/>
          </p:nvSpPr>
          <p:spPr>
            <a:xfrm>
              <a:off x="7333736" y="3208948"/>
              <a:ext cx="22425" cy="7684"/>
            </a:xfrm>
            <a:custGeom>
              <a:avLst/>
              <a:gdLst/>
              <a:ahLst/>
              <a:cxnLst/>
              <a:rect l="l" t="t" r="r" b="b"/>
              <a:pathLst>
                <a:path w="1395" h="478" extrusionOk="0">
                  <a:moveTo>
                    <a:pt x="478" y="1"/>
                  </a:moveTo>
                  <a:lnTo>
                    <a:pt x="1394" y="1"/>
                  </a:lnTo>
                  <a:lnTo>
                    <a:pt x="1394" y="1"/>
                  </a:lnTo>
                  <a:lnTo>
                    <a:pt x="1394" y="1"/>
                  </a:lnTo>
                  <a:lnTo>
                    <a:pt x="478" y="1"/>
                  </a:lnTo>
                  <a:lnTo>
                    <a:pt x="478" y="477"/>
                  </a:lnTo>
                  <a:lnTo>
                    <a:pt x="1" y="477"/>
                  </a:lnTo>
                  <a:lnTo>
                    <a:pt x="478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41" name="Google Shape;4941;p37"/>
            <p:cNvSpPr/>
            <p:nvPr/>
          </p:nvSpPr>
          <p:spPr>
            <a:xfrm>
              <a:off x="7370869" y="3216616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0"/>
                  </a:moveTo>
                  <a:lnTo>
                    <a:pt x="1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42" name="Google Shape;4942;p37"/>
            <p:cNvSpPr/>
            <p:nvPr/>
          </p:nvSpPr>
          <p:spPr>
            <a:xfrm>
              <a:off x="6773892" y="3231340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43" name="Google Shape;4943;p37"/>
            <p:cNvSpPr/>
            <p:nvPr/>
          </p:nvSpPr>
          <p:spPr>
            <a:xfrm>
              <a:off x="6493978" y="3246081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44" name="Google Shape;4944;p37"/>
            <p:cNvSpPr/>
            <p:nvPr/>
          </p:nvSpPr>
          <p:spPr>
            <a:xfrm>
              <a:off x="6855216" y="3223689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45" name="Google Shape;4945;p37"/>
            <p:cNvSpPr/>
            <p:nvPr/>
          </p:nvSpPr>
          <p:spPr>
            <a:xfrm>
              <a:off x="6744427" y="3223689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477"/>
                  </a:moveTo>
                  <a:lnTo>
                    <a:pt x="1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46" name="Google Shape;4946;p37"/>
            <p:cNvSpPr/>
            <p:nvPr/>
          </p:nvSpPr>
          <p:spPr>
            <a:xfrm>
              <a:off x="6538168" y="3208948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1"/>
                  </a:move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47" name="Google Shape;4947;p37"/>
            <p:cNvSpPr/>
            <p:nvPr/>
          </p:nvSpPr>
          <p:spPr>
            <a:xfrm>
              <a:off x="6943612" y="3113479"/>
              <a:ext cx="21830" cy="7089"/>
            </a:xfrm>
            <a:custGeom>
              <a:avLst/>
              <a:gdLst/>
              <a:ahLst/>
              <a:cxnLst/>
              <a:rect l="l" t="t" r="r" b="b"/>
              <a:pathLst>
                <a:path w="1358" h="441" extrusionOk="0">
                  <a:moveTo>
                    <a:pt x="917" y="1"/>
                  </a:moveTo>
                  <a:lnTo>
                    <a:pt x="1" y="441"/>
                  </a:lnTo>
                  <a:lnTo>
                    <a:pt x="1" y="441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48" name="Google Shape;4948;p37"/>
            <p:cNvSpPr/>
            <p:nvPr/>
          </p:nvSpPr>
          <p:spPr>
            <a:xfrm>
              <a:off x="7002543" y="3098754"/>
              <a:ext cx="14757" cy="14741"/>
            </a:xfrm>
            <a:custGeom>
              <a:avLst/>
              <a:gdLst/>
              <a:ahLst/>
              <a:cxnLst/>
              <a:rect l="l" t="t" r="r" b="b"/>
              <a:pathLst>
                <a:path w="918" h="917" extrusionOk="0">
                  <a:moveTo>
                    <a:pt x="917" y="0"/>
                  </a:moveTo>
                  <a:lnTo>
                    <a:pt x="917" y="0"/>
                  </a:lnTo>
                  <a:lnTo>
                    <a:pt x="1" y="917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49" name="Google Shape;4949;p37"/>
            <p:cNvSpPr/>
            <p:nvPr/>
          </p:nvSpPr>
          <p:spPr>
            <a:xfrm>
              <a:off x="6965426" y="3105827"/>
              <a:ext cx="14741" cy="7668"/>
            </a:xfrm>
            <a:custGeom>
              <a:avLst/>
              <a:gdLst/>
              <a:ahLst/>
              <a:cxnLst/>
              <a:rect l="l" t="t" r="r" b="b"/>
              <a:pathLst>
                <a:path w="917" h="477" extrusionOk="0">
                  <a:moveTo>
                    <a:pt x="477" y="0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50" name="Google Shape;4950;p37"/>
            <p:cNvSpPr/>
            <p:nvPr/>
          </p:nvSpPr>
          <p:spPr>
            <a:xfrm>
              <a:off x="7090939" y="3157685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441" y="0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441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51" name="Google Shape;4951;p37"/>
            <p:cNvSpPr/>
            <p:nvPr/>
          </p:nvSpPr>
          <p:spPr>
            <a:xfrm>
              <a:off x="8092782" y="3879597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52" name="Google Shape;4952;p37"/>
            <p:cNvSpPr/>
            <p:nvPr/>
          </p:nvSpPr>
          <p:spPr>
            <a:xfrm>
              <a:off x="5683670" y="3002690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0" y="1"/>
                  </a:moveTo>
                  <a:lnTo>
                    <a:pt x="477" y="477"/>
                  </a:lnTo>
                  <a:lnTo>
                    <a:pt x="477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53" name="Google Shape;4953;p37"/>
            <p:cNvSpPr/>
            <p:nvPr/>
          </p:nvSpPr>
          <p:spPr>
            <a:xfrm>
              <a:off x="5706062" y="3010357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0"/>
                  </a:moveTo>
                  <a:lnTo>
                    <a:pt x="440" y="440"/>
                  </a:lnTo>
                  <a:lnTo>
                    <a:pt x="44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54" name="Google Shape;4954;p37"/>
            <p:cNvSpPr/>
            <p:nvPr/>
          </p:nvSpPr>
          <p:spPr>
            <a:xfrm>
              <a:off x="7591869" y="3680412"/>
              <a:ext cx="14741" cy="22409"/>
            </a:xfrm>
            <a:custGeom>
              <a:avLst/>
              <a:gdLst/>
              <a:ahLst/>
              <a:cxnLst/>
              <a:rect l="l" t="t" r="r" b="b"/>
              <a:pathLst>
                <a:path w="917" h="1394" extrusionOk="0">
                  <a:moveTo>
                    <a:pt x="440" y="917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440" y="917"/>
                  </a:lnTo>
                  <a:lnTo>
                    <a:pt x="0" y="1393"/>
                  </a:lnTo>
                  <a:lnTo>
                    <a:pt x="0" y="1393"/>
                  </a:lnTo>
                  <a:lnTo>
                    <a:pt x="0" y="1393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55" name="Google Shape;4955;p37"/>
            <p:cNvSpPr/>
            <p:nvPr/>
          </p:nvSpPr>
          <p:spPr>
            <a:xfrm>
              <a:off x="7562403" y="3702804"/>
              <a:ext cx="7073" cy="21814"/>
            </a:xfrm>
            <a:custGeom>
              <a:avLst/>
              <a:gdLst/>
              <a:ahLst/>
              <a:cxnLst/>
              <a:rect l="l" t="t" r="r" b="b"/>
              <a:pathLst>
                <a:path w="440" h="1357" extrusionOk="0">
                  <a:moveTo>
                    <a:pt x="440" y="0"/>
                  </a:moveTo>
                  <a:lnTo>
                    <a:pt x="440" y="0"/>
                  </a:lnTo>
                  <a:lnTo>
                    <a:pt x="0" y="1357"/>
                  </a:lnTo>
                  <a:lnTo>
                    <a:pt x="0" y="135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56" name="Google Shape;4956;p37"/>
            <p:cNvSpPr/>
            <p:nvPr/>
          </p:nvSpPr>
          <p:spPr>
            <a:xfrm>
              <a:off x="6295372" y="2863030"/>
              <a:ext cx="29482" cy="7089"/>
            </a:xfrm>
            <a:custGeom>
              <a:avLst/>
              <a:gdLst/>
              <a:ahLst/>
              <a:cxnLst/>
              <a:rect l="l" t="t" r="r" b="b"/>
              <a:pathLst>
                <a:path w="1834" h="441" extrusionOk="0">
                  <a:moveTo>
                    <a:pt x="1834" y="0"/>
                  </a:moveTo>
                  <a:lnTo>
                    <a:pt x="1" y="440"/>
                  </a:lnTo>
                  <a:lnTo>
                    <a:pt x="441" y="440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57" name="Google Shape;4957;p37"/>
            <p:cNvSpPr/>
            <p:nvPr/>
          </p:nvSpPr>
          <p:spPr>
            <a:xfrm>
              <a:off x="8107506" y="3923787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1"/>
                  </a:moveTo>
                  <a:lnTo>
                    <a:pt x="44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58" name="Google Shape;4958;p37"/>
            <p:cNvSpPr/>
            <p:nvPr/>
          </p:nvSpPr>
          <p:spPr>
            <a:xfrm>
              <a:off x="7643132" y="3688063"/>
              <a:ext cx="37149" cy="7089"/>
            </a:xfrm>
            <a:custGeom>
              <a:avLst/>
              <a:gdLst/>
              <a:ahLst/>
              <a:cxnLst/>
              <a:rect l="l" t="t" r="r" b="b"/>
              <a:pathLst>
                <a:path w="2311" h="441" extrusionOk="0">
                  <a:moveTo>
                    <a:pt x="2310" y="1"/>
                  </a:moveTo>
                  <a:lnTo>
                    <a:pt x="2310" y="1"/>
                  </a:lnTo>
                  <a:lnTo>
                    <a:pt x="1" y="441"/>
                  </a:lnTo>
                  <a:lnTo>
                    <a:pt x="1" y="441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59" name="Google Shape;4959;p37"/>
            <p:cNvSpPr/>
            <p:nvPr/>
          </p:nvSpPr>
          <p:spPr>
            <a:xfrm>
              <a:off x="6619492" y="2700962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1"/>
                  </a:moveTo>
                  <a:lnTo>
                    <a:pt x="441" y="44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60" name="Google Shape;4960;p37"/>
            <p:cNvSpPr/>
            <p:nvPr/>
          </p:nvSpPr>
          <p:spPr>
            <a:xfrm>
              <a:off x="7819925" y="3688063"/>
              <a:ext cx="44222" cy="14757"/>
            </a:xfrm>
            <a:custGeom>
              <a:avLst/>
              <a:gdLst/>
              <a:ahLst/>
              <a:cxnLst/>
              <a:rect l="l" t="t" r="r" b="b"/>
              <a:pathLst>
                <a:path w="2751" h="918" extrusionOk="0">
                  <a:moveTo>
                    <a:pt x="1394" y="917"/>
                  </a:moveTo>
                  <a:lnTo>
                    <a:pt x="1834" y="441"/>
                  </a:lnTo>
                  <a:lnTo>
                    <a:pt x="2750" y="1"/>
                  </a:lnTo>
                  <a:lnTo>
                    <a:pt x="2750" y="1"/>
                  </a:lnTo>
                  <a:lnTo>
                    <a:pt x="1834" y="441"/>
                  </a:lnTo>
                  <a:lnTo>
                    <a:pt x="1394" y="917"/>
                  </a:lnTo>
                  <a:lnTo>
                    <a:pt x="477" y="917"/>
                  </a:lnTo>
                  <a:lnTo>
                    <a:pt x="1" y="917"/>
                  </a:lnTo>
                  <a:lnTo>
                    <a:pt x="477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61" name="Google Shape;4961;p37"/>
            <p:cNvSpPr/>
            <p:nvPr/>
          </p:nvSpPr>
          <p:spPr>
            <a:xfrm>
              <a:off x="4998891" y="3960326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62" name="Google Shape;4962;p37"/>
            <p:cNvSpPr/>
            <p:nvPr/>
          </p:nvSpPr>
          <p:spPr>
            <a:xfrm>
              <a:off x="5691337" y="3098754"/>
              <a:ext cx="14741" cy="21814"/>
            </a:xfrm>
            <a:custGeom>
              <a:avLst/>
              <a:gdLst/>
              <a:ahLst/>
              <a:cxnLst/>
              <a:rect l="l" t="t" r="r" b="b"/>
              <a:pathLst>
                <a:path w="917" h="1357" extrusionOk="0">
                  <a:moveTo>
                    <a:pt x="0" y="0"/>
                  </a:moveTo>
                  <a:lnTo>
                    <a:pt x="440" y="440"/>
                  </a:lnTo>
                  <a:lnTo>
                    <a:pt x="917" y="1357"/>
                  </a:lnTo>
                  <a:lnTo>
                    <a:pt x="917" y="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63" name="Google Shape;4963;p37"/>
            <p:cNvSpPr/>
            <p:nvPr/>
          </p:nvSpPr>
          <p:spPr>
            <a:xfrm>
              <a:off x="7768661" y="3688063"/>
              <a:ext cx="21814" cy="7089"/>
            </a:xfrm>
            <a:custGeom>
              <a:avLst/>
              <a:gdLst/>
              <a:ahLst/>
              <a:cxnLst/>
              <a:rect l="l" t="t" r="r" b="b"/>
              <a:pathLst>
                <a:path w="1357" h="441" extrusionOk="0">
                  <a:moveTo>
                    <a:pt x="1357" y="1"/>
                  </a:moveTo>
                  <a:lnTo>
                    <a:pt x="1357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64" name="Google Shape;4964;p37"/>
            <p:cNvSpPr/>
            <p:nvPr/>
          </p:nvSpPr>
          <p:spPr>
            <a:xfrm>
              <a:off x="7716803" y="3688063"/>
              <a:ext cx="37133" cy="7089"/>
            </a:xfrm>
            <a:custGeom>
              <a:avLst/>
              <a:gdLst/>
              <a:ahLst/>
              <a:cxnLst/>
              <a:rect l="l" t="t" r="r" b="b"/>
              <a:pathLst>
                <a:path w="2310" h="441" extrusionOk="0">
                  <a:moveTo>
                    <a:pt x="1833" y="1"/>
                  </a:moveTo>
                  <a:lnTo>
                    <a:pt x="2310" y="1"/>
                  </a:lnTo>
                  <a:lnTo>
                    <a:pt x="1833" y="1"/>
                  </a:lnTo>
                  <a:lnTo>
                    <a:pt x="477" y="441"/>
                  </a:lnTo>
                  <a:lnTo>
                    <a:pt x="0" y="441"/>
                  </a:lnTo>
                  <a:lnTo>
                    <a:pt x="477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65" name="Google Shape;4965;p37"/>
            <p:cNvSpPr/>
            <p:nvPr/>
          </p:nvSpPr>
          <p:spPr>
            <a:xfrm>
              <a:off x="7687338" y="3695136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47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66" name="Google Shape;4966;p37"/>
            <p:cNvSpPr/>
            <p:nvPr/>
          </p:nvSpPr>
          <p:spPr>
            <a:xfrm>
              <a:off x="6597099" y="2722776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0"/>
                  </a:move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67" name="Google Shape;4967;p37"/>
            <p:cNvSpPr/>
            <p:nvPr/>
          </p:nvSpPr>
          <p:spPr>
            <a:xfrm>
              <a:off x="6626565" y="2855362"/>
              <a:ext cx="14757" cy="14757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1" y="1"/>
                  </a:moveTo>
                  <a:lnTo>
                    <a:pt x="477" y="477"/>
                  </a:lnTo>
                  <a:lnTo>
                    <a:pt x="917" y="917"/>
                  </a:lnTo>
                  <a:lnTo>
                    <a:pt x="917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68" name="Google Shape;4968;p37"/>
            <p:cNvSpPr/>
            <p:nvPr/>
          </p:nvSpPr>
          <p:spPr>
            <a:xfrm>
              <a:off x="6611840" y="2766966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1"/>
                  </a:moveTo>
                  <a:lnTo>
                    <a:pt x="917" y="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69" name="Google Shape;4969;p37"/>
            <p:cNvSpPr/>
            <p:nvPr/>
          </p:nvSpPr>
          <p:spPr>
            <a:xfrm>
              <a:off x="6678423" y="2840638"/>
              <a:ext cx="21830" cy="16"/>
            </a:xfrm>
            <a:custGeom>
              <a:avLst/>
              <a:gdLst/>
              <a:ahLst/>
              <a:cxnLst/>
              <a:rect l="l" t="t" r="r" b="b"/>
              <a:pathLst>
                <a:path w="1358" h="1" extrusionOk="0">
                  <a:moveTo>
                    <a:pt x="1357" y="0"/>
                  </a:moveTo>
                  <a:lnTo>
                    <a:pt x="917" y="0"/>
                  </a:lnTo>
                  <a:lnTo>
                    <a:pt x="1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70" name="Google Shape;4970;p37"/>
            <p:cNvSpPr/>
            <p:nvPr/>
          </p:nvSpPr>
          <p:spPr>
            <a:xfrm>
              <a:off x="6884681" y="3046896"/>
              <a:ext cx="14757" cy="7668"/>
            </a:xfrm>
            <a:custGeom>
              <a:avLst/>
              <a:gdLst/>
              <a:ahLst/>
              <a:cxnLst/>
              <a:rect l="l" t="t" r="r" b="b"/>
              <a:pathLst>
                <a:path w="918" h="477" extrusionOk="0">
                  <a:moveTo>
                    <a:pt x="1" y="0"/>
                  </a:moveTo>
                  <a:lnTo>
                    <a:pt x="917" y="477"/>
                  </a:lnTo>
                  <a:lnTo>
                    <a:pt x="917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71" name="Google Shape;4971;p37"/>
            <p:cNvSpPr/>
            <p:nvPr/>
          </p:nvSpPr>
          <p:spPr>
            <a:xfrm>
              <a:off x="6611840" y="2737500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1"/>
                  </a:moveTo>
                  <a:lnTo>
                    <a:pt x="477" y="1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72" name="Google Shape;4972;p37"/>
            <p:cNvSpPr/>
            <p:nvPr/>
          </p:nvSpPr>
          <p:spPr>
            <a:xfrm>
              <a:off x="6811025" y="2936686"/>
              <a:ext cx="21814" cy="16"/>
            </a:xfrm>
            <a:custGeom>
              <a:avLst/>
              <a:gdLst/>
              <a:ahLst/>
              <a:cxnLst/>
              <a:rect l="l" t="t" r="r" b="b"/>
              <a:pathLst>
                <a:path w="1357" h="1" extrusionOk="0">
                  <a:moveTo>
                    <a:pt x="1357" y="1"/>
                  </a:moveTo>
                  <a:lnTo>
                    <a:pt x="135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73" name="Google Shape;4973;p37"/>
            <p:cNvSpPr/>
            <p:nvPr/>
          </p:nvSpPr>
          <p:spPr>
            <a:xfrm>
              <a:off x="6729702" y="2840638"/>
              <a:ext cx="22409" cy="14741"/>
            </a:xfrm>
            <a:custGeom>
              <a:avLst/>
              <a:gdLst/>
              <a:ahLst/>
              <a:cxnLst/>
              <a:rect l="l" t="t" r="r" b="b"/>
              <a:pathLst>
                <a:path w="1394" h="917" extrusionOk="0">
                  <a:moveTo>
                    <a:pt x="477" y="917"/>
                  </a:moveTo>
                  <a:lnTo>
                    <a:pt x="1393" y="477"/>
                  </a:lnTo>
                  <a:lnTo>
                    <a:pt x="1393" y="0"/>
                  </a:lnTo>
                  <a:lnTo>
                    <a:pt x="1393" y="0"/>
                  </a:lnTo>
                  <a:lnTo>
                    <a:pt x="1393" y="477"/>
                  </a:lnTo>
                  <a:lnTo>
                    <a:pt x="477" y="917"/>
                  </a:lnTo>
                  <a:lnTo>
                    <a:pt x="0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74" name="Google Shape;4974;p37"/>
            <p:cNvSpPr/>
            <p:nvPr/>
          </p:nvSpPr>
          <p:spPr>
            <a:xfrm>
              <a:off x="4932292" y="3923787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1"/>
                  </a:moveTo>
                  <a:lnTo>
                    <a:pt x="917" y="44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75" name="Google Shape;4975;p37"/>
            <p:cNvSpPr/>
            <p:nvPr/>
          </p:nvSpPr>
          <p:spPr>
            <a:xfrm>
              <a:off x="6877029" y="3046896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76" name="Google Shape;4976;p37"/>
            <p:cNvSpPr/>
            <p:nvPr/>
          </p:nvSpPr>
          <p:spPr>
            <a:xfrm>
              <a:off x="8136972" y="3650946"/>
              <a:ext cx="7089" cy="29482"/>
            </a:xfrm>
            <a:custGeom>
              <a:avLst/>
              <a:gdLst/>
              <a:ahLst/>
              <a:cxnLst/>
              <a:rect l="l" t="t" r="r" b="b"/>
              <a:pathLst>
                <a:path w="441" h="1834" extrusionOk="0">
                  <a:moveTo>
                    <a:pt x="441" y="1833"/>
                  </a:moveTo>
                  <a:lnTo>
                    <a:pt x="441" y="1833"/>
                  </a:lnTo>
                  <a:lnTo>
                    <a:pt x="1" y="917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77" name="Google Shape;4977;p37"/>
            <p:cNvSpPr/>
            <p:nvPr/>
          </p:nvSpPr>
          <p:spPr>
            <a:xfrm>
              <a:off x="6552909" y="2722776"/>
              <a:ext cx="14741" cy="14741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0" y="0"/>
                  </a:moveTo>
                  <a:lnTo>
                    <a:pt x="0" y="0"/>
                  </a:lnTo>
                  <a:lnTo>
                    <a:pt x="917" y="917"/>
                  </a:lnTo>
                  <a:lnTo>
                    <a:pt x="917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78" name="Google Shape;4978;p37"/>
            <p:cNvSpPr/>
            <p:nvPr/>
          </p:nvSpPr>
          <p:spPr>
            <a:xfrm>
              <a:off x="6501630" y="2708035"/>
              <a:ext cx="14757" cy="7684"/>
            </a:xfrm>
            <a:custGeom>
              <a:avLst/>
              <a:gdLst/>
              <a:ahLst/>
              <a:cxnLst/>
              <a:rect l="l" t="t" r="r" b="b"/>
              <a:pathLst>
                <a:path w="918" h="478" extrusionOk="0">
                  <a:moveTo>
                    <a:pt x="1" y="1"/>
                  </a:moveTo>
                  <a:lnTo>
                    <a:pt x="1" y="1"/>
                  </a:lnTo>
                  <a:lnTo>
                    <a:pt x="917" y="477"/>
                  </a:lnTo>
                  <a:lnTo>
                    <a:pt x="917" y="477"/>
                  </a:lnTo>
                  <a:lnTo>
                    <a:pt x="917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79" name="Google Shape;4979;p37"/>
            <p:cNvSpPr/>
            <p:nvPr/>
          </p:nvSpPr>
          <p:spPr>
            <a:xfrm>
              <a:off x="6486905" y="2708035"/>
              <a:ext cx="14741" cy="7684"/>
            </a:xfrm>
            <a:custGeom>
              <a:avLst/>
              <a:gdLst/>
              <a:ahLst/>
              <a:cxnLst/>
              <a:rect l="l" t="t" r="r" b="b"/>
              <a:pathLst>
                <a:path w="917" h="478" extrusionOk="0">
                  <a:moveTo>
                    <a:pt x="0" y="1"/>
                  </a:moveTo>
                  <a:lnTo>
                    <a:pt x="0" y="1"/>
                  </a:lnTo>
                  <a:lnTo>
                    <a:pt x="440" y="477"/>
                  </a:lnTo>
                  <a:lnTo>
                    <a:pt x="917" y="477"/>
                  </a:lnTo>
                  <a:lnTo>
                    <a:pt x="917" y="477"/>
                  </a:lnTo>
                  <a:lnTo>
                    <a:pt x="44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80" name="Google Shape;4980;p37"/>
            <p:cNvSpPr/>
            <p:nvPr/>
          </p:nvSpPr>
          <p:spPr>
            <a:xfrm>
              <a:off x="6597099" y="2730427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477" y="1"/>
                  </a:moveTo>
                  <a:lnTo>
                    <a:pt x="477" y="1"/>
                  </a:lnTo>
                  <a:lnTo>
                    <a:pt x="477" y="1"/>
                  </a:lnTo>
                  <a:lnTo>
                    <a:pt x="477" y="1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81" name="Google Shape;4981;p37"/>
            <p:cNvSpPr/>
            <p:nvPr/>
          </p:nvSpPr>
          <p:spPr>
            <a:xfrm>
              <a:off x="6523444" y="2715703"/>
              <a:ext cx="14741" cy="14741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0" y="44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440"/>
                  </a:lnTo>
                  <a:lnTo>
                    <a:pt x="477" y="917"/>
                  </a:lnTo>
                  <a:lnTo>
                    <a:pt x="917" y="917"/>
                  </a:lnTo>
                  <a:lnTo>
                    <a:pt x="477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82" name="Google Shape;4982;p37"/>
            <p:cNvSpPr/>
            <p:nvPr/>
          </p:nvSpPr>
          <p:spPr>
            <a:xfrm>
              <a:off x="7923062" y="3791201"/>
              <a:ext cx="22409" cy="16"/>
            </a:xfrm>
            <a:custGeom>
              <a:avLst/>
              <a:gdLst/>
              <a:ahLst/>
              <a:cxnLst/>
              <a:rect l="l" t="t" r="r" b="b"/>
              <a:pathLst>
                <a:path w="1394" h="1" extrusionOk="0">
                  <a:moveTo>
                    <a:pt x="0" y="0"/>
                  </a:moveTo>
                  <a:lnTo>
                    <a:pt x="0" y="0"/>
                  </a:lnTo>
                  <a:lnTo>
                    <a:pt x="917" y="0"/>
                  </a:lnTo>
                  <a:lnTo>
                    <a:pt x="1393" y="0"/>
                  </a:lnTo>
                  <a:lnTo>
                    <a:pt x="1393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83" name="Google Shape;4983;p37"/>
            <p:cNvSpPr/>
            <p:nvPr/>
          </p:nvSpPr>
          <p:spPr>
            <a:xfrm>
              <a:off x="8019110" y="3850131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440"/>
                  </a:move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84" name="Google Shape;4984;p37"/>
            <p:cNvSpPr/>
            <p:nvPr/>
          </p:nvSpPr>
          <p:spPr>
            <a:xfrm>
              <a:off x="7967252" y="3695136"/>
              <a:ext cx="22409" cy="7684"/>
            </a:xfrm>
            <a:custGeom>
              <a:avLst/>
              <a:gdLst/>
              <a:ahLst/>
              <a:cxnLst/>
              <a:rect l="l" t="t" r="r" b="b"/>
              <a:pathLst>
                <a:path w="1394" h="478" extrusionOk="0">
                  <a:moveTo>
                    <a:pt x="917" y="1"/>
                  </a:moveTo>
                  <a:lnTo>
                    <a:pt x="1394" y="1"/>
                  </a:lnTo>
                  <a:lnTo>
                    <a:pt x="917" y="1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85" name="Google Shape;4985;p37"/>
            <p:cNvSpPr/>
            <p:nvPr/>
          </p:nvSpPr>
          <p:spPr>
            <a:xfrm>
              <a:off x="7915989" y="3798274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0"/>
                  </a:move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86" name="Google Shape;4986;p37"/>
            <p:cNvSpPr/>
            <p:nvPr/>
          </p:nvSpPr>
          <p:spPr>
            <a:xfrm>
              <a:off x="8011458" y="3695136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0" y="1"/>
                  </a:ln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87" name="Google Shape;4987;p37"/>
            <p:cNvSpPr/>
            <p:nvPr/>
          </p:nvSpPr>
          <p:spPr>
            <a:xfrm>
              <a:off x="7967252" y="3746994"/>
              <a:ext cx="22409" cy="14757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1" y="1"/>
                  </a:moveTo>
                  <a:lnTo>
                    <a:pt x="1" y="1"/>
                  </a:lnTo>
                  <a:lnTo>
                    <a:pt x="917" y="917"/>
                  </a:lnTo>
                  <a:lnTo>
                    <a:pt x="1394" y="917"/>
                  </a:lnTo>
                  <a:lnTo>
                    <a:pt x="917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88" name="Google Shape;4988;p37"/>
            <p:cNvSpPr/>
            <p:nvPr/>
          </p:nvSpPr>
          <p:spPr>
            <a:xfrm>
              <a:off x="7996717" y="3761735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0"/>
                  </a:moveTo>
                  <a:lnTo>
                    <a:pt x="917" y="440"/>
                  </a:lnTo>
                  <a:lnTo>
                    <a:pt x="917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89" name="Google Shape;4989;p37"/>
            <p:cNvSpPr/>
            <p:nvPr/>
          </p:nvSpPr>
          <p:spPr>
            <a:xfrm>
              <a:off x="7945454" y="3768808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0" y="477"/>
                  </a:move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90" name="Google Shape;4990;p37"/>
            <p:cNvSpPr/>
            <p:nvPr/>
          </p:nvSpPr>
          <p:spPr>
            <a:xfrm>
              <a:off x="8092782" y="3894322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0" y="1"/>
                  </a:moveTo>
                  <a:lnTo>
                    <a:pt x="44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91" name="Google Shape;4991;p37"/>
            <p:cNvSpPr/>
            <p:nvPr/>
          </p:nvSpPr>
          <p:spPr>
            <a:xfrm>
              <a:off x="8019110" y="3827739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92" name="Google Shape;4992;p37"/>
            <p:cNvSpPr/>
            <p:nvPr/>
          </p:nvSpPr>
          <p:spPr>
            <a:xfrm>
              <a:off x="8070389" y="3879597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93" name="Google Shape;4993;p37"/>
            <p:cNvSpPr/>
            <p:nvPr/>
          </p:nvSpPr>
          <p:spPr>
            <a:xfrm>
              <a:off x="8099855" y="3709877"/>
              <a:ext cx="22409" cy="7668"/>
            </a:xfrm>
            <a:custGeom>
              <a:avLst/>
              <a:gdLst/>
              <a:ahLst/>
              <a:cxnLst/>
              <a:rect l="l" t="t" r="r" b="b"/>
              <a:pathLst>
                <a:path w="1394" h="477" extrusionOk="0">
                  <a:moveTo>
                    <a:pt x="1393" y="0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937786" y="3673339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95" name="Google Shape;4995;p37"/>
            <p:cNvSpPr/>
            <p:nvPr/>
          </p:nvSpPr>
          <p:spPr>
            <a:xfrm>
              <a:off x="4416654" y="4254980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96" name="Google Shape;4996;p37"/>
            <p:cNvSpPr/>
            <p:nvPr/>
          </p:nvSpPr>
          <p:spPr>
            <a:xfrm>
              <a:off x="4460844" y="4107653"/>
              <a:ext cx="22409" cy="7684"/>
            </a:xfrm>
            <a:custGeom>
              <a:avLst/>
              <a:gdLst/>
              <a:ahLst/>
              <a:cxnLst/>
              <a:rect l="l" t="t" r="r" b="b"/>
              <a:pathLst>
                <a:path w="1394" h="478" extrusionOk="0">
                  <a:moveTo>
                    <a:pt x="1" y="1"/>
                  </a:moveTo>
                  <a:lnTo>
                    <a:pt x="1" y="477"/>
                  </a:lnTo>
                  <a:lnTo>
                    <a:pt x="1394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4505051" y="4063463"/>
              <a:ext cx="14741" cy="7668"/>
            </a:xfrm>
            <a:custGeom>
              <a:avLst/>
              <a:gdLst/>
              <a:ahLst/>
              <a:cxnLst/>
              <a:rect l="l" t="t" r="r" b="b"/>
              <a:pathLst>
                <a:path w="917" h="477" extrusionOk="0">
                  <a:moveTo>
                    <a:pt x="0" y="0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98" name="Google Shape;4998;p37"/>
            <p:cNvSpPr/>
            <p:nvPr/>
          </p:nvSpPr>
          <p:spPr>
            <a:xfrm>
              <a:off x="7915989" y="3673339"/>
              <a:ext cx="14741" cy="14741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917" y="440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917" y="440"/>
                  </a:lnTo>
                  <a:lnTo>
                    <a:pt x="0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999" name="Google Shape;4999;p37"/>
            <p:cNvSpPr/>
            <p:nvPr/>
          </p:nvSpPr>
          <p:spPr>
            <a:xfrm>
              <a:off x="4439047" y="4210790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4424306" y="4247907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1" y="1"/>
                  </a:moveTo>
                  <a:lnTo>
                    <a:pt x="1" y="1"/>
                  </a:lnTo>
                  <a:lnTo>
                    <a:pt x="441" y="1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01" name="Google Shape;5001;p37"/>
            <p:cNvSpPr/>
            <p:nvPr/>
          </p:nvSpPr>
          <p:spPr>
            <a:xfrm>
              <a:off x="4542168" y="3989791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1"/>
                  </a:moveTo>
                  <a:lnTo>
                    <a:pt x="1" y="477"/>
                  </a:lnTo>
                  <a:lnTo>
                    <a:pt x="441" y="477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02" name="Google Shape;5002;p37"/>
            <p:cNvSpPr/>
            <p:nvPr/>
          </p:nvSpPr>
          <p:spPr>
            <a:xfrm>
              <a:off x="4446120" y="4233183"/>
              <a:ext cx="7668" cy="7089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477" y="0"/>
                  </a:moveTo>
                  <a:lnTo>
                    <a:pt x="0" y="440"/>
                  </a:ln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03" name="Google Shape;5003;p37"/>
            <p:cNvSpPr/>
            <p:nvPr/>
          </p:nvSpPr>
          <p:spPr>
            <a:xfrm>
              <a:off x="4453771" y="4188976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1"/>
                  </a:moveTo>
                  <a:lnTo>
                    <a:pt x="1" y="1"/>
                  </a:lnTo>
                  <a:lnTo>
                    <a:pt x="441" y="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04" name="Google Shape;5004;p37"/>
            <p:cNvSpPr/>
            <p:nvPr/>
          </p:nvSpPr>
          <p:spPr>
            <a:xfrm>
              <a:off x="4549241" y="3982718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1" y="1"/>
                  </a:moveTo>
                  <a:lnTo>
                    <a:pt x="1" y="1"/>
                  </a:lnTo>
                  <a:lnTo>
                    <a:pt x="477" y="1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05" name="Google Shape;5005;p37"/>
            <p:cNvSpPr/>
            <p:nvPr/>
          </p:nvSpPr>
          <p:spPr>
            <a:xfrm>
              <a:off x="4453771" y="3871929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1"/>
                  </a:moveTo>
                  <a:lnTo>
                    <a:pt x="1" y="1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7886523" y="3673339"/>
              <a:ext cx="14741" cy="14741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440" y="0"/>
                  </a:moveTo>
                  <a:lnTo>
                    <a:pt x="440" y="440"/>
                  </a:lnTo>
                  <a:lnTo>
                    <a:pt x="0" y="917"/>
                  </a:lnTo>
                  <a:lnTo>
                    <a:pt x="440" y="917"/>
                  </a:lnTo>
                  <a:lnTo>
                    <a:pt x="917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07" name="Google Shape;5007;p37"/>
            <p:cNvSpPr/>
            <p:nvPr/>
          </p:nvSpPr>
          <p:spPr>
            <a:xfrm>
              <a:off x="4534516" y="3916135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0" y="0"/>
                  </a:moveTo>
                  <a:lnTo>
                    <a:pt x="0" y="0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08" name="Google Shape;5008;p37"/>
            <p:cNvSpPr/>
            <p:nvPr/>
          </p:nvSpPr>
          <p:spPr>
            <a:xfrm>
              <a:off x="4563982" y="3975066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0"/>
                  </a:moveTo>
                  <a:lnTo>
                    <a:pt x="0" y="0"/>
                  </a:lnTo>
                  <a:lnTo>
                    <a:pt x="477" y="0"/>
                  </a:lnTo>
                  <a:lnTo>
                    <a:pt x="917" y="0"/>
                  </a:lnTo>
                  <a:lnTo>
                    <a:pt x="91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09" name="Google Shape;5009;p37"/>
            <p:cNvSpPr/>
            <p:nvPr/>
          </p:nvSpPr>
          <p:spPr>
            <a:xfrm>
              <a:off x="4578706" y="3967993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0"/>
                  </a:move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10" name="Google Shape;5010;p37"/>
            <p:cNvSpPr/>
            <p:nvPr/>
          </p:nvSpPr>
          <p:spPr>
            <a:xfrm>
              <a:off x="8078041" y="3717529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5993065" y="3717529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6302445" y="3732270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440"/>
                  </a:moveTo>
                  <a:lnTo>
                    <a:pt x="1" y="440"/>
                  </a:ln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5941786" y="3739343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0"/>
                  </a:move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14" name="Google Shape;5014;p37"/>
            <p:cNvSpPr/>
            <p:nvPr/>
          </p:nvSpPr>
          <p:spPr>
            <a:xfrm>
              <a:off x="6007790" y="3717529"/>
              <a:ext cx="14757" cy="16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1" y="1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15" name="Google Shape;5015;p37"/>
            <p:cNvSpPr/>
            <p:nvPr/>
          </p:nvSpPr>
          <p:spPr>
            <a:xfrm>
              <a:off x="5830997" y="3702804"/>
              <a:ext cx="7684" cy="14741"/>
            </a:xfrm>
            <a:custGeom>
              <a:avLst/>
              <a:gdLst/>
              <a:ahLst/>
              <a:cxnLst/>
              <a:rect l="l" t="t" r="r" b="b"/>
              <a:pathLst>
                <a:path w="478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lnTo>
                    <a:pt x="477" y="917"/>
                  </a:lnTo>
                  <a:lnTo>
                    <a:pt x="477" y="917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5889928" y="372460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5904653" y="3732270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5727860" y="3688063"/>
              <a:ext cx="16" cy="14757"/>
            </a:xfrm>
            <a:custGeom>
              <a:avLst/>
              <a:gdLst/>
              <a:ahLst/>
              <a:cxnLst/>
              <a:rect l="l" t="t" r="r" b="b"/>
              <a:pathLst>
                <a:path w="1" h="918" extrusionOk="0">
                  <a:moveTo>
                    <a:pt x="1" y="1"/>
                  </a:moveTo>
                  <a:lnTo>
                    <a:pt x="1" y="1"/>
                  </a:lnTo>
                  <a:lnTo>
                    <a:pt x="1" y="441"/>
                  </a:lnTo>
                  <a:lnTo>
                    <a:pt x="1" y="917"/>
                  </a:lnTo>
                  <a:lnTo>
                    <a:pt x="1" y="917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6324837" y="2848289"/>
              <a:ext cx="21830" cy="14757"/>
            </a:xfrm>
            <a:custGeom>
              <a:avLst/>
              <a:gdLst/>
              <a:ahLst/>
              <a:cxnLst/>
              <a:rect l="l" t="t" r="r" b="b"/>
              <a:pathLst>
                <a:path w="1358" h="918" extrusionOk="0">
                  <a:moveTo>
                    <a:pt x="917" y="441"/>
                  </a:moveTo>
                  <a:lnTo>
                    <a:pt x="1" y="917"/>
                  </a:lnTo>
                  <a:lnTo>
                    <a:pt x="917" y="441"/>
                  </a:lnTo>
                  <a:lnTo>
                    <a:pt x="1357" y="1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6361376" y="2833565"/>
              <a:ext cx="58947" cy="14741"/>
            </a:xfrm>
            <a:custGeom>
              <a:avLst/>
              <a:gdLst/>
              <a:ahLst/>
              <a:cxnLst/>
              <a:rect l="l" t="t" r="r" b="b"/>
              <a:pathLst>
                <a:path w="3667" h="917" extrusionOk="0">
                  <a:moveTo>
                    <a:pt x="1834" y="917"/>
                  </a:moveTo>
                  <a:lnTo>
                    <a:pt x="1394" y="917"/>
                  </a:lnTo>
                  <a:lnTo>
                    <a:pt x="1" y="917"/>
                  </a:lnTo>
                  <a:lnTo>
                    <a:pt x="1394" y="917"/>
                  </a:lnTo>
                  <a:lnTo>
                    <a:pt x="1834" y="917"/>
                  </a:lnTo>
                  <a:lnTo>
                    <a:pt x="2750" y="0"/>
                  </a:lnTo>
                  <a:lnTo>
                    <a:pt x="3667" y="0"/>
                  </a:lnTo>
                  <a:lnTo>
                    <a:pt x="275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21" name="Google Shape;5021;p37"/>
            <p:cNvSpPr/>
            <p:nvPr/>
          </p:nvSpPr>
          <p:spPr>
            <a:xfrm>
              <a:off x="6449772" y="3046896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22" name="Google Shape;5022;p37"/>
            <p:cNvSpPr/>
            <p:nvPr/>
          </p:nvSpPr>
          <p:spPr>
            <a:xfrm>
              <a:off x="6405582" y="3017430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6398509" y="2987965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6420306" y="3547809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25" name="Google Shape;5025;p37"/>
            <p:cNvSpPr/>
            <p:nvPr/>
          </p:nvSpPr>
          <p:spPr>
            <a:xfrm>
              <a:off x="5676597" y="3680412"/>
              <a:ext cx="36555" cy="14741"/>
            </a:xfrm>
            <a:custGeom>
              <a:avLst/>
              <a:gdLst/>
              <a:ahLst/>
              <a:cxnLst/>
              <a:rect l="l" t="t" r="r" b="b"/>
              <a:pathLst>
                <a:path w="2274" h="917" extrusionOk="0">
                  <a:moveTo>
                    <a:pt x="1" y="0"/>
                  </a:moveTo>
                  <a:lnTo>
                    <a:pt x="440" y="477"/>
                  </a:lnTo>
                  <a:lnTo>
                    <a:pt x="917" y="917"/>
                  </a:lnTo>
                  <a:lnTo>
                    <a:pt x="2273" y="477"/>
                  </a:lnTo>
                  <a:lnTo>
                    <a:pt x="917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26" name="Google Shape;5026;p37"/>
            <p:cNvSpPr/>
            <p:nvPr/>
          </p:nvSpPr>
          <p:spPr>
            <a:xfrm>
              <a:off x="5536342" y="3621481"/>
              <a:ext cx="7668" cy="7668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477" y="477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5506877" y="3629132"/>
              <a:ext cx="22409" cy="14757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0" y="1"/>
                  </a:moveTo>
                  <a:lnTo>
                    <a:pt x="477" y="441"/>
                  </a:lnTo>
                  <a:lnTo>
                    <a:pt x="1393" y="917"/>
                  </a:lnTo>
                  <a:lnTo>
                    <a:pt x="1393" y="441"/>
                  </a:lnTo>
                  <a:lnTo>
                    <a:pt x="917" y="4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5543994" y="3621481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1" y="47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29" name="Google Shape;5029;p37"/>
            <p:cNvSpPr/>
            <p:nvPr/>
          </p:nvSpPr>
          <p:spPr>
            <a:xfrm>
              <a:off x="6457440" y="2833565"/>
              <a:ext cx="14741" cy="7089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0" y="440"/>
                  </a:moveTo>
                  <a:lnTo>
                    <a:pt x="0" y="440"/>
                  </a:lnTo>
                  <a:lnTo>
                    <a:pt x="917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30" name="Google Shape;5030;p37"/>
            <p:cNvSpPr/>
            <p:nvPr/>
          </p:nvSpPr>
          <p:spPr>
            <a:xfrm>
              <a:off x="5647131" y="3636205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440" y="477"/>
                  </a:moveTo>
                  <a:lnTo>
                    <a:pt x="0" y="477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31" name="Google Shape;5031;p37"/>
            <p:cNvSpPr/>
            <p:nvPr/>
          </p:nvSpPr>
          <p:spPr>
            <a:xfrm>
              <a:off x="5632390" y="3629132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5447946" y="3709877"/>
              <a:ext cx="22409" cy="22409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917" y="917"/>
                  </a:moveTo>
                  <a:lnTo>
                    <a:pt x="0" y="1393"/>
                  </a:lnTo>
                  <a:lnTo>
                    <a:pt x="0" y="1393"/>
                  </a:lnTo>
                  <a:lnTo>
                    <a:pt x="917" y="917"/>
                  </a:lnTo>
                  <a:lnTo>
                    <a:pt x="1393" y="0"/>
                  </a:lnTo>
                  <a:lnTo>
                    <a:pt x="1393" y="0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5647131" y="3724602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0" y="1"/>
                  </a:moveTo>
                  <a:lnTo>
                    <a:pt x="440" y="477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5588200" y="3732270"/>
              <a:ext cx="16" cy="14741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917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5683670" y="3724602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477"/>
                  </a:moveTo>
                  <a:lnTo>
                    <a:pt x="477" y="477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5477411" y="3695136"/>
              <a:ext cx="7668" cy="768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0" y="477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37" name="Google Shape;5037;p37"/>
            <p:cNvSpPr/>
            <p:nvPr/>
          </p:nvSpPr>
          <p:spPr>
            <a:xfrm>
              <a:off x="5477411" y="3702804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440"/>
                  </a:moveTo>
                  <a:lnTo>
                    <a:pt x="0" y="4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38" name="Google Shape;5038;p37"/>
            <p:cNvSpPr/>
            <p:nvPr/>
          </p:nvSpPr>
          <p:spPr>
            <a:xfrm>
              <a:off x="5485063" y="3724602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39" name="Google Shape;5039;p37"/>
            <p:cNvSpPr/>
            <p:nvPr/>
          </p:nvSpPr>
          <p:spPr>
            <a:xfrm>
              <a:off x="6597099" y="2884828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40" name="Google Shape;5040;p37"/>
            <p:cNvSpPr/>
            <p:nvPr/>
          </p:nvSpPr>
          <p:spPr>
            <a:xfrm>
              <a:off x="6472164" y="3238413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1"/>
                  </a:moveTo>
                  <a:lnTo>
                    <a:pt x="1" y="1"/>
                  </a:lnTo>
                  <a:lnTo>
                    <a:pt x="441" y="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41" name="Google Shape;5041;p37"/>
            <p:cNvSpPr/>
            <p:nvPr/>
          </p:nvSpPr>
          <p:spPr>
            <a:xfrm>
              <a:off x="6486905" y="3172409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42" name="Google Shape;5042;p37"/>
            <p:cNvSpPr/>
            <p:nvPr/>
          </p:nvSpPr>
          <p:spPr>
            <a:xfrm>
              <a:off x="6604767" y="2877755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0" y="1"/>
                  </a:moveTo>
                  <a:lnTo>
                    <a:pt x="440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43" name="Google Shape;5043;p37"/>
            <p:cNvSpPr/>
            <p:nvPr/>
          </p:nvSpPr>
          <p:spPr>
            <a:xfrm>
              <a:off x="6508703" y="3223689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47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44" name="Google Shape;5044;p37"/>
            <p:cNvSpPr/>
            <p:nvPr/>
          </p:nvSpPr>
          <p:spPr>
            <a:xfrm>
              <a:off x="6472164" y="3120552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1"/>
                  </a:moveTo>
                  <a:lnTo>
                    <a:pt x="441" y="1"/>
                  </a:lnTo>
                  <a:lnTo>
                    <a:pt x="441" y="477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45" name="Google Shape;5045;p37"/>
            <p:cNvSpPr/>
            <p:nvPr/>
          </p:nvSpPr>
          <p:spPr>
            <a:xfrm>
              <a:off x="6479237" y="3025082"/>
              <a:ext cx="14757" cy="29482"/>
            </a:xfrm>
            <a:custGeom>
              <a:avLst/>
              <a:gdLst/>
              <a:ahLst/>
              <a:cxnLst/>
              <a:rect l="l" t="t" r="r" b="b"/>
              <a:pathLst>
                <a:path w="918" h="1834" extrusionOk="0">
                  <a:moveTo>
                    <a:pt x="477" y="1357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477" y="1357"/>
                  </a:lnTo>
                  <a:lnTo>
                    <a:pt x="1" y="1834"/>
                  </a:lnTo>
                  <a:lnTo>
                    <a:pt x="1" y="183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46" name="Google Shape;5046;p37"/>
            <p:cNvSpPr/>
            <p:nvPr/>
          </p:nvSpPr>
          <p:spPr>
            <a:xfrm>
              <a:off x="6781560" y="3208948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0" y="477"/>
                  </a:moveTo>
                  <a:lnTo>
                    <a:pt x="0" y="477"/>
                  </a:lnTo>
                  <a:lnTo>
                    <a:pt x="44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47" name="Google Shape;5047;p37"/>
            <p:cNvSpPr/>
            <p:nvPr/>
          </p:nvSpPr>
          <p:spPr>
            <a:xfrm>
              <a:off x="6921220" y="3120552"/>
              <a:ext cx="16" cy="14757"/>
            </a:xfrm>
            <a:custGeom>
              <a:avLst/>
              <a:gdLst/>
              <a:ahLst/>
              <a:cxnLst/>
              <a:rect l="l" t="t" r="r" b="b"/>
              <a:pathLst>
                <a:path w="1" h="918" extrusionOk="0">
                  <a:moveTo>
                    <a:pt x="1" y="477"/>
                  </a:moveTo>
                  <a:lnTo>
                    <a:pt x="1" y="477"/>
                  </a:lnTo>
                  <a:lnTo>
                    <a:pt x="1" y="477"/>
                  </a:lnTo>
                  <a:lnTo>
                    <a:pt x="1" y="917"/>
                  </a:lnTo>
                  <a:lnTo>
                    <a:pt x="1" y="9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48" name="Google Shape;5048;p37"/>
            <p:cNvSpPr/>
            <p:nvPr/>
          </p:nvSpPr>
          <p:spPr>
            <a:xfrm>
              <a:off x="6818098" y="3208948"/>
              <a:ext cx="14741" cy="7684"/>
            </a:xfrm>
            <a:custGeom>
              <a:avLst/>
              <a:gdLst/>
              <a:ahLst/>
              <a:cxnLst/>
              <a:rect l="l" t="t" r="r" b="b"/>
              <a:pathLst>
                <a:path w="917" h="478" extrusionOk="0">
                  <a:moveTo>
                    <a:pt x="0" y="477"/>
                  </a:moveTo>
                  <a:lnTo>
                    <a:pt x="0" y="477"/>
                  </a:lnTo>
                  <a:lnTo>
                    <a:pt x="477" y="1"/>
                  </a:ln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49" name="Google Shape;5049;p37"/>
            <p:cNvSpPr/>
            <p:nvPr/>
          </p:nvSpPr>
          <p:spPr>
            <a:xfrm>
              <a:off x="6921220" y="3113479"/>
              <a:ext cx="14757" cy="14757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1" y="441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1" y="441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50" name="Google Shape;5050;p37"/>
            <p:cNvSpPr/>
            <p:nvPr/>
          </p:nvSpPr>
          <p:spPr>
            <a:xfrm>
              <a:off x="6788633" y="3208948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51" name="Google Shape;5051;p37"/>
            <p:cNvSpPr/>
            <p:nvPr/>
          </p:nvSpPr>
          <p:spPr>
            <a:xfrm>
              <a:off x="6508703" y="3017430"/>
              <a:ext cx="14757" cy="7668"/>
            </a:xfrm>
            <a:custGeom>
              <a:avLst/>
              <a:gdLst/>
              <a:ahLst/>
              <a:cxnLst/>
              <a:rect l="l" t="t" r="r" b="b"/>
              <a:pathLst>
                <a:path w="918" h="477" extrusionOk="0">
                  <a:moveTo>
                    <a:pt x="917" y="0"/>
                  </a:moveTo>
                  <a:lnTo>
                    <a:pt x="917" y="0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52" name="Google Shape;5052;p37"/>
            <p:cNvSpPr/>
            <p:nvPr/>
          </p:nvSpPr>
          <p:spPr>
            <a:xfrm>
              <a:off x="6707888" y="3216616"/>
              <a:ext cx="14757" cy="7089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440"/>
                  </a:moveTo>
                  <a:lnTo>
                    <a:pt x="1" y="440"/>
                  </a:lnTo>
                  <a:lnTo>
                    <a:pt x="1" y="440"/>
                  </a:lnTo>
                  <a:lnTo>
                    <a:pt x="441" y="0"/>
                  </a:lnTo>
                  <a:lnTo>
                    <a:pt x="917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53" name="Google Shape;5053;p37"/>
            <p:cNvSpPr/>
            <p:nvPr/>
          </p:nvSpPr>
          <p:spPr>
            <a:xfrm>
              <a:off x="6552909" y="3201875"/>
              <a:ext cx="22409" cy="7089"/>
            </a:xfrm>
            <a:custGeom>
              <a:avLst/>
              <a:gdLst/>
              <a:ahLst/>
              <a:cxnLst/>
              <a:rect l="l" t="t" r="r" b="b"/>
              <a:pathLst>
                <a:path w="1394" h="441" extrusionOk="0">
                  <a:moveTo>
                    <a:pt x="0" y="441"/>
                  </a:moveTo>
                  <a:lnTo>
                    <a:pt x="0" y="441"/>
                  </a:lnTo>
                  <a:lnTo>
                    <a:pt x="1393" y="1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54" name="Google Shape;5054;p37"/>
            <p:cNvSpPr/>
            <p:nvPr/>
          </p:nvSpPr>
          <p:spPr>
            <a:xfrm>
              <a:off x="6575302" y="2884828"/>
              <a:ext cx="36555" cy="58947"/>
            </a:xfrm>
            <a:custGeom>
              <a:avLst/>
              <a:gdLst/>
              <a:ahLst/>
              <a:cxnLst/>
              <a:rect l="l" t="t" r="r" b="b"/>
              <a:pathLst>
                <a:path w="2274" h="3667" extrusionOk="0">
                  <a:moveTo>
                    <a:pt x="2273" y="2310"/>
                  </a:moveTo>
                  <a:lnTo>
                    <a:pt x="0" y="2310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0" y="2310"/>
                  </a:lnTo>
                  <a:lnTo>
                    <a:pt x="2273" y="2310"/>
                  </a:lnTo>
                  <a:lnTo>
                    <a:pt x="1357" y="3667"/>
                  </a:lnTo>
                  <a:lnTo>
                    <a:pt x="1357" y="366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55" name="Google Shape;5055;p37"/>
            <p:cNvSpPr/>
            <p:nvPr/>
          </p:nvSpPr>
          <p:spPr>
            <a:xfrm>
              <a:off x="6538168" y="2943759"/>
              <a:ext cx="37149" cy="51874"/>
            </a:xfrm>
            <a:custGeom>
              <a:avLst/>
              <a:gdLst/>
              <a:ahLst/>
              <a:cxnLst/>
              <a:rect l="l" t="t" r="r" b="b"/>
              <a:pathLst>
                <a:path w="2311" h="3227" extrusionOk="0">
                  <a:moveTo>
                    <a:pt x="1834" y="1"/>
                  </a:moveTo>
                  <a:lnTo>
                    <a:pt x="2310" y="477"/>
                  </a:lnTo>
                  <a:lnTo>
                    <a:pt x="2310" y="1"/>
                  </a:lnTo>
                  <a:close/>
                  <a:moveTo>
                    <a:pt x="1" y="1394"/>
                  </a:moveTo>
                  <a:lnTo>
                    <a:pt x="1" y="1834"/>
                  </a:lnTo>
                  <a:lnTo>
                    <a:pt x="477" y="3227"/>
                  </a:lnTo>
                  <a:lnTo>
                    <a:pt x="477" y="1834"/>
                  </a:lnTo>
                  <a:lnTo>
                    <a:pt x="1" y="139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56" name="Google Shape;5056;p37"/>
            <p:cNvSpPr/>
            <p:nvPr/>
          </p:nvSpPr>
          <p:spPr>
            <a:xfrm>
              <a:off x="6531095" y="3017430"/>
              <a:ext cx="7089" cy="7668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1" y="0"/>
                  </a:moveTo>
                  <a:lnTo>
                    <a:pt x="441" y="0"/>
                  </a:lnTo>
                  <a:lnTo>
                    <a:pt x="1" y="0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57" name="Google Shape;5057;p37"/>
            <p:cNvSpPr/>
            <p:nvPr/>
          </p:nvSpPr>
          <p:spPr>
            <a:xfrm>
              <a:off x="7068547" y="3599667"/>
              <a:ext cx="250481" cy="147343"/>
            </a:xfrm>
            <a:custGeom>
              <a:avLst/>
              <a:gdLst/>
              <a:ahLst/>
              <a:cxnLst/>
              <a:rect l="l" t="t" r="r" b="b"/>
              <a:pathLst>
                <a:path w="15582" h="9166" extrusionOk="0">
                  <a:moveTo>
                    <a:pt x="5976" y="1"/>
                  </a:moveTo>
                  <a:lnTo>
                    <a:pt x="5976" y="917"/>
                  </a:lnTo>
                  <a:lnTo>
                    <a:pt x="5500" y="1357"/>
                  </a:lnTo>
                  <a:lnTo>
                    <a:pt x="4583" y="440"/>
                  </a:lnTo>
                  <a:lnTo>
                    <a:pt x="4143" y="917"/>
                  </a:lnTo>
                  <a:lnTo>
                    <a:pt x="4143" y="440"/>
                  </a:lnTo>
                  <a:lnTo>
                    <a:pt x="3667" y="440"/>
                  </a:lnTo>
                  <a:lnTo>
                    <a:pt x="3667" y="1357"/>
                  </a:lnTo>
                  <a:lnTo>
                    <a:pt x="3667" y="1834"/>
                  </a:lnTo>
                  <a:lnTo>
                    <a:pt x="3227" y="2274"/>
                  </a:lnTo>
                  <a:lnTo>
                    <a:pt x="2310" y="2750"/>
                  </a:lnTo>
                  <a:lnTo>
                    <a:pt x="2750" y="3190"/>
                  </a:lnTo>
                  <a:lnTo>
                    <a:pt x="1394" y="3190"/>
                  </a:lnTo>
                  <a:lnTo>
                    <a:pt x="917" y="3667"/>
                  </a:lnTo>
                  <a:lnTo>
                    <a:pt x="917" y="4107"/>
                  </a:lnTo>
                  <a:lnTo>
                    <a:pt x="1" y="5023"/>
                  </a:lnTo>
                  <a:lnTo>
                    <a:pt x="1" y="5500"/>
                  </a:lnTo>
                  <a:lnTo>
                    <a:pt x="917" y="5023"/>
                  </a:lnTo>
                  <a:lnTo>
                    <a:pt x="1394" y="4583"/>
                  </a:lnTo>
                  <a:lnTo>
                    <a:pt x="2310" y="4583"/>
                  </a:lnTo>
                  <a:lnTo>
                    <a:pt x="2750" y="5023"/>
                  </a:lnTo>
                  <a:lnTo>
                    <a:pt x="3667" y="5500"/>
                  </a:lnTo>
                  <a:lnTo>
                    <a:pt x="4143" y="5023"/>
                  </a:lnTo>
                  <a:lnTo>
                    <a:pt x="4143" y="5500"/>
                  </a:lnTo>
                  <a:lnTo>
                    <a:pt x="4583" y="6416"/>
                  </a:lnTo>
                  <a:lnTo>
                    <a:pt x="4143" y="6856"/>
                  </a:lnTo>
                  <a:lnTo>
                    <a:pt x="4583" y="7773"/>
                  </a:lnTo>
                  <a:lnTo>
                    <a:pt x="4583" y="8689"/>
                  </a:lnTo>
                  <a:lnTo>
                    <a:pt x="4583" y="9166"/>
                  </a:lnTo>
                  <a:lnTo>
                    <a:pt x="5976" y="8689"/>
                  </a:lnTo>
                  <a:lnTo>
                    <a:pt x="6416" y="9166"/>
                  </a:lnTo>
                  <a:lnTo>
                    <a:pt x="7809" y="8689"/>
                  </a:lnTo>
                  <a:lnTo>
                    <a:pt x="8249" y="7333"/>
                  </a:lnTo>
                  <a:lnTo>
                    <a:pt x="8726" y="6856"/>
                  </a:lnTo>
                  <a:lnTo>
                    <a:pt x="9166" y="6416"/>
                  </a:lnTo>
                  <a:lnTo>
                    <a:pt x="10082" y="5500"/>
                  </a:lnTo>
                  <a:lnTo>
                    <a:pt x="10082" y="5940"/>
                  </a:lnTo>
                  <a:lnTo>
                    <a:pt x="10559" y="6416"/>
                  </a:lnTo>
                  <a:lnTo>
                    <a:pt x="10999" y="5023"/>
                  </a:lnTo>
                  <a:lnTo>
                    <a:pt x="10999" y="4583"/>
                  </a:lnTo>
                  <a:lnTo>
                    <a:pt x="11915" y="3667"/>
                  </a:lnTo>
                  <a:lnTo>
                    <a:pt x="12832" y="3667"/>
                  </a:lnTo>
                  <a:lnTo>
                    <a:pt x="12832" y="4107"/>
                  </a:lnTo>
                  <a:lnTo>
                    <a:pt x="13748" y="4107"/>
                  </a:lnTo>
                  <a:lnTo>
                    <a:pt x="14665" y="3667"/>
                  </a:lnTo>
                  <a:lnTo>
                    <a:pt x="15581" y="3190"/>
                  </a:lnTo>
                  <a:lnTo>
                    <a:pt x="15581" y="2750"/>
                  </a:lnTo>
                  <a:lnTo>
                    <a:pt x="15142" y="2274"/>
                  </a:lnTo>
                  <a:lnTo>
                    <a:pt x="15142" y="1834"/>
                  </a:lnTo>
                  <a:lnTo>
                    <a:pt x="15581" y="1834"/>
                  </a:lnTo>
                  <a:lnTo>
                    <a:pt x="15581" y="1357"/>
                  </a:lnTo>
                  <a:lnTo>
                    <a:pt x="14225" y="1357"/>
                  </a:lnTo>
                  <a:lnTo>
                    <a:pt x="13308" y="1834"/>
                  </a:lnTo>
                  <a:lnTo>
                    <a:pt x="12832" y="2274"/>
                  </a:lnTo>
                  <a:lnTo>
                    <a:pt x="12392" y="3190"/>
                  </a:lnTo>
                  <a:lnTo>
                    <a:pt x="10559" y="3190"/>
                  </a:lnTo>
                  <a:lnTo>
                    <a:pt x="10559" y="2750"/>
                  </a:lnTo>
                  <a:lnTo>
                    <a:pt x="9642" y="2274"/>
                  </a:lnTo>
                  <a:lnTo>
                    <a:pt x="8726" y="2750"/>
                  </a:lnTo>
                  <a:lnTo>
                    <a:pt x="8249" y="2274"/>
                  </a:lnTo>
                  <a:lnTo>
                    <a:pt x="8249" y="1834"/>
                  </a:lnTo>
                  <a:lnTo>
                    <a:pt x="7333" y="1834"/>
                  </a:lnTo>
                  <a:lnTo>
                    <a:pt x="7333" y="1357"/>
                  </a:lnTo>
                  <a:lnTo>
                    <a:pt x="7333" y="917"/>
                  </a:lnTo>
                  <a:lnTo>
                    <a:pt x="6893" y="440"/>
                  </a:lnTo>
                  <a:lnTo>
                    <a:pt x="597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58" name="Google Shape;5058;p37"/>
            <p:cNvSpPr/>
            <p:nvPr/>
          </p:nvSpPr>
          <p:spPr>
            <a:xfrm>
              <a:off x="7053822" y="1537068"/>
              <a:ext cx="58947" cy="66020"/>
            </a:xfrm>
            <a:custGeom>
              <a:avLst/>
              <a:gdLst/>
              <a:ahLst/>
              <a:cxnLst/>
              <a:rect l="l" t="t" r="r" b="b"/>
              <a:pathLst>
                <a:path w="3667" h="4107" extrusionOk="0">
                  <a:moveTo>
                    <a:pt x="477" y="1"/>
                  </a:moveTo>
                  <a:lnTo>
                    <a:pt x="477" y="441"/>
                  </a:lnTo>
                  <a:lnTo>
                    <a:pt x="0" y="1357"/>
                  </a:lnTo>
                  <a:lnTo>
                    <a:pt x="0" y="2274"/>
                  </a:lnTo>
                  <a:lnTo>
                    <a:pt x="1393" y="2750"/>
                  </a:lnTo>
                  <a:lnTo>
                    <a:pt x="1393" y="3190"/>
                  </a:lnTo>
                  <a:lnTo>
                    <a:pt x="2310" y="3667"/>
                  </a:lnTo>
                  <a:lnTo>
                    <a:pt x="3226" y="4107"/>
                  </a:lnTo>
                  <a:lnTo>
                    <a:pt x="3666" y="3667"/>
                  </a:lnTo>
                  <a:lnTo>
                    <a:pt x="3226" y="3190"/>
                  </a:lnTo>
                  <a:lnTo>
                    <a:pt x="3666" y="2274"/>
                  </a:lnTo>
                  <a:lnTo>
                    <a:pt x="3666" y="1834"/>
                  </a:lnTo>
                  <a:lnTo>
                    <a:pt x="3666" y="917"/>
                  </a:lnTo>
                  <a:lnTo>
                    <a:pt x="2750" y="441"/>
                  </a:lnTo>
                  <a:lnTo>
                    <a:pt x="1833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59" name="Google Shape;5059;p37"/>
            <p:cNvSpPr/>
            <p:nvPr/>
          </p:nvSpPr>
          <p:spPr>
            <a:xfrm>
              <a:off x="6427974" y="1293692"/>
              <a:ext cx="1996017" cy="2430926"/>
            </a:xfrm>
            <a:custGeom>
              <a:avLst/>
              <a:gdLst/>
              <a:ahLst/>
              <a:cxnLst/>
              <a:rect l="l" t="t" r="r" b="b"/>
              <a:pathLst>
                <a:path w="124169" h="151224" extrusionOk="0">
                  <a:moveTo>
                    <a:pt x="63239" y="0"/>
                  </a:moveTo>
                  <a:lnTo>
                    <a:pt x="61406" y="1393"/>
                  </a:lnTo>
                  <a:lnTo>
                    <a:pt x="60490" y="1833"/>
                  </a:lnTo>
                  <a:lnTo>
                    <a:pt x="58180" y="1833"/>
                  </a:lnTo>
                  <a:lnTo>
                    <a:pt x="58657" y="2310"/>
                  </a:lnTo>
                  <a:lnTo>
                    <a:pt x="58657" y="3666"/>
                  </a:lnTo>
                  <a:lnTo>
                    <a:pt x="58180" y="4583"/>
                  </a:lnTo>
                  <a:lnTo>
                    <a:pt x="58657" y="5059"/>
                  </a:lnTo>
                  <a:lnTo>
                    <a:pt x="59096" y="5499"/>
                  </a:lnTo>
                  <a:lnTo>
                    <a:pt x="60013" y="6416"/>
                  </a:lnTo>
                  <a:lnTo>
                    <a:pt x="60929" y="6416"/>
                  </a:lnTo>
                  <a:lnTo>
                    <a:pt x="61406" y="6892"/>
                  </a:lnTo>
                  <a:lnTo>
                    <a:pt x="60490" y="7809"/>
                  </a:lnTo>
                  <a:lnTo>
                    <a:pt x="60013" y="9165"/>
                  </a:lnTo>
                  <a:lnTo>
                    <a:pt x="60490" y="9165"/>
                  </a:lnTo>
                  <a:lnTo>
                    <a:pt x="60929" y="9642"/>
                  </a:lnTo>
                  <a:lnTo>
                    <a:pt x="60013" y="10558"/>
                  </a:lnTo>
                  <a:lnTo>
                    <a:pt x="59096" y="10558"/>
                  </a:lnTo>
                  <a:lnTo>
                    <a:pt x="58180" y="9642"/>
                  </a:lnTo>
                  <a:lnTo>
                    <a:pt x="58657" y="9165"/>
                  </a:lnTo>
                  <a:lnTo>
                    <a:pt x="58180" y="8249"/>
                  </a:lnTo>
                  <a:lnTo>
                    <a:pt x="57263" y="7809"/>
                  </a:lnTo>
                  <a:lnTo>
                    <a:pt x="57263" y="8249"/>
                  </a:lnTo>
                  <a:lnTo>
                    <a:pt x="56824" y="9642"/>
                  </a:lnTo>
                  <a:lnTo>
                    <a:pt x="56824" y="10082"/>
                  </a:lnTo>
                  <a:lnTo>
                    <a:pt x="56824" y="10998"/>
                  </a:lnTo>
                  <a:lnTo>
                    <a:pt x="56824" y="11475"/>
                  </a:lnTo>
                  <a:lnTo>
                    <a:pt x="56347" y="12391"/>
                  </a:lnTo>
                  <a:lnTo>
                    <a:pt x="54074" y="12391"/>
                  </a:lnTo>
                  <a:lnTo>
                    <a:pt x="54074" y="13308"/>
                  </a:lnTo>
                  <a:lnTo>
                    <a:pt x="53597" y="15141"/>
                  </a:lnTo>
                  <a:lnTo>
                    <a:pt x="53597" y="15581"/>
                  </a:lnTo>
                  <a:lnTo>
                    <a:pt x="52681" y="16497"/>
                  </a:lnTo>
                  <a:lnTo>
                    <a:pt x="52681" y="16974"/>
                  </a:lnTo>
                  <a:lnTo>
                    <a:pt x="52681" y="17414"/>
                  </a:lnTo>
                  <a:lnTo>
                    <a:pt x="52241" y="16974"/>
                  </a:lnTo>
                  <a:lnTo>
                    <a:pt x="51764" y="16497"/>
                  </a:lnTo>
                  <a:lnTo>
                    <a:pt x="50848" y="18330"/>
                  </a:lnTo>
                  <a:lnTo>
                    <a:pt x="50848" y="16974"/>
                  </a:lnTo>
                  <a:lnTo>
                    <a:pt x="50848" y="16057"/>
                  </a:lnTo>
                  <a:lnTo>
                    <a:pt x="51324" y="15581"/>
                  </a:lnTo>
                  <a:lnTo>
                    <a:pt x="50848" y="15141"/>
                  </a:lnTo>
                  <a:lnTo>
                    <a:pt x="50848" y="14224"/>
                  </a:lnTo>
                  <a:lnTo>
                    <a:pt x="49491" y="14224"/>
                  </a:lnTo>
                  <a:lnTo>
                    <a:pt x="49015" y="13748"/>
                  </a:lnTo>
                  <a:lnTo>
                    <a:pt x="48575" y="15141"/>
                  </a:lnTo>
                  <a:lnTo>
                    <a:pt x="49015" y="15141"/>
                  </a:lnTo>
                  <a:lnTo>
                    <a:pt x="49491" y="16057"/>
                  </a:lnTo>
                  <a:lnTo>
                    <a:pt x="48575" y="16497"/>
                  </a:lnTo>
                  <a:lnTo>
                    <a:pt x="48575" y="15581"/>
                  </a:lnTo>
                  <a:lnTo>
                    <a:pt x="48098" y="16057"/>
                  </a:lnTo>
                  <a:lnTo>
                    <a:pt x="48098" y="16497"/>
                  </a:lnTo>
                  <a:lnTo>
                    <a:pt x="48575" y="16974"/>
                  </a:lnTo>
                  <a:lnTo>
                    <a:pt x="49491" y="18330"/>
                  </a:lnTo>
                  <a:lnTo>
                    <a:pt x="48575" y="18330"/>
                  </a:lnTo>
                  <a:lnTo>
                    <a:pt x="48098" y="17890"/>
                  </a:lnTo>
                  <a:lnTo>
                    <a:pt x="48098" y="17414"/>
                  </a:lnTo>
                  <a:lnTo>
                    <a:pt x="47658" y="17890"/>
                  </a:lnTo>
                  <a:lnTo>
                    <a:pt x="47182" y="18807"/>
                  </a:lnTo>
                  <a:lnTo>
                    <a:pt x="46742" y="18807"/>
                  </a:lnTo>
                  <a:lnTo>
                    <a:pt x="45825" y="21080"/>
                  </a:lnTo>
                  <a:lnTo>
                    <a:pt x="45349" y="21556"/>
                  </a:lnTo>
                  <a:lnTo>
                    <a:pt x="44909" y="21996"/>
                  </a:lnTo>
                  <a:lnTo>
                    <a:pt x="45349" y="22473"/>
                  </a:lnTo>
                  <a:lnTo>
                    <a:pt x="45825" y="22913"/>
                  </a:lnTo>
                  <a:lnTo>
                    <a:pt x="44909" y="23829"/>
                  </a:lnTo>
                  <a:lnTo>
                    <a:pt x="44432" y="24306"/>
                  </a:lnTo>
                  <a:lnTo>
                    <a:pt x="43992" y="24306"/>
                  </a:lnTo>
                  <a:lnTo>
                    <a:pt x="44909" y="25222"/>
                  </a:lnTo>
                  <a:lnTo>
                    <a:pt x="44909" y="26139"/>
                  </a:lnTo>
                  <a:lnTo>
                    <a:pt x="45349" y="27495"/>
                  </a:lnTo>
                  <a:lnTo>
                    <a:pt x="45349" y="27972"/>
                  </a:lnTo>
                  <a:lnTo>
                    <a:pt x="44909" y="28412"/>
                  </a:lnTo>
                  <a:lnTo>
                    <a:pt x="43992" y="28888"/>
                  </a:lnTo>
                  <a:lnTo>
                    <a:pt x="42599" y="29328"/>
                  </a:lnTo>
                  <a:lnTo>
                    <a:pt x="42159" y="29805"/>
                  </a:lnTo>
                  <a:lnTo>
                    <a:pt x="40326" y="29328"/>
                  </a:lnTo>
                  <a:lnTo>
                    <a:pt x="39410" y="28888"/>
                  </a:lnTo>
                  <a:lnTo>
                    <a:pt x="38493" y="28888"/>
                  </a:lnTo>
                  <a:lnTo>
                    <a:pt x="37577" y="28412"/>
                  </a:lnTo>
                  <a:lnTo>
                    <a:pt x="37577" y="27972"/>
                  </a:lnTo>
                  <a:lnTo>
                    <a:pt x="37100" y="27055"/>
                  </a:lnTo>
                  <a:lnTo>
                    <a:pt x="37100" y="26579"/>
                  </a:lnTo>
                  <a:lnTo>
                    <a:pt x="38933" y="25662"/>
                  </a:lnTo>
                  <a:lnTo>
                    <a:pt x="38493" y="25222"/>
                  </a:lnTo>
                  <a:lnTo>
                    <a:pt x="39850" y="25222"/>
                  </a:lnTo>
                  <a:lnTo>
                    <a:pt x="39850" y="24746"/>
                  </a:lnTo>
                  <a:lnTo>
                    <a:pt x="38933" y="24306"/>
                  </a:lnTo>
                  <a:lnTo>
                    <a:pt x="38493" y="23829"/>
                  </a:lnTo>
                  <a:lnTo>
                    <a:pt x="38017" y="23389"/>
                  </a:lnTo>
                  <a:lnTo>
                    <a:pt x="37100" y="23389"/>
                  </a:lnTo>
                  <a:lnTo>
                    <a:pt x="36660" y="22473"/>
                  </a:lnTo>
                  <a:lnTo>
                    <a:pt x="36184" y="22473"/>
                  </a:lnTo>
                  <a:lnTo>
                    <a:pt x="34827" y="23389"/>
                  </a:lnTo>
                  <a:lnTo>
                    <a:pt x="33434" y="23389"/>
                  </a:lnTo>
                  <a:lnTo>
                    <a:pt x="33911" y="23829"/>
                  </a:lnTo>
                  <a:lnTo>
                    <a:pt x="32518" y="23829"/>
                  </a:lnTo>
                  <a:lnTo>
                    <a:pt x="33911" y="24306"/>
                  </a:lnTo>
                  <a:lnTo>
                    <a:pt x="34351" y="24746"/>
                  </a:lnTo>
                  <a:lnTo>
                    <a:pt x="34827" y="25222"/>
                  </a:lnTo>
                  <a:lnTo>
                    <a:pt x="34827" y="25662"/>
                  </a:lnTo>
                  <a:lnTo>
                    <a:pt x="34827" y="26579"/>
                  </a:lnTo>
                  <a:lnTo>
                    <a:pt x="35267" y="27055"/>
                  </a:lnTo>
                  <a:lnTo>
                    <a:pt x="35267" y="27495"/>
                  </a:lnTo>
                  <a:lnTo>
                    <a:pt x="35744" y="27495"/>
                  </a:lnTo>
                  <a:lnTo>
                    <a:pt x="35267" y="28412"/>
                  </a:lnTo>
                  <a:lnTo>
                    <a:pt x="35744" y="28888"/>
                  </a:lnTo>
                  <a:lnTo>
                    <a:pt x="35744" y="30245"/>
                  </a:lnTo>
                  <a:lnTo>
                    <a:pt x="37577" y="30245"/>
                  </a:lnTo>
                  <a:lnTo>
                    <a:pt x="38017" y="30721"/>
                  </a:lnTo>
                  <a:lnTo>
                    <a:pt x="38017" y="31161"/>
                  </a:lnTo>
                  <a:lnTo>
                    <a:pt x="38493" y="31638"/>
                  </a:lnTo>
                  <a:lnTo>
                    <a:pt x="38493" y="32078"/>
                  </a:lnTo>
                  <a:lnTo>
                    <a:pt x="39410" y="32554"/>
                  </a:lnTo>
                  <a:lnTo>
                    <a:pt x="38933" y="32994"/>
                  </a:lnTo>
                  <a:lnTo>
                    <a:pt x="38493" y="34387"/>
                  </a:lnTo>
                  <a:lnTo>
                    <a:pt x="39410" y="35304"/>
                  </a:lnTo>
                  <a:lnTo>
                    <a:pt x="39850" y="35744"/>
                  </a:lnTo>
                  <a:lnTo>
                    <a:pt x="38933" y="36220"/>
                  </a:lnTo>
                  <a:lnTo>
                    <a:pt x="38493" y="35744"/>
                  </a:lnTo>
                  <a:lnTo>
                    <a:pt x="37577" y="36220"/>
                  </a:lnTo>
                  <a:lnTo>
                    <a:pt x="36660" y="36220"/>
                  </a:lnTo>
                  <a:lnTo>
                    <a:pt x="37100" y="35304"/>
                  </a:lnTo>
                  <a:lnTo>
                    <a:pt x="37577" y="35304"/>
                  </a:lnTo>
                  <a:lnTo>
                    <a:pt x="36184" y="34387"/>
                  </a:lnTo>
                  <a:lnTo>
                    <a:pt x="35744" y="34827"/>
                  </a:lnTo>
                  <a:lnTo>
                    <a:pt x="34827" y="34827"/>
                  </a:lnTo>
                  <a:lnTo>
                    <a:pt x="33911" y="34387"/>
                  </a:lnTo>
                  <a:lnTo>
                    <a:pt x="33911" y="34827"/>
                  </a:lnTo>
                  <a:lnTo>
                    <a:pt x="33434" y="36220"/>
                  </a:lnTo>
                  <a:lnTo>
                    <a:pt x="32994" y="37577"/>
                  </a:lnTo>
                  <a:lnTo>
                    <a:pt x="32078" y="38053"/>
                  </a:lnTo>
                  <a:lnTo>
                    <a:pt x="31601" y="38493"/>
                  </a:lnTo>
                  <a:lnTo>
                    <a:pt x="31601" y="39410"/>
                  </a:lnTo>
                  <a:lnTo>
                    <a:pt x="31601" y="40326"/>
                  </a:lnTo>
                  <a:lnTo>
                    <a:pt x="31161" y="41243"/>
                  </a:lnTo>
                  <a:lnTo>
                    <a:pt x="30685" y="41719"/>
                  </a:lnTo>
                  <a:lnTo>
                    <a:pt x="31161" y="42159"/>
                  </a:lnTo>
                  <a:lnTo>
                    <a:pt x="32518" y="43076"/>
                  </a:lnTo>
                  <a:lnTo>
                    <a:pt x="33434" y="43552"/>
                  </a:lnTo>
                  <a:lnTo>
                    <a:pt x="33434" y="43992"/>
                  </a:lnTo>
                  <a:lnTo>
                    <a:pt x="34827" y="44909"/>
                  </a:lnTo>
                  <a:lnTo>
                    <a:pt x="35267" y="46302"/>
                  </a:lnTo>
                  <a:lnTo>
                    <a:pt x="35267" y="46742"/>
                  </a:lnTo>
                  <a:lnTo>
                    <a:pt x="37577" y="45825"/>
                  </a:lnTo>
                  <a:lnTo>
                    <a:pt x="38017" y="46302"/>
                  </a:lnTo>
                  <a:lnTo>
                    <a:pt x="38933" y="47218"/>
                  </a:lnTo>
                  <a:lnTo>
                    <a:pt x="38933" y="47218"/>
                  </a:lnTo>
                  <a:lnTo>
                    <a:pt x="37577" y="46742"/>
                  </a:lnTo>
                  <a:lnTo>
                    <a:pt x="37100" y="47218"/>
                  </a:lnTo>
                  <a:lnTo>
                    <a:pt x="36184" y="47218"/>
                  </a:lnTo>
                  <a:lnTo>
                    <a:pt x="35267" y="46742"/>
                  </a:lnTo>
                  <a:lnTo>
                    <a:pt x="34827" y="46302"/>
                  </a:lnTo>
                  <a:lnTo>
                    <a:pt x="34351" y="46302"/>
                  </a:lnTo>
                  <a:lnTo>
                    <a:pt x="33911" y="46742"/>
                  </a:lnTo>
                  <a:lnTo>
                    <a:pt x="33434" y="46302"/>
                  </a:lnTo>
                  <a:lnTo>
                    <a:pt x="32518" y="46742"/>
                  </a:lnTo>
                  <a:lnTo>
                    <a:pt x="30685" y="46302"/>
                  </a:lnTo>
                  <a:lnTo>
                    <a:pt x="29768" y="45825"/>
                  </a:lnTo>
                  <a:lnTo>
                    <a:pt x="28852" y="45825"/>
                  </a:lnTo>
                  <a:lnTo>
                    <a:pt x="28852" y="45385"/>
                  </a:lnTo>
                  <a:lnTo>
                    <a:pt x="28412" y="45825"/>
                  </a:lnTo>
                  <a:lnTo>
                    <a:pt x="27019" y="45825"/>
                  </a:lnTo>
                  <a:lnTo>
                    <a:pt x="25662" y="45385"/>
                  </a:lnTo>
                  <a:lnTo>
                    <a:pt x="25662" y="46302"/>
                  </a:lnTo>
                  <a:lnTo>
                    <a:pt x="25186" y="46742"/>
                  </a:lnTo>
                  <a:lnTo>
                    <a:pt x="25186" y="47218"/>
                  </a:lnTo>
                  <a:lnTo>
                    <a:pt x="26102" y="47658"/>
                  </a:lnTo>
                  <a:lnTo>
                    <a:pt x="26579" y="48135"/>
                  </a:lnTo>
                  <a:lnTo>
                    <a:pt x="27935" y="48575"/>
                  </a:lnTo>
                  <a:lnTo>
                    <a:pt x="27935" y="48135"/>
                  </a:lnTo>
                  <a:lnTo>
                    <a:pt x="28412" y="48135"/>
                  </a:lnTo>
                  <a:lnTo>
                    <a:pt x="29768" y="49051"/>
                  </a:lnTo>
                  <a:lnTo>
                    <a:pt x="30245" y="50884"/>
                  </a:lnTo>
                  <a:lnTo>
                    <a:pt x="29328" y="51324"/>
                  </a:lnTo>
                  <a:lnTo>
                    <a:pt x="28852" y="51801"/>
                  </a:lnTo>
                  <a:lnTo>
                    <a:pt x="27935" y="51324"/>
                  </a:lnTo>
                  <a:lnTo>
                    <a:pt x="27019" y="51801"/>
                  </a:lnTo>
                  <a:lnTo>
                    <a:pt x="26579" y="51801"/>
                  </a:lnTo>
                  <a:lnTo>
                    <a:pt x="25186" y="50884"/>
                  </a:lnTo>
                  <a:lnTo>
                    <a:pt x="24746" y="50408"/>
                  </a:lnTo>
                  <a:lnTo>
                    <a:pt x="24269" y="49968"/>
                  </a:lnTo>
                  <a:lnTo>
                    <a:pt x="23829" y="50884"/>
                  </a:lnTo>
                  <a:lnTo>
                    <a:pt x="23353" y="50408"/>
                  </a:lnTo>
                  <a:lnTo>
                    <a:pt x="21996" y="49968"/>
                  </a:lnTo>
                  <a:lnTo>
                    <a:pt x="21996" y="49051"/>
                  </a:lnTo>
                  <a:lnTo>
                    <a:pt x="21520" y="49051"/>
                  </a:lnTo>
                  <a:lnTo>
                    <a:pt x="21080" y="48575"/>
                  </a:lnTo>
                  <a:lnTo>
                    <a:pt x="21080" y="48135"/>
                  </a:lnTo>
                  <a:lnTo>
                    <a:pt x="20603" y="47658"/>
                  </a:lnTo>
                  <a:lnTo>
                    <a:pt x="20603" y="47218"/>
                  </a:lnTo>
                  <a:lnTo>
                    <a:pt x="20163" y="46302"/>
                  </a:lnTo>
                  <a:lnTo>
                    <a:pt x="19687" y="45825"/>
                  </a:lnTo>
                  <a:lnTo>
                    <a:pt x="19687" y="45385"/>
                  </a:lnTo>
                  <a:lnTo>
                    <a:pt x="20163" y="44909"/>
                  </a:lnTo>
                  <a:lnTo>
                    <a:pt x="19687" y="43992"/>
                  </a:lnTo>
                  <a:lnTo>
                    <a:pt x="19247" y="43076"/>
                  </a:lnTo>
                  <a:lnTo>
                    <a:pt x="19247" y="42636"/>
                  </a:lnTo>
                  <a:lnTo>
                    <a:pt x="18770" y="42636"/>
                  </a:lnTo>
                  <a:lnTo>
                    <a:pt x="18330" y="41719"/>
                  </a:lnTo>
                  <a:lnTo>
                    <a:pt x="16937" y="42159"/>
                  </a:lnTo>
                  <a:lnTo>
                    <a:pt x="16021" y="42159"/>
                  </a:lnTo>
                  <a:lnTo>
                    <a:pt x="15104" y="41719"/>
                  </a:lnTo>
                  <a:lnTo>
                    <a:pt x="16021" y="41719"/>
                  </a:lnTo>
                  <a:lnTo>
                    <a:pt x="16021" y="41243"/>
                  </a:lnTo>
                  <a:lnTo>
                    <a:pt x="14664" y="41243"/>
                  </a:lnTo>
                  <a:lnTo>
                    <a:pt x="14664" y="40803"/>
                  </a:lnTo>
                  <a:lnTo>
                    <a:pt x="13748" y="40803"/>
                  </a:lnTo>
                  <a:lnTo>
                    <a:pt x="13271" y="40326"/>
                  </a:lnTo>
                  <a:lnTo>
                    <a:pt x="12831" y="39410"/>
                  </a:lnTo>
                  <a:lnTo>
                    <a:pt x="13271" y="38493"/>
                  </a:lnTo>
                  <a:lnTo>
                    <a:pt x="12831" y="38493"/>
                  </a:lnTo>
                  <a:lnTo>
                    <a:pt x="12355" y="38053"/>
                  </a:lnTo>
                  <a:lnTo>
                    <a:pt x="13748" y="38053"/>
                  </a:lnTo>
                  <a:lnTo>
                    <a:pt x="14664" y="38970"/>
                  </a:lnTo>
                  <a:lnTo>
                    <a:pt x="15104" y="39410"/>
                  </a:lnTo>
                  <a:lnTo>
                    <a:pt x="15581" y="38970"/>
                  </a:lnTo>
                  <a:lnTo>
                    <a:pt x="15581" y="38493"/>
                  </a:lnTo>
                  <a:lnTo>
                    <a:pt x="16497" y="38970"/>
                  </a:lnTo>
                  <a:lnTo>
                    <a:pt x="17854" y="39410"/>
                  </a:lnTo>
                  <a:lnTo>
                    <a:pt x="18770" y="39410"/>
                  </a:lnTo>
                  <a:lnTo>
                    <a:pt x="19247" y="39886"/>
                  </a:lnTo>
                  <a:lnTo>
                    <a:pt x="21080" y="39886"/>
                  </a:lnTo>
                  <a:lnTo>
                    <a:pt x="22436" y="40326"/>
                  </a:lnTo>
                  <a:lnTo>
                    <a:pt x="22913" y="39410"/>
                  </a:lnTo>
                  <a:lnTo>
                    <a:pt x="23353" y="38970"/>
                  </a:lnTo>
                  <a:lnTo>
                    <a:pt x="23829" y="39410"/>
                  </a:lnTo>
                  <a:lnTo>
                    <a:pt x="24269" y="39886"/>
                  </a:lnTo>
                  <a:lnTo>
                    <a:pt x="27019" y="39886"/>
                  </a:lnTo>
                  <a:lnTo>
                    <a:pt x="27935" y="38970"/>
                  </a:lnTo>
                  <a:lnTo>
                    <a:pt x="28412" y="38493"/>
                  </a:lnTo>
                  <a:lnTo>
                    <a:pt x="29328" y="38053"/>
                  </a:lnTo>
                  <a:lnTo>
                    <a:pt x="29768" y="37577"/>
                  </a:lnTo>
                  <a:lnTo>
                    <a:pt x="29768" y="37137"/>
                  </a:lnTo>
                  <a:lnTo>
                    <a:pt x="30245" y="36660"/>
                  </a:lnTo>
                  <a:lnTo>
                    <a:pt x="30685" y="36660"/>
                  </a:lnTo>
                  <a:lnTo>
                    <a:pt x="30685" y="36220"/>
                  </a:lnTo>
                  <a:lnTo>
                    <a:pt x="30685" y="35744"/>
                  </a:lnTo>
                  <a:lnTo>
                    <a:pt x="31161" y="35744"/>
                  </a:lnTo>
                  <a:lnTo>
                    <a:pt x="31601" y="33471"/>
                  </a:lnTo>
                  <a:lnTo>
                    <a:pt x="30685" y="32554"/>
                  </a:lnTo>
                  <a:lnTo>
                    <a:pt x="30685" y="31638"/>
                  </a:lnTo>
                  <a:lnTo>
                    <a:pt x="30245" y="31638"/>
                  </a:lnTo>
                  <a:lnTo>
                    <a:pt x="30245" y="30721"/>
                  </a:lnTo>
                  <a:lnTo>
                    <a:pt x="29768" y="31161"/>
                  </a:lnTo>
                  <a:lnTo>
                    <a:pt x="29328" y="30721"/>
                  </a:lnTo>
                  <a:lnTo>
                    <a:pt x="29328" y="29805"/>
                  </a:lnTo>
                  <a:lnTo>
                    <a:pt x="27935" y="29805"/>
                  </a:lnTo>
                  <a:lnTo>
                    <a:pt x="27495" y="29328"/>
                  </a:lnTo>
                  <a:lnTo>
                    <a:pt x="26102" y="29328"/>
                  </a:lnTo>
                  <a:lnTo>
                    <a:pt x="25186" y="29805"/>
                  </a:lnTo>
                  <a:lnTo>
                    <a:pt x="24746" y="29328"/>
                  </a:lnTo>
                  <a:lnTo>
                    <a:pt x="24269" y="28888"/>
                  </a:lnTo>
                  <a:lnTo>
                    <a:pt x="23353" y="28412"/>
                  </a:lnTo>
                  <a:lnTo>
                    <a:pt x="23353" y="28888"/>
                  </a:lnTo>
                  <a:lnTo>
                    <a:pt x="22913" y="28412"/>
                  </a:lnTo>
                  <a:lnTo>
                    <a:pt x="21520" y="27495"/>
                  </a:lnTo>
                  <a:lnTo>
                    <a:pt x="20163" y="27495"/>
                  </a:lnTo>
                  <a:lnTo>
                    <a:pt x="18770" y="27055"/>
                  </a:lnTo>
                  <a:lnTo>
                    <a:pt x="17414" y="26579"/>
                  </a:lnTo>
                  <a:lnTo>
                    <a:pt x="16497" y="27055"/>
                  </a:lnTo>
                  <a:lnTo>
                    <a:pt x="12355" y="27055"/>
                  </a:lnTo>
                  <a:lnTo>
                    <a:pt x="11915" y="26579"/>
                  </a:lnTo>
                  <a:lnTo>
                    <a:pt x="10998" y="27495"/>
                  </a:lnTo>
                  <a:lnTo>
                    <a:pt x="10998" y="27055"/>
                  </a:lnTo>
                  <a:lnTo>
                    <a:pt x="10522" y="26579"/>
                  </a:lnTo>
                  <a:lnTo>
                    <a:pt x="10082" y="27055"/>
                  </a:lnTo>
                  <a:lnTo>
                    <a:pt x="9165" y="26139"/>
                  </a:lnTo>
                  <a:lnTo>
                    <a:pt x="8689" y="26139"/>
                  </a:lnTo>
                  <a:lnTo>
                    <a:pt x="8249" y="25222"/>
                  </a:lnTo>
                  <a:lnTo>
                    <a:pt x="7772" y="25222"/>
                  </a:lnTo>
                  <a:lnTo>
                    <a:pt x="7332" y="26139"/>
                  </a:lnTo>
                  <a:lnTo>
                    <a:pt x="6856" y="26139"/>
                  </a:lnTo>
                  <a:lnTo>
                    <a:pt x="6416" y="25222"/>
                  </a:lnTo>
                  <a:lnTo>
                    <a:pt x="5939" y="25222"/>
                  </a:lnTo>
                  <a:lnTo>
                    <a:pt x="5939" y="26579"/>
                  </a:lnTo>
                  <a:lnTo>
                    <a:pt x="5023" y="26579"/>
                  </a:lnTo>
                  <a:lnTo>
                    <a:pt x="4583" y="26139"/>
                  </a:lnTo>
                  <a:lnTo>
                    <a:pt x="3666" y="26579"/>
                  </a:lnTo>
                  <a:lnTo>
                    <a:pt x="2750" y="27055"/>
                  </a:lnTo>
                  <a:lnTo>
                    <a:pt x="1357" y="27495"/>
                  </a:lnTo>
                  <a:lnTo>
                    <a:pt x="917" y="28888"/>
                  </a:lnTo>
                  <a:lnTo>
                    <a:pt x="917" y="30721"/>
                  </a:lnTo>
                  <a:lnTo>
                    <a:pt x="440" y="31161"/>
                  </a:lnTo>
                  <a:lnTo>
                    <a:pt x="440" y="31638"/>
                  </a:lnTo>
                  <a:lnTo>
                    <a:pt x="0" y="32078"/>
                  </a:lnTo>
                  <a:lnTo>
                    <a:pt x="0" y="32554"/>
                  </a:lnTo>
                  <a:lnTo>
                    <a:pt x="440" y="32994"/>
                  </a:lnTo>
                  <a:lnTo>
                    <a:pt x="917" y="33471"/>
                  </a:lnTo>
                  <a:lnTo>
                    <a:pt x="1357" y="33911"/>
                  </a:lnTo>
                  <a:lnTo>
                    <a:pt x="1357" y="34387"/>
                  </a:lnTo>
                  <a:lnTo>
                    <a:pt x="1833" y="34387"/>
                  </a:lnTo>
                  <a:lnTo>
                    <a:pt x="2750" y="34827"/>
                  </a:lnTo>
                  <a:lnTo>
                    <a:pt x="3666" y="35744"/>
                  </a:lnTo>
                  <a:lnTo>
                    <a:pt x="3666" y="36660"/>
                  </a:lnTo>
                  <a:lnTo>
                    <a:pt x="3666" y="37137"/>
                  </a:lnTo>
                  <a:lnTo>
                    <a:pt x="3190" y="38053"/>
                  </a:lnTo>
                  <a:lnTo>
                    <a:pt x="3190" y="38970"/>
                  </a:lnTo>
                  <a:lnTo>
                    <a:pt x="3190" y="39410"/>
                  </a:lnTo>
                  <a:lnTo>
                    <a:pt x="3666" y="40326"/>
                  </a:lnTo>
                  <a:lnTo>
                    <a:pt x="4106" y="41243"/>
                  </a:lnTo>
                  <a:lnTo>
                    <a:pt x="4583" y="41719"/>
                  </a:lnTo>
                  <a:lnTo>
                    <a:pt x="4583" y="42159"/>
                  </a:lnTo>
                  <a:lnTo>
                    <a:pt x="5499" y="42636"/>
                  </a:lnTo>
                  <a:lnTo>
                    <a:pt x="5939" y="43076"/>
                  </a:lnTo>
                  <a:lnTo>
                    <a:pt x="6856" y="43992"/>
                  </a:lnTo>
                  <a:lnTo>
                    <a:pt x="7332" y="44909"/>
                  </a:lnTo>
                  <a:lnTo>
                    <a:pt x="7332" y="45385"/>
                  </a:lnTo>
                  <a:lnTo>
                    <a:pt x="7332" y="45825"/>
                  </a:lnTo>
                  <a:lnTo>
                    <a:pt x="6856" y="46302"/>
                  </a:lnTo>
                  <a:lnTo>
                    <a:pt x="7332" y="47218"/>
                  </a:lnTo>
                  <a:lnTo>
                    <a:pt x="6856" y="47658"/>
                  </a:lnTo>
                  <a:lnTo>
                    <a:pt x="6856" y="48135"/>
                  </a:lnTo>
                  <a:lnTo>
                    <a:pt x="7332" y="48575"/>
                  </a:lnTo>
                  <a:lnTo>
                    <a:pt x="7332" y="49051"/>
                  </a:lnTo>
                  <a:lnTo>
                    <a:pt x="7772" y="49491"/>
                  </a:lnTo>
                  <a:lnTo>
                    <a:pt x="7772" y="49968"/>
                  </a:lnTo>
                  <a:lnTo>
                    <a:pt x="7772" y="50408"/>
                  </a:lnTo>
                  <a:lnTo>
                    <a:pt x="8249" y="50884"/>
                  </a:lnTo>
                  <a:lnTo>
                    <a:pt x="8689" y="50408"/>
                  </a:lnTo>
                  <a:lnTo>
                    <a:pt x="8689" y="50884"/>
                  </a:lnTo>
                  <a:lnTo>
                    <a:pt x="9165" y="51324"/>
                  </a:lnTo>
                  <a:lnTo>
                    <a:pt x="8249" y="51801"/>
                  </a:lnTo>
                  <a:lnTo>
                    <a:pt x="8689" y="51801"/>
                  </a:lnTo>
                  <a:lnTo>
                    <a:pt x="9165" y="52241"/>
                  </a:lnTo>
                  <a:lnTo>
                    <a:pt x="9165" y="52717"/>
                  </a:lnTo>
                  <a:lnTo>
                    <a:pt x="9165" y="53157"/>
                  </a:lnTo>
                  <a:lnTo>
                    <a:pt x="10082" y="53157"/>
                  </a:lnTo>
                  <a:lnTo>
                    <a:pt x="10522" y="53634"/>
                  </a:lnTo>
                  <a:lnTo>
                    <a:pt x="10998" y="54074"/>
                  </a:lnTo>
                  <a:lnTo>
                    <a:pt x="10998" y="54550"/>
                  </a:lnTo>
                  <a:lnTo>
                    <a:pt x="10998" y="54990"/>
                  </a:lnTo>
                  <a:lnTo>
                    <a:pt x="10522" y="55467"/>
                  </a:lnTo>
                  <a:lnTo>
                    <a:pt x="9605" y="55467"/>
                  </a:lnTo>
                  <a:lnTo>
                    <a:pt x="10082" y="56383"/>
                  </a:lnTo>
                  <a:lnTo>
                    <a:pt x="10522" y="56383"/>
                  </a:lnTo>
                  <a:lnTo>
                    <a:pt x="10998" y="56823"/>
                  </a:lnTo>
                  <a:lnTo>
                    <a:pt x="11438" y="57300"/>
                  </a:lnTo>
                  <a:lnTo>
                    <a:pt x="13271" y="57740"/>
                  </a:lnTo>
                  <a:lnTo>
                    <a:pt x="14664" y="58216"/>
                  </a:lnTo>
                  <a:lnTo>
                    <a:pt x="15104" y="58656"/>
                  </a:lnTo>
                  <a:lnTo>
                    <a:pt x="15581" y="59573"/>
                  </a:lnTo>
                  <a:lnTo>
                    <a:pt x="15104" y="60489"/>
                  </a:lnTo>
                  <a:lnTo>
                    <a:pt x="14188" y="60966"/>
                  </a:lnTo>
                  <a:lnTo>
                    <a:pt x="13748" y="62322"/>
                  </a:lnTo>
                  <a:lnTo>
                    <a:pt x="13748" y="62799"/>
                  </a:lnTo>
                  <a:lnTo>
                    <a:pt x="13271" y="63239"/>
                  </a:lnTo>
                  <a:lnTo>
                    <a:pt x="12831" y="63716"/>
                  </a:lnTo>
                  <a:lnTo>
                    <a:pt x="13271" y="64632"/>
                  </a:lnTo>
                  <a:lnTo>
                    <a:pt x="12831" y="65072"/>
                  </a:lnTo>
                  <a:lnTo>
                    <a:pt x="13271" y="65549"/>
                  </a:lnTo>
                  <a:lnTo>
                    <a:pt x="12831" y="65988"/>
                  </a:lnTo>
                  <a:lnTo>
                    <a:pt x="12355" y="66465"/>
                  </a:lnTo>
                  <a:lnTo>
                    <a:pt x="12355" y="65988"/>
                  </a:lnTo>
                  <a:lnTo>
                    <a:pt x="11915" y="66465"/>
                  </a:lnTo>
                  <a:lnTo>
                    <a:pt x="11915" y="67382"/>
                  </a:lnTo>
                  <a:lnTo>
                    <a:pt x="11438" y="68298"/>
                  </a:lnTo>
                  <a:lnTo>
                    <a:pt x="10998" y="68738"/>
                  </a:lnTo>
                  <a:lnTo>
                    <a:pt x="10522" y="69215"/>
                  </a:lnTo>
                  <a:lnTo>
                    <a:pt x="10082" y="70131"/>
                  </a:lnTo>
                  <a:lnTo>
                    <a:pt x="9605" y="71048"/>
                  </a:lnTo>
                  <a:lnTo>
                    <a:pt x="9165" y="71964"/>
                  </a:lnTo>
                  <a:lnTo>
                    <a:pt x="9165" y="72881"/>
                  </a:lnTo>
                  <a:lnTo>
                    <a:pt x="10082" y="72881"/>
                  </a:lnTo>
                  <a:lnTo>
                    <a:pt x="10998" y="71964"/>
                  </a:lnTo>
                  <a:lnTo>
                    <a:pt x="11438" y="71964"/>
                  </a:lnTo>
                  <a:lnTo>
                    <a:pt x="11438" y="72881"/>
                  </a:lnTo>
                  <a:lnTo>
                    <a:pt x="11438" y="73797"/>
                  </a:lnTo>
                  <a:lnTo>
                    <a:pt x="11438" y="74237"/>
                  </a:lnTo>
                  <a:lnTo>
                    <a:pt x="12355" y="74237"/>
                  </a:lnTo>
                  <a:lnTo>
                    <a:pt x="12831" y="74714"/>
                  </a:lnTo>
                  <a:lnTo>
                    <a:pt x="13748" y="75154"/>
                  </a:lnTo>
                  <a:lnTo>
                    <a:pt x="14188" y="74714"/>
                  </a:lnTo>
                  <a:lnTo>
                    <a:pt x="15104" y="74237"/>
                  </a:lnTo>
                  <a:lnTo>
                    <a:pt x="15581" y="74237"/>
                  </a:lnTo>
                  <a:lnTo>
                    <a:pt x="16021" y="74714"/>
                  </a:lnTo>
                  <a:lnTo>
                    <a:pt x="16937" y="74714"/>
                  </a:lnTo>
                  <a:lnTo>
                    <a:pt x="16937" y="75630"/>
                  </a:lnTo>
                  <a:lnTo>
                    <a:pt x="16497" y="75630"/>
                  </a:lnTo>
                  <a:lnTo>
                    <a:pt x="15104" y="76070"/>
                  </a:lnTo>
                  <a:lnTo>
                    <a:pt x="12831" y="76070"/>
                  </a:lnTo>
                  <a:lnTo>
                    <a:pt x="12831" y="76547"/>
                  </a:lnTo>
                  <a:lnTo>
                    <a:pt x="12355" y="76547"/>
                  </a:lnTo>
                  <a:lnTo>
                    <a:pt x="12355" y="76070"/>
                  </a:lnTo>
                  <a:lnTo>
                    <a:pt x="11915" y="76547"/>
                  </a:lnTo>
                  <a:lnTo>
                    <a:pt x="11915" y="76987"/>
                  </a:lnTo>
                  <a:lnTo>
                    <a:pt x="11915" y="77463"/>
                  </a:lnTo>
                  <a:lnTo>
                    <a:pt x="11915" y="77903"/>
                  </a:lnTo>
                  <a:lnTo>
                    <a:pt x="11438" y="77903"/>
                  </a:lnTo>
                  <a:lnTo>
                    <a:pt x="10998" y="76987"/>
                  </a:lnTo>
                  <a:lnTo>
                    <a:pt x="10522" y="77463"/>
                  </a:lnTo>
                  <a:lnTo>
                    <a:pt x="10522" y="77903"/>
                  </a:lnTo>
                  <a:lnTo>
                    <a:pt x="10522" y="78820"/>
                  </a:lnTo>
                  <a:lnTo>
                    <a:pt x="10522" y="79736"/>
                  </a:lnTo>
                  <a:lnTo>
                    <a:pt x="10998" y="79736"/>
                  </a:lnTo>
                  <a:lnTo>
                    <a:pt x="11438" y="80213"/>
                  </a:lnTo>
                  <a:lnTo>
                    <a:pt x="11438" y="81129"/>
                  </a:lnTo>
                  <a:lnTo>
                    <a:pt x="10522" y="82046"/>
                  </a:lnTo>
                  <a:lnTo>
                    <a:pt x="10522" y="82486"/>
                  </a:lnTo>
                  <a:lnTo>
                    <a:pt x="10998" y="82962"/>
                  </a:lnTo>
                  <a:lnTo>
                    <a:pt x="10522" y="83879"/>
                  </a:lnTo>
                  <a:lnTo>
                    <a:pt x="10998" y="84795"/>
                  </a:lnTo>
                  <a:lnTo>
                    <a:pt x="11438" y="85712"/>
                  </a:lnTo>
                  <a:lnTo>
                    <a:pt x="12355" y="86152"/>
                  </a:lnTo>
                  <a:lnTo>
                    <a:pt x="12831" y="86628"/>
                  </a:lnTo>
                  <a:lnTo>
                    <a:pt x="12831" y="87068"/>
                  </a:lnTo>
                  <a:lnTo>
                    <a:pt x="12355" y="87985"/>
                  </a:lnTo>
                  <a:lnTo>
                    <a:pt x="11915" y="87545"/>
                  </a:lnTo>
                  <a:lnTo>
                    <a:pt x="11438" y="87068"/>
                  </a:lnTo>
                  <a:lnTo>
                    <a:pt x="10998" y="87545"/>
                  </a:lnTo>
                  <a:lnTo>
                    <a:pt x="10998" y="87985"/>
                  </a:lnTo>
                  <a:lnTo>
                    <a:pt x="11438" y="88461"/>
                  </a:lnTo>
                  <a:lnTo>
                    <a:pt x="11915" y="88461"/>
                  </a:lnTo>
                  <a:lnTo>
                    <a:pt x="11438" y="89378"/>
                  </a:lnTo>
                  <a:lnTo>
                    <a:pt x="10998" y="89378"/>
                  </a:lnTo>
                  <a:lnTo>
                    <a:pt x="10998" y="89818"/>
                  </a:lnTo>
                  <a:lnTo>
                    <a:pt x="11438" y="89818"/>
                  </a:lnTo>
                  <a:lnTo>
                    <a:pt x="11438" y="90294"/>
                  </a:lnTo>
                  <a:lnTo>
                    <a:pt x="11915" y="89818"/>
                  </a:lnTo>
                  <a:lnTo>
                    <a:pt x="12355" y="89818"/>
                  </a:lnTo>
                  <a:lnTo>
                    <a:pt x="12355" y="90734"/>
                  </a:lnTo>
                  <a:lnTo>
                    <a:pt x="12831" y="91651"/>
                  </a:lnTo>
                  <a:lnTo>
                    <a:pt x="11438" y="91651"/>
                  </a:lnTo>
                  <a:lnTo>
                    <a:pt x="12355" y="92567"/>
                  </a:lnTo>
                  <a:lnTo>
                    <a:pt x="13271" y="92567"/>
                  </a:lnTo>
                  <a:lnTo>
                    <a:pt x="13271" y="93044"/>
                  </a:lnTo>
                  <a:lnTo>
                    <a:pt x="13748" y="93960"/>
                  </a:lnTo>
                  <a:lnTo>
                    <a:pt x="13748" y="94877"/>
                  </a:lnTo>
                  <a:lnTo>
                    <a:pt x="14188" y="95793"/>
                  </a:lnTo>
                  <a:lnTo>
                    <a:pt x="15581" y="95793"/>
                  </a:lnTo>
                  <a:lnTo>
                    <a:pt x="15581" y="96233"/>
                  </a:lnTo>
                  <a:lnTo>
                    <a:pt x="18330" y="96233"/>
                  </a:lnTo>
                  <a:lnTo>
                    <a:pt x="18770" y="96710"/>
                  </a:lnTo>
                  <a:lnTo>
                    <a:pt x="18770" y="97150"/>
                  </a:lnTo>
                  <a:lnTo>
                    <a:pt x="19247" y="97150"/>
                  </a:lnTo>
                  <a:lnTo>
                    <a:pt x="20163" y="96710"/>
                  </a:lnTo>
                  <a:lnTo>
                    <a:pt x="20163" y="96233"/>
                  </a:lnTo>
                  <a:lnTo>
                    <a:pt x="20603" y="95793"/>
                  </a:lnTo>
                  <a:lnTo>
                    <a:pt x="21520" y="96233"/>
                  </a:lnTo>
                  <a:lnTo>
                    <a:pt x="22436" y="97150"/>
                  </a:lnTo>
                  <a:lnTo>
                    <a:pt x="23353" y="97150"/>
                  </a:lnTo>
                  <a:lnTo>
                    <a:pt x="23353" y="97626"/>
                  </a:lnTo>
                  <a:lnTo>
                    <a:pt x="22913" y="98066"/>
                  </a:lnTo>
                  <a:lnTo>
                    <a:pt x="22913" y="98543"/>
                  </a:lnTo>
                  <a:lnTo>
                    <a:pt x="23829" y="100376"/>
                  </a:lnTo>
                  <a:lnTo>
                    <a:pt x="24746" y="101732"/>
                  </a:lnTo>
                  <a:lnTo>
                    <a:pt x="23829" y="102209"/>
                  </a:lnTo>
                  <a:lnTo>
                    <a:pt x="25186" y="102209"/>
                  </a:lnTo>
                  <a:lnTo>
                    <a:pt x="25186" y="102649"/>
                  </a:lnTo>
                  <a:lnTo>
                    <a:pt x="25186" y="103125"/>
                  </a:lnTo>
                  <a:lnTo>
                    <a:pt x="27019" y="103125"/>
                  </a:lnTo>
                  <a:lnTo>
                    <a:pt x="27935" y="103565"/>
                  </a:lnTo>
                  <a:lnTo>
                    <a:pt x="28412" y="104482"/>
                  </a:lnTo>
                  <a:lnTo>
                    <a:pt x="28412" y="104958"/>
                  </a:lnTo>
                  <a:lnTo>
                    <a:pt x="30685" y="104958"/>
                  </a:lnTo>
                  <a:lnTo>
                    <a:pt x="30685" y="105875"/>
                  </a:lnTo>
                  <a:lnTo>
                    <a:pt x="31601" y="105875"/>
                  </a:lnTo>
                  <a:lnTo>
                    <a:pt x="32078" y="106791"/>
                  </a:lnTo>
                  <a:lnTo>
                    <a:pt x="31601" y="107231"/>
                  </a:lnTo>
                  <a:lnTo>
                    <a:pt x="31161" y="107708"/>
                  </a:lnTo>
                  <a:lnTo>
                    <a:pt x="30685" y="108624"/>
                  </a:lnTo>
                  <a:lnTo>
                    <a:pt x="29768" y="109064"/>
                  </a:lnTo>
                  <a:lnTo>
                    <a:pt x="29328" y="109541"/>
                  </a:lnTo>
                  <a:lnTo>
                    <a:pt x="28412" y="109064"/>
                  </a:lnTo>
                  <a:lnTo>
                    <a:pt x="27935" y="109064"/>
                  </a:lnTo>
                  <a:lnTo>
                    <a:pt x="27935" y="109541"/>
                  </a:lnTo>
                  <a:lnTo>
                    <a:pt x="27935" y="110457"/>
                  </a:lnTo>
                  <a:lnTo>
                    <a:pt x="28412" y="110897"/>
                  </a:lnTo>
                  <a:lnTo>
                    <a:pt x="28852" y="112290"/>
                  </a:lnTo>
                  <a:lnTo>
                    <a:pt x="29328" y="112730"/>
                  </a:lnTo>
                  <a:lnTo>
                    <a:pt x="29328" y="113647"/>
                  </a:lnTo>
                  <a:lnTo>
                    <a:pt x="29768" y="114123"/>
                  </a:lnTo>
                  <a:lnTo>
                    <a:pt x="30685" y="114123"/>
                  </a:lnTo>
                  <a:lnTo>
                    <a:pt x="30685" y="113647"/>
                  </a:lnTo>
                  <a:lnTo>
                    <a:pt x="31601" y="113207"/>
                  </a:lnTo>
                  <a:lnTo>
                    <a:pt x="32078" y="113647"/>
                  </a:lnTo>
                  <a:lnTo>
                    <a:pt x="32994" y="113207"/>
                  </a:lnTo>
                  <a:lnTo>
                    <a:pt x="33434" y="113207"/>
                  </a:lnTo>
                  <a:lnTo>
                    <a:pt x="33911" y="112730"/>
                  </a:lnTo>
                  <a:lnTo>
                    <a:pt x="34827" y="112730"/>
                  </a:lnTo>
                  <a:lnTo>
                    <a:pt x="35744" y="113207"/>
                  </a:lnTo>
                  <a:lnTo>
                    <a:pt x="36660" y="112290"/>
                  </a:lnTo>
                  <a:lnTo>
                    <a:pt x="37100" y="112290"/>
                  </a:lnTo>
                  <a:lnTo>
                    <a:pt x="37577" y="112730"/>
                  </a:lnTo>
                  <a:lnTo>
                    <a:pt x="38017" y="113647"/>
                  </a:lnTo>
                  <a:lnTo>
                    <a:pt x="38493" y="114123"/>
                  </a:lnTo>
                  <a:lnTo>
                    <a:pt x="38493" y="115040"/>
                  </a:lnTo>
                  <a:lnTo>
                    <a:pt x="38933" y="116396"/>
                  </a:lnTo>
                  <a:lnTo>
                    <a:pt x="38933" y="116873"/>
                  </a:lnTo>
                  <a:lnTo>
                    <a:pt x="39850" y="116873"/>
                  </a:lnTo>
                  <a:lnTo>
                    <a:pt x="41243" y="116396"/>
                  </a:lnTo>
                  <a:lnTo>
                    <a:pt x="41683" y="115956"/>
                  </a:lnTo>
                  <a:lnTo>
                    <a:pt x="42159" y="115956"/>
                  </a:lnTo>
                  <a:lnTo>
                    <a:pt x="42159" y="116396"/>
                  </a:lnTo>
                  <a:lnTo>
                    <a:pt x="43076" y="117313"/>
                  </a:lnTo>
                  <a:lnTo>
                    <a:pt x="43516" y="117313"/>
                  </a:lnTo>
                  <a:lnTo>
                    <a:pt x="43992" y="117789"/>
                  </a:lnTo>
                  <a:lnTo>
                    <a:pt x="44432" y="119146"/>
                  </a:lnTo>
                  <a:lnTo>
                    <a:pt x="44432" y="119622"/>
                  </a:lnTo>
                  <a:lnTo>
                    <a:pt x="46265" y="119622"/>
                  </a:lnTo>
                  <a:lnTo>
                    <a:pt x="46742" y="120062"/>
                  </a:lnTo>
                  <a:lnTo>
                    <a:pt x="47182" y="119622"/>
                  </a:lnTo>
                  <a:lnTo>
                    <a:pt x="47658" y="120062"/>
                  </a:lnTo>
                  <a:lnTo>
                    <a:pt x="48575" y="120062"/>
                  </a:lnTo>
                  <a:lnTo>
                    <a:pt x="48575" y="119146"/>
                  </a:lnTo>
                  <a:lnTo>
                    <a:pt x="49491" y="118229"/>
                  </a:lnTo>
                  <a:lnTo>
                    <a:pt x="50848" y="118229"/>
                  </a:lnTo>
                  <a:lnTo>
                    <a:pt x="50848" y="118706"/>
                  </a:lnTo>
                  <a:lnTo>
                    <a:pt x="51324" y="119146"/>
                  </a:lnTo>
                  <a:lnTo>
                    <a:pt x="52681" y="120062"/>
                  </a:lnTo>
                  <a:lnTo>
                    <a:pt x="53597" y="119622"/>
                  </a:lnTo>
                  <a:lnTo>
                    <a:pt x="53597" y="119146"/>
                  </a:lnTo>
                  <a:lnTo>
                    <a:pt x="54074" y="119622"/>
                  </a:lnTo>
                  <a:lnTo>
                    <a:pt x="54514" y="120062"/>
                  </a:lnTo>
                  <a:lnTo>
                    <a:pt x="55430" y="119622"/>
                  </a:lnTo>
                  <a:lnTo>
                    <a:pt x="55907" y="119622"/>
                  </a:lnTo>
                  <a:lnTo>
                    <a:pt x="55907" y="120062"/>
                  </a:lnTo>
                  <a:lnTo>
                    <a:pt x="56347" y="119622"/>
                  </a:lnTo>
                  <a:lnTo>
                    <a:pt x="56824" y="119622"/>
                  </a:lnTo>
                  <a:lnTo>
                    <a:pt x="56824" y="119146"/>
                  </a:lnTo>
                  <a:lnTo>
                    <a:pt x="58180" y="119146"/>
                  </a:lnTo>
                  <a:lnTo>
                    <a:pt x="58180" y="119622"/>
                  </a:lnTo>
                  <a:lnTo>
                    <a:pt x="58657" y="120062"/>
                  </a:lnTo>
                  <a:lnTo>
                    <a:pt x="58657" y="119622"/>
                  </a:lnTo>
                  <a:lnTo>
                    <a:pt x="59573" y="119622"/>
                  </a:lnTo>
                  <a:lnTo>
                    <a:pt x="60490" y="120062"/>
                  </a:lnTo>
                  <a:lnTo>
                    <a:pt x="61406" y="120062"/>
                  </a:lnTo>
                  <a:lnTo>
                    <a:pt x="61846" y="119622"/>
                  </a:lnTo>
                  <a:lnTo>
                    <a:pt x="62323" y="119146"/>
                  </a:lnTo>
                  <a:lnTo>
                    <a:pt x="62762" y="120979"/>
                  </a:lnTo>
                  <a:lnTo>
                    <a:pt x="62323" y="121455"/>
                  </a:lnTo>
                  <a:lnTo>
                    <a:pt x="61406" y="121895"/>
                  </a:lnTo>
                  <a:lnTo>
                    <a:pt x="60929" y="122372"/>
                  </a:lnTo>
                  <a:lnTo>
                    <a:pt x="61406" y="122812"/>
                  </a:lnTo>
                  <a:lnTo>
                    <a:pt x="62323" y="122812"/>
                  </a:lnTo>
                  <a:lnTo>
                    <a:pt x="62323" y="123288"/>
                  </a:lnTo>
                  <a:lnTo>
                    <a:pt x="61846" y="123728"/>
                  </a:lnTo>
                  <a:lnTo>
                    <a:pt x="61406" y="124205"/>
                  </a:lnTo>
                  <a:lnTo>
                    <a:pt x="61406" y="124645"/>
                  </a:lnTo>
                  <a:lnTo>
                    <a:pt x="61846" y="124645"/>
                  </a:lnTo>
                  <a:lnTo>
                    <a:pt x="63239" y="126038"/>
                  </a:lnTo>
                  <a:lnTo>
                    <a:pt x="63239" y="127871"/>
                  </a:lnTo>
                  <a:lnTo>
                    <a:pt x="62762" y="129227"/>
                  </a:lnTo>
                  <a:lnTo>
                    <a:pt x="60013" y="129227"/>
                  </a:lnTo>
                  <a:lnTo>
                    <a:pt x="60013" y="129704"/>
                  </a:lnTo>
                  <a:lnTo>
                    <a:pt x="59573" y="131537"/>
                  </a:lnTo>
                  <a:lnTo>
                    <a:pt x="58180" y="131977"/>
                  </a:lnTo>
                  <a:lnTo>
                    <a:pt x="58180" y="134287"/>
                  </a:lnTo>
                  <a:lnTo>
                    <a:pt x="58657" y="133810"/>
                  </a:lnTo>
                  <a:lnTo>
                    <a:pt x="59096" y="133810"/>
                  </a:lnTo>
                  <a:lnTo>
                    <a:pt x="59573" y="133370"/>
                  </a:lnTo>
                  <a:lnTo>
                    <a:pt x="59573" y="134287"/>
                  </a:lnTo>
                  <a:lnTo>
                    <a:pt x="60013" y="134287"/>
                  </a:lnTo>
                  <a:lnTo>
                    <a:pt x="60929" y="133370"/>
                  </a:lnTo>
                  <a:lnTo>
                    <a:pt x="61406" y="132893"/>
                  </a:lnTo>
                  <a:lnTo>
                    <a:pt x="62323" y="132453"/>
                  </a:lnTo>
                  <a:lnTo>
                    <a:pt x="62323" y="133370"/>
                  </a:lnTo>
                  <a:lnTo>
                    <a:pt x="62323" y="133810"/>
                  </a:lnTo>
                  <a:lnTo>
                    <a:pt x="61406" y="134726"/>
                  </a:lnTo>
                  <a:lnTo>
                    <a:pt x="60490" y="135203"/>
                  </a:lnTo>
                  <a:lnTo>
                    <a:pt x="60013" y="135643"/>
                  </a:lnTo>
                  <a:lnTo>
                    <a:pt x="60490" y="136120"/>
                  </a:lnTo>
                  <a:lnTo>
                    <a:pt x="61406" y="136559"/>
                  </a:lnTo>
                  <a:lnTo>
                    <a:pt x="60490" y="137036"/>
                  </a:lnTo>
                  <a:lnTo>
                    <a:pt x="59096" y="136559"/>
                  </a:lnTo>
                  <a:lnTo>
                    <a:pt x="58657" y="136559"/>
                  </a:lnTo>
                  <a:lnTo>
                    <a:pt x="58180" y="137036"/>
                  </a:lnTo>
                  <a:lnTo>
                    <a:pt x="57740" y="137476"/>
                  </a:lnTo>
                  <a:lnTo>
                    <a:pt x="57740" y="137953"/>
                  </a:lnTo>
                  <a:lnTo>
                    <a:pt x="58180" y="138392"/>
                  </a:lnTo>
                  <a:lnTo>
                    <a:pt x="60013" y="137953"/>
                  </a:lnTo>
                  <a:lnTo>
                    <a:pt x="60490" y="138392"/>
                  </a:lnTo>
                  <a:lnTo>
                    <a:pt x="60490" y="138869"/>
                  </a:lnTo>
                  <a:lnTo>
                    <a:pt x="61846" y="139309"/>
                  </a:lnTo>
                  <a:lnTo>
                    <a:pt x="61406" y="139309"/>
                  </a:lnTo>
                  <a:lnTo>
                    <a:pt x="60929" y="140225"/>
                  </a:lnTo>
                  <a:lnTo>
                    <a:pt x="60490" y="139786"/>
                  </a:lnTo>
                  <a:lnTo>
                    <a:pt x="60490" y="140702"/>
                  </a:lnTo>
                  <a:lnTo>
                    <a:pt x="60929" y="141142"/>
                  </a:lnTo>
                  <a:lnTo>
                    <a:pt x="60490" y="141619"/>
                  </a:lnTo>
                  <a:lnTo>
                    <a:pt x="60013" y="141142"/>
                  </a:lnTo>
                  <a:lnTo>
                    <a:pt x="59573" y="140702"/>
                  </a:lnTo>
                  <a:lnTo>
                    <a:pt x="59096" y="141142"/>
                  </a:lnTo>
                  <a:lnTo>
                    <a:pt x="59096" y="142058"/>
                  </a:lnTo>
                  <a:lnTo>
                    <a:pt x="58657" y="142535"/>
                  </a:lnTo>
                  <a:lnTo>
                    <a:pt x="59096" y="142975"/>
                  </a:lnTo>
                  <a:lnTo>
                    <a:pt x="59096" y="143891"/>
                  </a:lnTo>
                  <a:lnTo>
                    <a:pt x="58180" y="143891"/>
                  </a:lnTo>
                  <a:lnTo>
                    <a:pt x="57740" y="145725"/>
                  </a:lnTo>
                  <a:lnTo>
                    <a:pt x="57740" y="146201"/>
                  </a:lnTo>
                  <a:lnTo>
                    <a:pt x="59096" y="146641"/>
                  </a:lnTo>
                  <a:lnTo>
                    <a:pt x="60013" y="147118"/>
                  </a:lnTo>
                  <a:lnTo>
                    <a:pt x="60490" y="147118"/>
                  </a:lnTo>
                  <a:lnTo>
                    <a:pt x="61406" y="146641"/>
                  </a:lnTo>
                  <a:lnTo>
                    <a:pt x="61846" y="147118"/>
                  </a:lnTo>
                  <a:lnTo>
                    <a:pt x="61846" y="147558"/>
                  </a:lnTo>
                  <a:lnTo>
                    <a:pt x="62762" y="147558"/>
                  </a:lnTo>
                  <a:lnTo>
                    <a:pt x="63239" y="147118"/>
                  </a:lnTo>
                  <a:lnTo>
                    <a:pt x="64156" y="147558"/>
                  </a:lnTo>
                  <a:lnTo>
                    <a:pt x="65072" y="147558"/>
                  </a:lnTo>
                  <a:lnTo>
                    <a:pt x="65072" y="148034"/>
                  </a:lnTo>
                  <a:lnTo>
                    <a:pt x="65989" y="148474"/>
                  </a:lnTo>
                  <a:lnTo>
                    <a:pt x="66905" y="148474"/>
                  </a:lnTo>
                  <a:lnTo>
                    <a:pt x="67345" y="148951"/>
                  </a:lnTo>
                  <a:lnTo>
                    <a:pt x="67822" y="149391"/>
                  </a:lnTo>
                  <a:lnTo>
                    <a:pt x="68738" y="149391"/>
                  </a:lnTo>
                  <a:lnTo>
                    <a:pt x="70571" y="151224"/>
                  </a:lnTo>
                  <a:lnTo>
                    <a:pt x="71011" y="149867"/>
                  </a:lnTo>
                  <a:lnTo>
                    <a:pt x="72404" y="149867"/>
                  </a:lnTo>
                  <a:lnTo>
                    <a:pt x="72844" y="149391"/>
                  </a:lnTo>
                  <a:lnTo>
                    <a:pt x="73321" y="148474"/>
                  </a:lnTo>
                  <a:lnTo>
                    <a:pt x="74237" y="148951"/>
                  </a:lnTo>
                  <a:lnTo>
                    <a:pt x="75154" y="149391"/>
                  </a:lnTo>
                  <a:lnTo>
                    <a:pt x="75594" y="149391"/>
                  </a:lnTo>
                  <a:lnTo>
                    <a:pt x="77903" y="148951"/>
                  </a:lnTo>
                  <a:lnTo>
                    <a:pt x="78343" y="149391"/>
                  </a:lnTo>
                  <a:lnTo>
                    <a:pt x="80653" y="149391"/>
                  </a:lnTo>
                  <a:lnTo>
                    <a:pt x="82009" y="148951"/>
                  </a:lnTo>
                  <a:lnTo>
                    <a:pt x="82486" y="148951"/>
                  </a:lnTo>
                  <a:lnTo>
                    <a:pt x="83402" y="149391"/>
                  </a:lnTo>
                  <a:lnTo>
                    <a:pt x="84759" y="148951"/>
                  </a:lnTo>
                  <a:lnTo>
                    <a:pt x="86152" y="148951"/>
                  </a:lnTo>
                  <a:lnTo>
                    <a:pt x="86592" y="149391"/>
                  </a:lnTo>
                  <a:lnTo>
                    <a:pt x="86152" y="149867"/>
                  </a:lnTo>
                  <a:lnTo>
                    <a:pt x="87985" y="149867"/>
                  </a:lnTo>
                  <a:lnTo>
                    <a:pt x="88425" y="149391"/>
                  </a:lnTo>
                  <a:lnTo>
                    <a:pt x="89341" y="148951"/>
                  </a:lnTo>
                  <a:lnTo>
                    <a:pt x="90734" y="148951"/>
                  </a:lnTo>
                  <a:lnTo>
                    <a:pt x="91174" y="148474"/>
                  </a:lnTo>
                  <a:lnTo>
                    <a:pt x="91174" y="148034"/>
                  </a:lnTo>
                  <a:lnTo>
                    <a:pt x="92567" y="148034"/>
                  </a:lnTo>
                  <a:lnTo>
                    <a:pt x="92567" y="148951"/>
                  </a:lnTo>
                  <a:lnTo>
                    <a:pt x="93484" y="148474"/>
                  </a:lnTo>
                  <a:lnTo>
                    <a:pt x="93484" y="148034"/>
                  </a:lnTo>
                  <a:lnTo>
                    <a:pt x="94400" y="148034"/>
                  </a:lnTo>
                  <a:lnTo>
                    <a:pt x="95317" y="148474"/>
                  </a:lnTo>
                  <a:lnTo>
                    <a:pt x="95317" y="148951"/>
                  </a:lnTo>
                  <a:lnTo>
                    <a:pt x="95317" y="149391"/>
                  </a:lnTo>
                  <a:lnTo>
                    <a:pt x="95757" y="149867"/>
                  </a:lnTo>
                  <a:lnTo>
                    <a:pt x="96673" y="149391"/>
                  </a:lnTo>
                  <a:lnTo>
                    <a:pt x="100816" y="149391"/>
                  </a:lnTo>
                  <a:lnTo>
                    <a:pt x="101732" y="150307"/>
                  </a:lnTo>
                  <a:lnTo>
                    <a:pt x="102649" y="150784"/>
                  </a:lnTo>
                  <a:lnTo>
                    <a:pt x="104005" y="150784"/>
                  </a:lnTo>
                  <a:lnTo>
                    <a:pt x="105398" y="150307"/>
                  </a:lnTo>
                  <a:lnTo>
                    <a:pt x="105838" y="148951"/>
                  </a:lnTo>
                  <a:lnTo>
                    <a:pt x="104922" y="148474"/>
                  </a:lnTo>
                  <a:lnTo>
                    <a:pt x="106755" y="148474"/>
                  </a:lnTo>
                  <a:lnTo>
                    <a:pt x="106315" y="147558"/>
                  </a:lnTo>
                  <a:lnTo>
                    <a:pt x="106755" y="146641"/>
                  </a:lnTo>
                  <a:lnTo>
                    <a:pt x="106315" y="146641"/>
                  </a:lnTo>
                  <a:lnTo>
                    <a:pt x="105398" y="146201"/>
                  </a:lnTo>
                  <a:lnTo>
                    <a:pt x="104482" y="145725"/>
                  </a:lnTo>
                  <a:lnTo>
                    <a:pt x="104005" y="145285"/>
                  </a:lnTo>
                  <a:lnTo>
                    <a:pt x="102172" y="144368"/>
                  </a:lnTo>
                  <a:lnTo>
                    <a:pt x="101256" y="143891"/>
                  </a:lnTo>
                  <a:lnTo>
                    <a:pt x="100339" y="142975"/>
                  </a:lnTo>
                  <a:lnTo>
                    <a:pt x="100339" y="141142"/>
                  </a:lnTo>
                  <a:lnTo>
                    <a:pt x="99423" y="140702"/>
                  </a:lnTo>
                  <a:lnTo>
                    <a:pt x="98983" y="140225"/>
                  </a:lnTo>
                  <a:lnTo>
                    <a:pt x="98983" y="139309"/>
                  </a:lnTo>
                  <a:lnTo>
                    <a:pt x="98506" y="138392"/>
                  </a:lnTo>
                  <a:lnTo>
                    <a:pt x="98066" y="138392"/>
                  </a:lnTo>
                  <a:lnTo>
                    <a:pt x="98066" y="137953"/>
                  </a:lnTo>
                  <a:lnTo>
                    <a:pt x="97150" y="137476"/>
                  </a:lnTo>
                  <a:lnTo>
                    <a:pt x="95317" y="136559"/>
                  </a:lnTo>
                  <a:lnTo>
                    <a:pt x="95317" y="137036"/>
                  </a:lnTo>
                  <a:lnTo>
                    <a:pt x="94840" y="137476"/>
                  </a:lnTo>
                  <a:lnTo>
                    <a:pt x="94400" y="137036"/>
                  </a:lnTo>
                  <a:lnTo>
                    <a:pt x="93484" y="136559"/>
                  </a:lnTo>
                  <a:lnTo>
                    <a:pt x="93924" y="134726"/>
                  </a:lnTo>
                  <a:lnTo>
                    <a:pt x="93924" y="134287"/>
                  </a:lnTo>
                  <a:lnTo>
                    <a:pt x="94400" y="133810"/>
                  </a:lnTo>
                  <a:lnTo>
                    <a:pt x="94400" y="132893"/>
                  </a:lnTo>
                  <a:lnTo>
                    <a:pt x="94840" y="131977"/>
                  </a:lnTo>
                  <a:lnTo>
                    <a:pt x="93924" y="131977"/>
                  </a:lnTo>
                  <a:lnTo>
                    <a:pt x="93924" y="130620"/>
                  </a:lnTo>
                  <a:lnTo>
                    <a:pt x="94400" y="129227"/>
                  </a:lnTo>
                  <a:lnTo>
                    <a:pt x="94400" y="128311"/>
                  </a:lnTo>
                  <a:lnTo>
                    <a:pt x="94840" y="128311"/>
                  </a:lnTo>
                  <a:lnTo>
                    <a:pt x="95317" y="128787"/>
                  </a:lnTo>
                  <a:lnTo>
                    <a:pt x="96233" y="127871"/>
                  </a:lnTo>
                  <a:lnTo>
                    <a:pt x="96673" y="127394"/>
                  </a:lnTo>
                  <a:lnTo>
                    <a:pt x="97150" y="126954"/>
                  </a:lnTo>
                  <a:lnTo>
                    <a:pt x="97590" y="125561"/>
                  </a:lnTo>
                  <a:lnTo>
                    <a:pt x="98066" y="126038"/>
                  </a:lnTo>
                  <a:lnTo>
                    <a:pt x="98506" y="125121"/>
                  </a:lnTo>
                  <a:lnTo>
                    <a:pt x="98066" y="123728"/>
                  </a:lnTo>
                  <a:lnTo>
                    <a:pt x="96673" y="123728"/>
                  </a:lnTo>
                  <a:lnTo>
                    <a:pt x="95317" y="123288"/>
                  </a:lnTo>
                  <a:lnTo>
                    <a:pt x="95757" y="122372"/>
                  </a:lnTo>
                  <a:lnTo>
                    <a:pt x="96233" y="121895"/>
                  </a:lnTo>
                  <a:lnTo>
                    <a:pt x="96673" y="121895"/>
                  </a:lnTo>
                  <a:lnTo>
                    <a:pt x="96233" y="121455"/>
                  </a:lnTo>
                  <a:lnTo>
                    <a:pt x="94840" y="120539"/>
                  </a:lnTo>
                  <a:lnTo>
                    <a:pt x="92567" y="119146"/>
                  </a:lnTo>
                  <a:lnTo>
                    <a:pt x="91651" y="118229"/>
                  </a:lnTo>
                  <a:lnTo>
                    <a:pt x="91174" y="118706"/>
                  </a:lnTo>
                  <a:lnTo>
                    <a:pt x="90258" y="119146"/>
                  </a:lnTo>
                  <a:lnTo>
                    <a:pt x="90258" y="119622"/>
                  </a:lnTo>
                  <a:lnTo>
                    <a:pt x="89818" y="120062"/>
                  </a:lnTo>
                  <a:lnTo>
                    <a:pt x="88901" y="119622"/>
                  </a:lnTo>
                  <a:lnTo>
                    <a:pt x="88425" y="119146"/>
                  </a:lnTo>
                  <a:lnTo>
                    <a:pt x="88425" y="118229"/>
                  </a:lnTo>
                  <a:lnTo>
                    <a:pt x="88425" y="117313"/>
                  </a:lnTo>
                  <a:lnTo>
                    <a:pt x="86152" y="117313"/>
                  </a:lnTo>
                  <a:lnTo>
                    <a:pt x="85675" y="117789"/>
                  </a:lnTo>
                  <a:lnTo>
                    <a:pt x="85675" y="116396"/>
                  </a:lnTo>
                  <a:lnTo>
                    <a:pt x="85675" y="115480"/>
                  </a:lnTo>
                  <a:lnTo>
                    <a:pt x="86592" y="113647"/>
                  </a:lnTo>
                  <a:lnTo>
                    <a:pt x="85235" y="113647"/>
                  </a:lnTo>
                  <a:lnTo>
                    <a:pt x="84319" y="112730"/>
                  </a:lnTo>
                  <a:lnTo>
                    <a:pt x="84759" y="112290"/>
                  </a:lnTo>
                  <a:lnTo>
                    <a:pt x="84759" y="110897"/>
                  </a:lnTo>
                  <a:lnTo>
                    <a:pt x="84319" y="110457"/>
                  </a:lnTo>
                  <a:lnTo>
                    <a:pt x="83842" y="109541"/>
                  </a:lnTo>
                  <a:lnTo>
                    <a:pt x="84319" y="108624"/>
                  </a:lnTo>
                  <a:lnTo>
                    <a:pt x="84759" y="108624"/>
                  </a:lnTo>
                  <a:lnTo>
                    <a:pt x="84759" y="107231"/>
                  </a:lnTo>
                  <a:lnTo>
                    <a:pt x="84319" y="107231"/>
                  </a:lnTo>
                  <a:lnTo>
                    <a:pt x="84759" y="105398"/>
                  </a:lnTo>
                  <a:lnTo>
                    <a:pt x="86152" y="105875"/>
                  </a:lnTo>
                  <a:lnTo>
                    <a:pt x="86592" y="106791"/>
                  </a:lnTo>
                  <a:lnTo>
                    <a:pt x="87508" y="107231"/>
                  </a:lnTo>
                  <a:lnTo>
                    <a:pt x="87985" y="107708"/>
                  </a:lnTo>
                  <a:lnTo>
                    <a:pt x="88901" y="106791"/>
                  </a:lnTo>
                  <a:lnTo>
                    <a:pt x="88901" y="106315"/>
                  </a:lnTo>
                  <a:lnTo>
                    <a:pt x="88425" y="105398"/>
                  </a:lnTo>
                  <a:lnTo>
                    <a:pt x="87985" y="104042"/>
                  </a:lnTo>
                  <a:lnTo>
                    <a:pt x="86592" y="103565"/>
                  </a:lnTo>
                  <a:lnTo>
                    <a:pt x="87508" y="103125"/>
                  </a:lnTo>
                  <a:lnTo>
                    <a:pt x="88425" y="103125"/>
                  </a:lnTo>
                  <a:lnTo>
                    <a:pt x="88425" y="102209"/>
                  </a:lnTo>
                  <a:lnTo>
                    <a:pt x="88425" y="101732"/>
                  </a:lnTo>
                  <a:lnTo>
                    <a:pt x="88425" y="99899"/>
                  </a:lnTo>
                  <a:lnTo>
                    <a:pt x="89341" y="99899"/>
                  </a:lnTo>
                  <a:lnTo>
                    <a:pt x="89818" y="99459"/>
                  </a:lnTo>
                  <a:lnTo>
                    <a:pt x="90258" y="98543"/>
                  </a:lnTo>
                  <a:lnTo>
                    <a:pt x="91174" y="97150"/>
                  </a:lnTo>
                  <a:lnTo>
                    <a:pt x="91651" y="96233"/>
                  </a:lnTo>
                  <a:lnTo>
                    <a:pt x="91651" y="95793"/>
                  </a:lnTo>
                  <a:lnTo>
                    <a:pt x="91651" y="95317"/>
                  </a:lnTo>
                  <a:lnTo>
                    <a:pt x="92091" y="95317"/>
                  </a:lnTo>
                  <a:lnTo>
                    <a:pt x="92567" y="95793"/>
                  </a:lnTo>
                  <a:lnTo>
                    <a:pt x="93007" y="96233"/>
                  </a:lnTo>
                  <a:lnTo>
                    <a:pt x="93924" y="95793"/>
                  </a:lnTo>
                  <a:lnTo>
                    <a:pt x="94400" y="94877"/>
                  </a:lnTo>
                  <a:lnTo>
                    <a:pt x="94840" y="93484"/>
                  </a:lnTo>
                  <a:lnTo>
                    <a:pt x="95757" y="93044"/>
                  </a:lnTo>
                  <a:lnTo>
                    <a:pt x="96233" y="93044"/>
                  </a:lnTo>
                  <a:lnTo>
                    <a:pt x="97590" y="93960"/>
                  </a:lnTo>
                  <a:lnTo>
                    <a:pt x="97590" y="93960"/>
                  </a:lnTo>
                  <a:lnTo>
                    <a:pt x="97150" y="93484"/>
                  </a:lnTo>
                  <a:lnTo>
                    <a:pt x="97590" y="92567"/>
                  </a:lnTo>
                  <a:lnTo>
                    <a:pt x="98983" y="92567"/>
                  </a:lnTo>
                  <a:lnTo>
                    <a:pt x="99899" y="93044"/>
                  </a:lnTo>
                  <a:lnTo>
                    <a:pt x="102172" y="93044"/>
                  </a:lnTo>
                  <a:lnTo>
                    <a:pt x="102649" y="93484"/>
                  </a:lnTo>
                  <a:lnTo>
                    <a:pt x="104005" y="93484"/>
                  </a:lnTo>
                  <a:lnTo>
                    <a:pt x="104482" y="93960"/>
                  </a:lnTo>
                  <a:lnTo>
                    <a:pt x="104482" y="93044"/>
                  </a:lnTo>
                  <a:lnTo>
                    <a:pt x="104005" y="92567"/>
                  </a:lnTo>
                  <a:lnTo>
                    <a:pt x="104005" y="92127"/>
                  </a:lnTo>
                  <a:lnTo>
                    <a:pt x="107231" y="92127"/>
                  </a:lnTo>
                  <a:lnTo>
                    <a:pt x="108588" y="92567"/>
                  </a:lnTo>
                  <a:lnTo>
                    <a:pt x="109064" y="91651"/>
                  </a:lnTo>
                  <a:lnTo>
                    <a:pt x="109064" y="91211"/>
                  </a:lnTo>
                  <a:lnTo>
                    <a:pt x="109064" y="90734"/>
                  </a:lnTo>
                  <a:lnTo>
                    <a:pt x="109504" y="90734"/>
                  </a:lnTo>
                  <a:lnTo>
                    <a:pt x="109064" y="90294"/>
                  </a:lnTo>
                  <a:lnTo>
                    <a:pt x="108588" y="89818"/>
                  </a:lnTo>
                  <a:lnTo>
                    <a:pt x="110897" y="89818"/>
                  </a:lnTo>
                  <a:lnTo>
                    <a:pt x="109981" y="88461"/>
                  </a:lnTo>
                  <a:lnTo>
                    <a:pt x="110421" y="88461"/>
                  </a:lnTo>
                  <a:lnTo>
                    <a:pt x="111337" y="87985"/>
                  </a:lnTo>
                  <a:lnTo>
                    <a:pt x="112254" y="88461"/>
                  </a:lnTo>
                  <a:lnTo>
                    <a:pt x="113170" y="88461"/>
                  </a:lnTo>
                  <a:lnTo>
                    <a:pt x="113170" y="87545"/>
                  </a:lnTo>
                  <a:lnTo>
                    <a:pt x="114087" y="87545"/>
                  </a:lnTo>
                  <a:lnTo>
                    <a:pt x="113647" y="86628"/>
                  </a:lnTo>
                  <a:lnTo>
                    <a:pt x="113647" y="86152"/>
                  </a:lnTo>
                  <a:lnTo>
                    <a:pt x="114087" y="85712"/>
                  </a:lnTo>
                  <a:lnTo>
                    <a:pt x="115480" y="84795"/>
                  </a:lnTo>
                  <a:lnTo>
                    <a:pt x="115920" y="85235"/>
                  </a:lnTo>
                  <a:lnTo>
                    <a:pt x="116396" y="86152"/>
                  </a:lnTo>
                  <a:lnTo>
                    <a:pt x="117313" y="86152"/>
                  </a:lnTo>
                  <a:lnTo>
                    <a:pt x="119146" y="85712"/>
                  </a:lnTo>
                  <a:lnTo>
                    <a:pt x="120062" y="85712"/>
                  </a:lnTo>
                  <a:lnTo>
                    <a:pt x="120062" y="85235"/>
                  </a:lnTo>
                  <a:lnTo>
                    <a:pt x="120062" y="84319"/>
                  </a:lnTo>
                  <a:lnTo>
                    <a:pt x="120979" y="83402"/>
                  </a:lnTo>
                  <a:lnTo>
                    <a:pt x="122335" y="82962"/>
                  </a:lnTo>
                  <a:lnTo>
                    <a:pt x="123728" y="81569"/>
                  </a:lnTo>
                  <a:lnTo>
                    <a:pt x="124168" y="80653"/>
                  </a:lnTo>
                  <a:lnTo>
                    <a:pt x="124168" y="79736"/>
                  </a:lnTo>
                  <a:lnTo>
                    <a:pt x="123728" y="78820"/>
                  </a:lnTo>
                  <a:lnTo>
                    <a:pt x="122812" y="77903"/>
                  </a:lnTo>
                  <a:lnTo>
                    <a:pt x="122335" y="77903"/>
                  </a:lnTo>
                  <a:lnTo>
                    <a:pt x="121419" y="78380"/>
                  </a:lnTo>
                  <a:lnTo>
                    <a:pt x="120502" y="79296"/>
                  </a:lnTo>
                  <a:lnTo>
                    <a:pt x="117753" y="79296"/>
                  </a:lnTo>
                  <a:lnTo>
                    <a:pt x="116396" y="78820"/>
                  </a:lnTo>
                  <a:lnTo>
                    <a:pt x="116396" y="78380"/>
                  </a:lnTo>
                  <a:lnTo>
                    <a:pt x="115480" y="77463"/>
                  </a:lnTo>
                  <a:lnTo>
                    <a:pt x="115003" y="77463"/>
                  </a:lnTo>
                  <a:lnTo>
                    <a:pt x="113647" y="78820"/>
                  </a:lnTo>
                  <a:lnTo>
                    <a:pt x="113170" y="79296"/>
                  </a:lnTo>
                  <a:lnTo>
                    <a:pt x="112254" y="79296"/>
                  </a:lnTo>
                  <a:lnTo>
                    <a:pt x="111337" y="78380"/>
                  </a:lnTo>
                  <a:lnTo>
                    <a:pt x="110421" y="76987"/>
                  </a:lnTo>
                  <a:lnTo>
                    <a:pt x="110421" y="76070"/>
                  </a:lnTo>
                  <a:lnTo>
                    <a:pt x="110421" y="75630"/>
                  </a:lnTo>
                  <a:lnTo>
                    <a:pt x="109504" y="75154"/>
                  </a:lnTo>
                  <a:lnTo>
                    <a:pt x="109064" y="74714"/>
                  </a:lnTo>
                  <a:lnTo>
                    <a:pt x="109064" y="74237"/>
                  </a:lnTo>
                  <a:lnTo>
                    <a:pt x="108148" y="73321"/>
                  </a:lnTo>
                  <a:lnTo>
                    <a:pt x="108148" y="71048"/>
                  </a:lnTo>
                  <a:lnTo>
                    <a:pt x="108148" y="69654"/>
                  </a:lnTo>
                  <a:lnTo>
                    <a:pt x="107671" y="69215"/>
                  </a:lnTo>
                  <a:lnTo>
                    <a:pt x="106755" y="68738"/>
                  </a:lnTo>
                  <a:lnTo>
                    <a:pt x="106755" y="67382"/>
                  </a:lnTo>
                  <a:lnTo>
                    <a:pt x="106755" y="66465"/>
                  </a:lnTo>
                  <a:lnTo>
                    <a:pt x="106315" y="66905"/>
                  </a:lnTo>
                  <a:lnTo>
                    <a:pt x="106315" y="67382"/>
                  </a:lnTo>
                  <a:lnTo>
                    <a:pt x="105398" y="69654"/>
                  </a:lnTo>
                  <a:lnTo>
                    <a:pt x="104482" y="71048"/>
                  </a:lnTo>
                  <a:lnTo>
                    <a:pt x="103089" y="71487"/>
                  </a:lnTo>
                  <a:lnTo>
                    <a:pt x="101732" y="72404"/>
                  </a:lnTo>
                  <a:lnTo>
                    <a:pt x="100816" y="72881"/>
                  </a:lnTo>
                  <a:lnTo>
                    <a:pt x="98983" y="71048"/>
                  </a:lnTo>
                  <a:lnTo>
                    <a:pt x="98983" y="69654"/>
                  </a:lnTo>
                  <a:lnTo>
                    <a:pt x="99899" y="68738"/>
                  </a:lnTo>
                  <a:lnTo>
                    <a:pt x="101256" y="68298"/>
                  </a:lnTo>
                  <a:lnTo>
                    <a:pt x="101732" y="68738"/>
                  </a:lnTo>
                  <a:lnTo>
                    <a:pt x="102649" y="69215"/>
                  </a:lnTo>
                  <a:lnTo>
                    <a:pt x="102649" y="68738"/>
                  </a:lnTo>
                  <a:lnTo>
                    <a:pt x="102649" y="67821"/>
                  </a:lnTo>
                  <a:lnTo>
                    <a:pt x="102649" y="67382"/>
                  </a:lnTo>
                  <a:lnTo>
                    <a:pt x="103089" y="65988"/>
                  </a:lnTo>
                  <a:lnTo>
                    <a:pt x="103565" y="65072"/>
                  </a:lnTo>
                  <a:lnTo>
                    <a:pt x="103089" y="64155"/>
                  </a:lnTo>
                  <a:lnTo>
                    <a:pt x="102172" y="63716"/>
                  </a:lnTo>
                  <a:lnTo>
                    <a:pt x="102172" y="63239"/>
                  </a:lnTo>
                  <a:lnTo>
                    <a:pt x="101732" y="63239"/>
                  </a:lnTo>
                  <a:lnTo>
                    <a:pt x="101256" y="64155"/>
                  </a:lnTo>
                  <a:lnTo>
                    <a:pt x="99423" y="64155"/>
                  </a:lnTo>
                  <a:lnTo>
                    <a:pt x="98983" y="64632"/>
                  </a:lnTo>
                  <a:lnTo>
                    <a:pt x="97150" y="65549"/>
                  </a:lnTo>
                  <a:lnTo>
                    <a:pt x="96233" y="65549"/>
                  </a:lnTo>
                  <a:lnTo>
                    <a:pt x="95757" y="64155"/>
                  </a:lnTo>
                  <a:lnTo>
                    <a:pt x="94840" y="62799"/>
                  </a:lnTo>
                  <a:lnTo>
                    <a:pt x="93924" y="62322"/>
                  </a:lnTo>
                  <a:lnTo>
                    <a:pt x="94400" y="61883"/>
                  </a:lnTo>
                  <a:lnTo>
                    <a:pt x="95317" y="61883"/>
                  </a:lnTo>
                  <a:lnTo>
                    <a:pt x="94840" y="60489"/>
                  </a:lnTo>
                  <a:lnTo>
                    <a:pt x="94400" y="59133"/>
                  </a:lnTo>
                  <a:lnTo>
                    <a:pt x="93007" y="57740"/>
                  </a:lnTo>
                  <a:lnTo>
                    <a:pt x="93484" y="56383"/>
                  </a:lnTo>
                  <a:lnTo>
                    <a:pt x="93924" y="55907"/>
                  </a:lnTo>
                  <a:lnTo>
                    <a:pt x="94840" y="55907"/>
                  </a:lnTo>
                  <a:lnTo>
                    <a:pt x="94840" y="55467"/>
                  </a:lnTo>
                  <a:lnTo>
                    <a:pt x="93924" y="54550"/>
                  </a:lnTo>
                  <a:lnTo>
                    <a:pt x="93924" y="54074"/>
                  </a:lnTo>
                  <a:lnTo>
                    <a:pt x="93924" y="52717"/>
                  </a:lnTo>
                  <a:lnTo>
                    <a:pt x="93924" y="52241"/>
                  </a:lnTo>
                  <a:lnTo>
                    <a:pt x="93007" y="52241"/>
                  </a:lnTo>
                  <a:lnTo>
                    <a:pt x="92567" y="51324"/>
                  </a:lnTo>
                  <a:lnTo>
                    <a:pt x="92091" y="50408"/>
                  </a:lnTo>
                  <a:lnTo>
                    <a:pt x="91651" y="49968"/>
                  </a:lnTo>
                  <a:lnTo>
                    <a:pt x="91174" y="49051"/>
                  </a:lnTo>
                  <a:lnTo>
                    <a:pt x="90734" y="49051"/>
                  </a:lnTo>
                  <a:lnTo>
                    <a:pt x="90734" y="48575"/>
                  </a:lnTo>
                  <a:lnTo>
                    <a:pt x="90258" y="48135"/>
                  </a:lnTo>
                  <a:lnTo>
                    <a:pt x="89818" y="48575"/>
                  </a:lnTo>
                  <a:lnTo>
                    <a:pt x="89341" y="47218"/>
                  </a:lnTo>
                  <a:lnTo>
                    <a:pt x="87985" y="45385"/>
                  </a:lnTo>
                  <a:lnTo>
                    <a:pt x="87508" y="43552"/>
                  </a:lnTo>
                  <a:lnTo>
                    <a:pt x="87068" y="42636"/>
                  </a:lnTo>
                  <a:lnTo>
                    <a:pt x="85235" y="41719"/>
                  </a:lnTo>
                  <a:lnTo>
                    <a:pt x="85235" y="40326"/>
                  </a:lnTo>
                  <a:lnTo>
                    <a:pt x="84759" y="39886"/>
                  </a:lnTo>
                  <a:lnTo>
                    <a:pt x="83842" y="38970"/>
                  </a:lnTo>
                  <a:lnTo>
                    <a:pt x="83402" y="38053"/>
                  </a:lnTo>
                  <a:lnTo>
                    <a:pt x="82926" y="36660"/>
                  </a:lnTo>
                  <a:lnTo>
                    <a:pt x="82486" y="36220"/>
                  </a:lnTo>
                  <a:lnTo>
                    <a:pt x="82009" y="35744"/>
                  </a:lnTo>
                  <a:lnTo>
                    <a:pt x="81093" y="33911"/>
                  </a:lnTo>
                  <a:lnTo>
                    <a:pt x="80653" y="33471"/>
                  </a:lnTo>
                  <a:lnTo>
                    <a:pt x="79736" y="32994"/>
                  </a:lnTo>
                  <a:lnTo>
                    <a:pt x="79736" y="32554"/>
                  </a:lnTo>
                  <a:lnTo>
                    <a:pt x="78820" y="32078"/>
                  </a:lnTo>
                  <a:lnTo>
                    <a:pt x="78343" y="31638"/>
                  </a:lnTo>
                  <a:lnTo>
                    <a:pt x="77427" y="29328"/>
                  </a:lnTo>
                  <a:lnTo>
                    <a:pt x="76987" y="29328"/>
                  </a:lnTo>
                  <a:lnTo>
                    <a:pt x="76987" y="28412"/>
                  </a:lnTo>
                  <a:lnTo>
                    <a:pt x="76510" y="27495"/>
                  </a:lnTo>
                  <a:lnTo>
                    <a:pt x="76510" y="27972"/>
                  </a:lnTo>
                  <a:lnTo>
                    <a:pt x="76070" y="27055"/>
                  </a:lnTo>
                  <a:lnTo>
                    <a:pt x="76070" y="26139"/>
                  </a:lnTo>
                  <a:lnTo>
                    <a:pt x="75594" y="25662"/>
                  </a:lnTo>
                  <a:lnTo>
                    <a:pt x="74677" y="24746"/>
                  </a:lnTo>
                  <a:lnTo>
                    <a:pt x="74237" y="23829"/>
                  </a:lnTo>
                  <a:lnTo>
                    <a:pt x="73321" y="23829"/>
                  </a:lnTo>
                  <a:lnTo>
                    <a:pt x="73321" y="23389"/>
                  </a:lnTo>
                  <a:lnTo>
                    <a:pt x="73321" y="22913"/>
                  </a:lnTo>
                  <a:lnTo>
                    <a:pt x="74237" y="22913"/>
                  </a:lnTo>
                  <a:lnTo>
                    <a:pt x="74677" y="22473"/>
                  </a:lnTo>
                  <a:lnTo>
                    <a:pt x="74677" y="20163"/>
                  </a:lnTo>
                  <a:lnTo>
                    <a:pt x="74237" y="18807"/>
                  </a:lnTo>
                  <a:lnTo>
                    <a:pt x="74237" y="17890"/>
                  </a:lnTo>
                  <a:lnTo>
                    <a:pt x="74677" y="17890"/>
                  </a:lnTo>
                  <a:lnTo>
                    <a:pt x="75154" y="16497"/>
                  </a:lnTo>
                  <a:lnTo>
                    <a:pt x="75154" y="14224"/>
                  </a:lnTo>
                  <a:lnTo>
                    <a:pt x="73761" y="11915"/>
                  </a:lnTo>
                  <a:lnTo>
                    <a:pt x="74237" y="10998"/>
                  </a:lnTo>
                  <a:lnTo>
                    <a:pt x="75154" y="10082"/>
                  </a:lnTo>
                  <a:lnTo>
                    <a:pt x="75594" y="9165"/>
                  </a:lnTo>
                  <a:lnTo>
                    <a:pt x="75154" y="7809"/>
                  </a:lnTo>
                  <a:lnTo>
                    <a:pt x="75154" y="6416"/>
                  </a:lnTo>
                  <a:lnTo>
                    <a:pt x="74237" y="5059"/>
                  </a:lnTo>
                  <a:lnTo>
                    <a:pt x="73321" y="4583"/>
                  </a:lnTo>
                  <a:lnTo>
                    <a:pt x="73761" y="3666"/>
                  </a:lnTo>
                  <a:lnTo>
                    <a:pt x="73321" y="3666"/>
                  </a:lnTo>
                  <a:lnTo>
                    <a:pt x="72844" y="3226"/>
                  </a:lnTo>
                  <a:lnTo>
                    <a:pt x="72404" y="3226"/>
                  </a:lnTo>
                  <a:lnTo>
                    <a:pt x="71928" y="4583"/>
                  </a:lnTo>
                  <a:lnTo>
                    <a:pt x="71488" y="4583"/>
                  </a:lnTo>
                  <a:lnTo>
                    <a:pt x="71011" y="3666"/>
                  </a:lnTo>
                  <a:lnTo>
                    <a:pt x="70094" y="3226"/>
                  </a:lnTo>
                  <a:lnTo>
                    <a:pt x="69178" y="2750"/>
                  </a:lnTo>
                  <a:lnTo>
                    <a:pt x="69178" y="1833"/>
                  </a:lnTo>
                  <a:lnTo>
                    <a:pt x="67822" y="1833"/>
                  </a:lnTo>
                  <a:lnTo>
                    <a:pt x="67345" y="2310"/>
                  </a:lnTo>
                  <a:lnTo>
                    <a:pt x="66428" y="2310"/>
                  </a:lnTo>
                  <a:lnTo>
                    <a:pt x="65989" y="1393"/>
                  </a:lnTo>
                  <a:lnTo>
                    <a:pt x="65512" y="917"/>
                  </a:lnTo>
                  <a:lnTo>
                    <a:pt x="65989" y="477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60" name="Google Shape;5060;p37"/>
            <p:cNvSpPr/>
            <p:nvPr/>
          </p:nvSpPr>
          <p:spPr>
            <a:xfrm>
              <a:off x="6604767" y="2730427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61" name="Google Shape;5061;p37"/>
            <p:cNvSpPr/>
            <p:nvPr/>
          </p:nvSpPr>
          <p:spPr>
            <a:xfrm>
              <a:off x="6921220" y="3128219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62" name="Google Shape;5062;p37"/>
            <p:cNvSpPr/>
            <p:nvPr/>
          </p:nvSpPr>
          <p:spPr>
            <a:xfrm>
              <a:off x="8019110" y="3695136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63" name="Google Shape;5063;p37"/>
            <p:cNvSpPr/>
            <p:nvPr/>
          </p:nvSpPr>
          <p:spPr>
            <a:xfrm>
              <a:off x="6317185" y="2663845"/>
              <a:ext cx="73672" cy="51874"/>
            </a:xfrm>
            <a:custGeom>
              <a:avLst/>
              <a:gdLst/>
              <a:ahLst/>
              <a:cxnLst/>
              <a:rect l="l" t="t" r="r" b="b"/>
              <a:pathLst>
                <a:path w="4583" h="3227" extrusionOk="0">
                  <a:moveTo>
                    <a:pt x="3226" y="0"/>
                  </a:moveTo>
                  <a:lnTo>
                    <a:pt x="1833" y="1393"/>
                  </a:lnTo>
                  <a:lnTo>
                    <a:pt x="1393" y="477"/>
                  </a:lnTo>
                  <a:lnTo>
                    <a:pt x="917" y="917"/>
                  </a:lnTo>
                  <a:lnTo>
                    <a:pt x="917" y="1393"/>
                  </a:lnTo>
                  <a:lnTo>
                    <a:pt x="917" y="1833"/>
                  </a:lnTo>
                  <a:lnTo>
                    <a:pt x="0" y="2310"/>
                  </a:lnTo>
                  <a:lnTo>
                    <a:pt x="917" y="2310"/>
                  </a:lnTo>
                  <a:lnTo>
                    <a:pt x="1393" y="2750"/>
                  </a:lnTo>
                  <a:lnTo>
                    <a:pt x="1393" y="3226"/>
                  </a:lnTo>
                  <a:lnTo>
                    <a:pt x="2310" y="2750"/>
                  </a:lnTo>
                  <a:lnTo>
                    <a:pt x="1833" y="2310"/>
                  </a:lnTo>
                  <a:lnTo>
                    <a:pt x="3666" y="2310"/>
                  </a:lnTo>
                  <a:lnTo>
                    <a:pt x="3666" y="1833"/>
                  </a:lnTo>
                  <a:lnTo>
                    <a:pt x="3666" y="1393"/>
                  </a:lnTo>
                  <a:lnTo>
                    <a:pt x="4583" y="477"/>
                  </a:lnTo>
                  <a:lnTo>
                    <a:pt x="322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64" name="Google Shape;5064;p37"/>
            <p:cNvSpPr/>
            <p:nvPr/>
          </p:nvSpPr>
          <p:spPr>
            <a:xfrm>
              <a:off x="6339578" y="2627306"/>
              <a:ext cx="29482" cy="29482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0" y="917"/>
                  </a:moveTo>
                  <a:lnTo>
                    <a:pt x="0" y="1357"/>
                  </a:lnTo>
                  <a:lnTo>
                    <a:pt x="440" y="917"/>
                  </a:lnTo>
                  <a:close/>
                  <a:moveTo>
                    <a:pt x="917" y="0"/>
                  </a:moveTo>
                  <a:lnTo>
                    <a:pt x="440" y="917"/>
                  </a:lnTo>
                  <a:lnTo>
                    <a:pt x="917" y="917"/>
                  </a:lnTo>
                  <a:lnTo>
                    <a:pt x="917" y="1833"/>
                  </a:lnTo>
                  <a:lnTo>
                    <a:pt x="1357" y="1357"/>
                  </a:lnTo>
                  <a:lnTo>
                    <a:pt x="1833" y="917"/>
                  </a:lnTo>
                  <a:lnTo>
                    <a:pt x="1833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65" name="Google Shape;5065;p37"/>
            <p:cNvSpPr/>
            <p:nvPr/>
          </p:nvSpPr>
          <p:spPr>
            <a:xfrm>
              <a:off x="6398509" y="2568375"/>
              <a:ext cx="235740" cy="169141"/>
            </a:xfrm>
            <a:custGeom>
              <a:avLst/>
              <a:gdLst/>
              <a:ahLst/>
              <a:cxnLst/>
              <a:rect l="l" t="t" r="r" b="b"/>
              <a:pathLst>
                <a:path w="14665" h="10522" extrusionOk="0">
                  <a:moveTo>
                    <a:pt x="7772" y="0"/>
                  </a:moveTo>
                  <a:lnTo>
                    <a:pt x="6856" y="440"/>
                  </a:lnTo>
                  <a:lnTo>
                    <a:pt x="5499" y="440"/>
                  </a:lnTo>
                  <a:lnTo>
                    <a:pt x="5023" y="917"/>
                  </a:lnTo>
                  <a:lnTo>
                    <a:pt x="1833" y="917"/>
                  </a:lnTo>
                  <a:lnTo>
                    <a:pt x="1833" y="1357"/>
                  </a:lnTo>
                  <a:lnTo>
                    <a:pt x="1833" y="2273"/>
                  </a:lnTo>
                  <a:lnTo>
                    <a:pt x="440" y="2273"/>
                  </a:lnTo>
                  <a:lnTo>
                    <a:pt x="0" y="2750"/>
                  </a:lnTo>
                  <a:lnTo>
                    <a:pt x="0" y="3190"/>
                  </a:lnTo>
                  <a:lnTo>
                    <a:pt x="0" y="3666"/>
                  </a:lnTo>
                  <a:lnTo>
                    <a:pt x="0" y="4106"/>
                  </a:lnTo>
                  <a:lnTo>
                    <a:pt x="1357" y="4106"/>
                  </a:lnTo>
                  <a:lnTo>
                    <a:pt x="1357" y="4583"/>
                  </a:lnTo>
                  <a:lnTo>
                    <a:pt x="1357" y="5023"/>
                  </a:lnTo>
                  <a:lnTo>
                    <a:pt x="917" y="5023"/>
                  </a:lnTo>
                  <a:lnTo>
                    <a:pt x="917" y="5499"/>
                  </a:lnTo>
                  <a:lnTo>
                    <a:pt x="917" y="6856"/>
                  </a:lnTo>
                  <a:lnTo>
                    <a:pt x="1833" y="7772"/>
                  </a:lnTo>
                  <a:lnTo>
                    <a:pt x="2273" y="7772"/>
                  </a:lnTo>
                  <a:lnTo>
                    <a:pt x="2273" y="7332"/>
                  </a:lnTo>
                  <a:lnTo>
                    <a:pt x="2750" y="6856"/>
                  </a:lnTo>
                  <a:lnTo>
                    <a:pt x="3190" y="6856"/>
                  </a:lnTo>
                  <a:lnTo>
                    <a:pt x="3666" y="7332"/>
                  </a:lnTo>
                  <a:lnTo>
                    <a:pt x="3190" y="8249"/>
                  </a:lnTo>
                  <a:lnTo>
                    <a:pt x="3666" y="9165"/>
                  </a:lnTo>
                  <a:lnTo>
                    <a:pt x="3666" y="9605"/>
                  </a:lnTo>
                  <a:lnTo>
                    <a:pt x="5023" y="9165"/>
                  </a:lnTo>
                  <a:lnTo>
                    <a:pt x="5499" y="8689"/>
                  </a:lnTo>
                  <a:lnTo>
                    <a:pt x="5939" y="9165"/>
                  </a:lnTo>
                  <a:lnTo>
                    <a:pt x="6416" y="9165"/>
                  </a:lnTo>
                  <a:lnTo>
                    <a:pt x="6416" y="8689"/>
                  </a:lnTo>
                  <a:lnTo>
                    <a:pt x="7332" y="9165"/>
                  </a:lnTo>
                  <a:lnTo>
                    <a:pt x="7772" y="9165"/>
                  </a:lnTo>
                  <a:lnTo>
                    <a:pt x="7772" y="9605"/>
                  </a:lnTo>
                  <a:lnTo>
                    <a:pt x="8249" y="10082"/>
                  </a:lnTo>
                  <a:lnTo>
                    <a:pt x="8689" y="10082"/>
                  </a:lnTo>
                  <a:lnTo>
                    <a:pt x="9605" y="9605"/>
                  </a:lnTo>
                  <a:lnTo>
                    <a:pt x="10522" y="10522"/>
                  </a:lnTo>
                  <a:lnTo>
                    <a:pt x="11438" y="10082"/>
                  </a:lnTo>
                  <a:lnTo>
                    <a:pt x="12355" y="9605"/>
                  </a:lnTo>
                  <a:lnTo>
                    <a:pt x="12355" y="10082"/>
                  </a:lnTo>
                  <a:lnTo>
                    <a:pt x="13271" y="10082"/>
                  </a:lnTo>
                  <a:lnTo>
                    <a:pt x="13748" y="9165"/>
                  </a:lnTo>
                  <a:lnTo>
                    <a:pt x="13271" y="9165"/>
                  </a:lnTo>
                  <a:lnTo>
                    <a:pt x="12831" y="8689"/>
                  </a:lnTo>
                  <a:lnTo>
                    <a:pt x="12831" y="8249"/>
                  </a:lnTo>
                  <a:lnTo>
                    <a:pt x="13271" y="7772"/>
                  </a:lnTo>
                  <a:lnTo>
                    <a:pt x="13748" y="8249"/>
                  </a:lnTo>
                  <a:lnTo>
                    <a:pt x="14188" y="8249"/>
                  </a:lnTo>
                  <a:lnTo>
                    <a:pt x="14188" y="8689"/>
                  </a:lnTo>
                  <a:lnTo>
                    <a:pt x="14664" y="7772"/>
                  </a:lnTo>
                  <a:lnTo>
                    <a:pt x="14664" y="7332"/>
                  </a:lnTo>
                  <a:lnTo>
                    <a:pt x="14188" y="6856"/>
                  </a:lnTo>
                  <a:lnTo>
                    <a:pt x="13271" y="6416"/>
                  </a:lnTo>
                  <a:lnTo>
                    <a:pt x="12831" y="5499"/>
                  </a:lnTo>
                  <a:lnTo>
                    <a:pt x="12355" y="4583"/>
                  </a:lnTo>
                  <a:lnTo>
                    <a:pt x="12831" y="3666"/>
                  </a:lnTo>
                  <a:lnTo>
                    <a:pt x="12355" y="3190"/>
                  </a:lnTo>
                  <a:lnTo>
                    <a:pt x="12355" y="2750"/>
                  </a:lnTo>
                  <a:lnTo>
                    <a:pt x="13271" y="1833"/>
                  </a:lnTo>
                  <a:lnTo>
                    <a:pt x="13271" y="917"/>
                  </a:lnTo>
                  <a:lnTo>
                    <a:pt x="12831" y="440"/>
                  </a:lnTo>
                  <a:lnTo>
                    <a:pt x="9605" y="440"/>
                  </a:lnTo>
                  <a:lnTo>
                    <a:pt x="9165" y="0"/>
                  </a:lnTo>
                  <a:lnTo>
                    <a:pt x="8689" y="0"/>
                  </a:lnTo>
                  <a:lnTo>
                    <a:pt x="7772" y="440"/>
                  </a:lnTo>
                  <a:lnTo>
                    <a:pt x="777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66" name="Google Shape;5066;p37"/>
            <p:cNvSpPr/>
            <p:nvPr/>
          </p:nvSpPr>
          <p:spPr>
            <a:xfrm>
              <a:off x="6604767" y="2730427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1"/>
                  </a:moveTo>
                  <a:lnTo>
                    <a:pt x="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67" name="Google Shape;5067;p37"/>
            <p:cNvSpPr/>
            <p:nvPr/>
          </p:nvSpPr>
          <p:spPr>
            <a:xfrm>
              <a:off x="6590026" y="288482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68" name="Google Shape;5068;p37"/>
            <p:cNvSpPr/>
            <p:nvPr/>
          </p:nvSpPr>
          <p:spPr>
            <a:xfrm>
              <a:off x="6295372" y="2708035"/>
              <a:ext cx="360675" cy="184477"/>
            </a:xfrm>
            <a:custGeom>
              <a:avLst/>
              <a:gdLst/>
              <a:ahLst/>
              <a:cxnLst/>
              <a:rect l="l" t="t" r="r" b="b"/>
              <a:pathLst>
                <a:path w="22437" h="11476" extrusionOk="0">
                  <a:moveTo>
                    <a:pt x="11915" y="1"/>
                  </a:moveTo>
                  <a:lnTo>
                    <a:pt x="11439" y="477"/>
                  </a:lnTo>
                  <a:lnTo>
                    <a:pt x="10082" y="917"/>
                  </a:lnTo>
                  <a:lnTo>
                    <a:pt x="9166" y="917"/>
                  </a:lnTo>
                  <a:lnTo>
                    <a:pt x="9606" y="1394"/>
                  </a:lnTo>
                  <a:lnTo>
                    <a:pt x="9606" y="2310"/>
                  </a:lnTo>
                  <a:lnTo>
                    <a:pt x="9606" y="2750"/>
                  </a:lnTo>
                  <a:lnTo>
                    <a:pt x="9606" y="3667"/>
                  </a:lnTo>
                  <a:lnTo>
                    <a:pt x="9606" y="4143"/>
                  </a:lnTo>
                  <a:lnTo>
                    <a:pt x="9606" y="5060"/>
                  </a:lnTo>
                  <a:lnTo>
                    <a:pt x="9166" y="5500"/>
                  </a:lnTo>
                  <a:lnTo>
                    <a:pt x="8689" y="5976"/>
                  </a:lnTo>
                  <a:lnTo>
                    <a:pt x="8249" y="5976"/>
                  </a:lnTo>
                  <a:lnTo>
                    <a:pt x="7333" y="5060"/>
                  </a:lnTo>
                  <a:lnTo>
                    <a:pt x="6856" y="4583"/>
                  </a:lnTo>
                  <a:lnTo>
                    <a:pt x="6416" y="3667"/>
                  </a:lnTo>
                  <a:lnTo>
                    <a:pt x="5500" y="2750"/>
                  </a:lnTo>
                  <a:lnTo>
                    <a:pt x="5023" y="2750"/>
                  </a:lnTo>
                  <a:lnTo>
                    <a:pt x="4583" y="2310"/>
                  </a:lnTo>
                  <a:lnTo>
                    <a:pt x="4583" y="1834"/>
                  </a:lnTo>
                  <a:lnTo>
                    <a:pt x="3667" y="1834"/>
                  </a:lnTo>
                  <a:lnTo>
                    <a:pt x="2750" y="2750"/>
                  </a:lnTo>
                  <a:lnTo>
                    <a:pt x="2274" y="3227"/>
                  </a:lnTo>
                  <a:lnTo>
                    <a:pt x="1834" y="3227"/>
                  </a:lnTo>
                  <a:lnTo>
                    <a:pt x="1357" y="4143"/>
                  </a:lnTo>
                  <a:lnTo>
                    <a:pt x="1357" y="5060"/>
                  </a:lnTo>
                  <a:lnTo>
                    <a:pt x="917" y="5976"/>
                  </a:lnTo>
                  <a:lnTo>
                    <a:pt x="441" y="6893"/>
                  </a:lnTo>
                  <a:lnTo>
                    <a:pt x="1" y="10082"/>
                  </a:lnTo>
                  <a:lnTo>
                    <a:pt x="1834" y="9642"/>
                  </a:lnTo>
                  <a:lnTo>
                    <a:pt x="2750" y="9166"/>
                  </a:lnTo>
                  <a:lnTo>
                    <a:pt x="3190" y="8726"/>
                  </a:lnTo>
                  <a:lnTo>
                    <a:pt x="5940" y="8726"/>
                  </a:lnTo>
                  <a:lnTo>
                    <a:pt x="6856" y="7809"/>
                  </a:lnTo>
                  <a:lnTo>
                    <a:pt x="8249" y="7809"/>
                  </a:lnTo>
                  <a:lnTo>
                    <a:pt x="10082" y="8249"/>
                  </a:lnTo>
                  <a:lnTo>
                    <a:pt x="10999" y="7809"/>
                  </a:lnTo>
                  <a:lnTo>
                    <a:pt x="11439" y="8249"/>
                  </a:lnTo>
                  <a:lnTo>
                    <a:pt x="12355" y="8726"/>
                  </a:lnTo>
                  <a:lnTo>
                    <a:pt x="13748" y="9166"/>
                  </a:lnTo>
                  <a:lnTo>
                    <a:pt x="14188" y="9166"/>
                  </a:lnTo>
                  <a:lnTo>
                    <a:pt x="15105" y="10082"/>
                  </a:lnTo>
                  <a:lnTo>
                    <a:pt x="16498" y="10999"/>
                  </a:lnTo>
                  <a:lnTo>
                    <a:pt x="16938" y="11475"/>
                  </a:lnTo>
                  <a:lnTo>
                    <a:pt x="18331" y="10999"/>
                  </a:lnTo>
                  <a:lnTo>
                    <a:pt x="19247" y="10999"/>
                  </a:lnTo>
                  <a:lnTo>
                    <a:pt x="19687" y="10559"/>
                  </a:lnTo>
                  <a:lnTo>
                    <a:pt x="20604" y="10999"/>
                  </a:lnTo>
                  <a:lnTo>
                    <a:pt x="21520" y="10559"/>
                  </a:lnTo>
                  <a:lnTo>
                    <a:pt x="21520" y="10082"/>
                  </a:lnTo>
                  <a:lnTo>
                    <a:pt x="21080" y="9642"/>
                  </a:lnTo>
                  <a:lnTo>
                    <a:pt x="20604" y="9166"/>
                  </a:lnTo>
                  <a:lnTo>
                    <a:pt x="21520" y="8726"/>
                  </a:lnTo>
                  <a:lnTo>
                    <a:pt x="22437" y="7809"/>
                  </a:lnTo>
                  <a:lnTo>
                    <a:pt x="21997" y="6893"/>
                  </a:lnTo>
                  <a:lnTo>
                    <a:pt x="21997" y="5976"/>
                  </a:lnTo>
                  <a:lnTo>
                    <a:pt x="21520" y="5060"/>
                  </a:lnTo>
                  <a:lnTo>
                    <a:pt x="21520" y="4583"/>
                  </a:lnTo>
                  <a:lnTo>
                    <a:pt x="20604" y="4583"/>
                  </a:lnTo>
                  <a:lnTo>
                    <a:pt x="19687" y="3667"/>
                  </a:lnTo>
                  <a:lnTo>
                    <a:pt x="21080" y="3667"/>
                  </a:lnTo>
                  <a:lnTo>
                    <a:pt x="20604" y="2750"/>
                  </a:lnTo>
                  <a:lnTo>
                    <a:pt x="20604" y="1834"/>
                  </a:lnTo>
                  <a:lnTo>
                    <a:pt x="20164" y="1834"/>
                  </a:lnTo>
                  <a:lnTo>
                    <a:pt x="19687" y="2310"/>
                  </a:lnTo>
                  <a:lnTo>
                    <a:pt x="19687" y="1834"/>
                  </a:lnTo>
                  <a:lnTo>
                    <a:pt x="19247" y="1834"/>
                  </a:lnTo>
                  <a:lnTo>
                    <a:pt x="19247" y="1394"/>
                  </a:lnTo>
                  <a:lnTo>
                    <a:pt x="18771" y="1394"/>
                  </a:lnTo>
                  <a:lnTo>
                    <a:pt x="18771" y="917"/>
                  </a:lnTo>
                  <a:lnTo>
                    <a:pt x="17854" y="1394"/>
                  </a:lnTo>
                  <a:lnTo>
                    <a:pt x="16938" y="1834"/>
                  </a:lnTo>
                  <a:lnTo>
                    <a:pt x="16021" y="917"/>
                  </a:lnTo>
                  <a:lnTo>
                    <a:pt x="15105" y="1394"/>
                  </a:lnTo>
                  <a:lnTo>
                    <a:pt x="14665" y="1394"/>
                  </a:lnTo>
                  <a:lnTo>
                    <a:pt x="14188" y="917"/>
                  </a:lnTo>
                  <a:lnTo>
                    <a:pt x="14188" y="477"/>
                  </a:lnTo>
                  <a:lnTo>
                    <a:pt x="13748" y="477"/>
                  </a:lnTo>
                  <a:lnTo>
                    <a:pt x="12832" y="1"/>
                  </a:lnTo>
                  <a:lnTo>
                    <a:pt x="12832" y="477"/>
                  </a:lnTo>
                  <a:lnTo>
                    <a:pt x="12355" y="477"/>
                  </a:lnTo>
                  <a:lnTo>
                    <a:pt x="1191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69" name="Google Shape;5069;p37"/>
            <p:cNvSpPr/>
            <p:nvPr/>
          </p:nvSpPr>
          <p:spPr>
            <a:xfrm>
              <a:off x="6295372" y="2833565"/>
              <a:ext cx="316485" cy="220999"/>
            </a:xfrm>
            <a:custGeom>
              <a:avLst/>
              <a:gdLst/>
              <a:ahLst/>
              <a:cxnLst/>
              <a:rect l="l" t="t" r="r" b="b"/>
              <a:pathLst>
                <a:path w="19688" h="13748" extrusionOk="0">
                  <a:moveTo>
                    <a:pt x="6856" y="0"/>
                  </a:moveTo>
                  <a:lnTo>
                    <a:pt x="5940" y="917"/>
                  </a:lnTo>
                  <a:lnTo>
                    <a:pt x="3190" y="917"/>
                  </a:lnTo>
                  <a:lnTo>
                    <a:pt x="2750" y="1357"/>
                  </a:lnTo>
                  <a:lnTo>
                    <a:pt x="1834" y="1833"/>
                  </a:lnTo>
                  <a:lnTo>
                    <a:pt x="441" y="2273"/>
                  </a:lnTo>
                  <a:lnTo>
                    <a:pt x="1" y="2273"/>
                  </a:lnTo>
                  <a:lnTo>
                    <a:pt x="441" y="3666"/>
                  </a:lnTo>
                  <a:lnTo>
                    <a:pt x="441" y="4106"/>
                  </a:lnTo>
                  <a:lnTo>
                    <a:pt x="441" y="4583"/>
                  </a:lnTo>
                  <a:lnTo>
                    <a:pt x="917" y="5939"/>
                  </a:lnTo>
                  <a:lnTo>
                    <a:pt x="917" y="7772"/>
                  </a:lnTo>
                  <a:lnTo>
                    <a:pt x="2274" y="7332"/>
                  </a:lnTo>
                  <a:lnTo>
                    <a:pt x="2274" y="7772"/>
                  </a:lnTo>
                  <a:lnTo>
                    <a:pt x="2750" y="8249"/>
                  </a:lnTo>
                  <a:lnTo>
                    <a:pt x="3190" y="8249"/>
                  </a:lnTo>
                  <a:lnTo>
                    <a:pt x="3667" y="8689"/>
                  </a:lnTo>
                  <a:lnTo>
                    <a:pt x="4107" y="8249"/>
                  </a:lnTo>
                  <a:lnTo>
                    <a:pt x="5023" y="7772"/>
                  </a:lnTo>
                  <a:lnTo>
                    <a:pt x="5940" y="8249"/>
                  </a:lnTo>
                  <a:lnTo>
                    <a:pt x="6416" y="9165"/>
                  </a:lnTo>
                  <a:lnTo>
                    <a:pt x="6416" y="9605"/>
                  </a:lnTo>
                  <a:lnTo>
                    <a:pt x="6856" y="10082"/>
                  </a:lnTo>
                  <a:lnTo>
                    <a:pt x="6856" y="10998"/>
                  </a:lnTo>
                  <a:lnTo>
                    <a:pt x="6856" y="11438"/>
                  </a:lnTo>
                  <a:lnTo>
                    <a:pt x="7773" y="12355"/>
                  </a:lnTo>
                  <a:lnTo>
                    <a:pt x="8249" y="12355"/>
                  </a:lnTo>
                  <a:lnTo>
                    <a:pt x="9606" y="12831"/>
                  </a:lnTo>
                  <a:lnTo>
                    <a:pt x="9606" y="13271"/>
                  </a:lnTo>
                  <a:lnTo>
                    <a:pt x="10522" y="13271"/>
                  </a:lnTo>
                  <a:lnTo>
                    <a:pt x="10522" y="13748"/>
                  </a:lnTo>
                  <a:lnTo>
                    <a:pt x="11439" y="13748"/>
                  </a:lnTo>
                  <a:lnTo>
                    <a:pt x="11915" y="13271"/>
                  </a:lnTo>
                  <a:lnTo>
                    <a:pt x="12355" y="11915"/>
                  </a:lnTo>
                  <a:lnTo>
                    <a:pt x="13272" y="11915"/>
                  </a:lnTo>
                  <a:lnTo>
                    <a:pt x="14188" y="11438"/>
                  </a:lnTo>
                  <a:lnTo>
                    <a:pt x="14665" y="11915"/>
                  </a:lnTo>
                  <a:lnTo>
                    <a:pt x="14665" y="11438"/>
                  </a:lnTo>
                  <a:lnTo>
                    <a:pt x="15105" y="11438"/>
                  </a:lnTo>
                  <a:lnTo>
                    <a:pt x="15581" y="10522"/>
                  </a:lnTo>
                  <a:lnTo>
                    <a:pt x="15581" y="10082"/>
                  </a:lnTo>
                  <a:lnTo>
                    <a:pt x="15105" y="8689"/>
                  </a:lnTo>
                  <a:lnTo>
                    <a:pt x="15105" y="8249"/>
                  </a:lnTo>
                  <a:lnTo>
                    <a:pt x="17414" y="7332"/>
                  </a:lnTo>
                  <a:lnTo>
                    <a:pt x="16938" y="6856"/>
                  </a:lnTo>
                  <a:lnTo>
                    <a:pt x="18771" y="6856"/>
                  </a:lnTo>
                  <a:lnTo>
                    <a:pt x="19687" y="5499"/>
                  </a:lnTo>
                  <a:lnTo>
                    <a:pt x="17414" y="5499"/>
                  </a:lnTo>
                  <a:lnTo>
                    <a:pt x="18331" y="3190"/>
                  </a:lnTo>
                  <a:lnTo>
                    <a:pt x="16938" y="3666"/>
                  </a:lnTo>
                  <a:lnTo>
                    <a:pt x="16498" y="3190"/>
                  </a:lnTo>
                  <a:lnTo>
                    <a:pt x="15105" y="2273"/>
                  </a:lnTo>
                  <a:lnTo>
                    <a:pt x="14188" y="1357"/>
                  </a:lnTo>
                  <a:lnTo>
                    <a:pt x="13748" y="1357"/>
                  </a:lnTo>
                  <a:lnTo>
                    <a:pt x="12355" y="917"/>
                  </a:lnTo>
                  <a:lnTo>
                    <a:pt x="11439" y="440"/>
                  </a:lnTo>
                  <a:lnTo>
                    <a:pt x="10999" y="0"/>
                  </a:lnTo>
                  <a:lnTo>
                    <a:pt x="10082" y="440"/>
                  </a:lnTo>
                  <a:lnTo>
                    <a:pt x="82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70" name="Google Shape;5070;p37"/>
            <p:cNvSpPr/>
            <p:nvPr/>
          </p:nvSpPr>
          <p:spPr>
            <a:xfrm>
              <a:off x="6921220" y="3120552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477"/>
                  </a:moveTo>
                  <a:lnTo>
                    <a:pt x="1" y="1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71" name="Google Shape;5071;p37"/>
            <p:cNvSpPr/>
            <p:nvPr/>
          </p:nvSpPr>
          <p:spPr>
            <a:xfrm>
              <a:off x="6449772" y="2833565"/>
              <a:ext cx="493856" cy="412533"/>
            </a:xfrm>
            <a:custGeom>
              <a:avLst/>
              <a:gdLst/>
              <a:ahLst/>
              <a:cxnLst/>
              <a:rect l="l" t="t" r="r" b="b"/>
              <a:pathLst>
                <a:path w="30722" h="25663" extrusionOk="0">
                  <a:moveTo>
                    <a:pt x="12832" y="0"/>
                  </a:moveTo>
                  <a:lnTo>
                    <a:pt x="11915" y="917"/>
                  </a:lnTo>
                  <a:lnTo>
                    <a:pt x="10999" y="1357"/>
                  </a:lnTo>
                  <a:lnTo>
                    <a:pt x="11915" y="1833"/>
                  </a:lnTo>
                  <a:lnTo>
                    <a:pt x="11915" y="2273"/>
                  </a:lnTo>
                  <a:lnTo>
                    <a:pt x="11915" y="2750"/>
                  </a:lnTo>
                  <a:lnTo>
                    <a:pt x="10999" y="3190"/>
                  </a:lnTo>
                  <a:lnTo>
                    <a:pt x="10082" y="2750"/>
                  </a:lnTo>
                  <a:lnTo>
                    <a:pt x="9642" y="3190"/>
                  </a:lnTo>
                  <a:lnTo>
                    <a:pt x="8726" y="3190"/>
                  </a:lnTo>
                  <a:lnTo>
                    <a:pt x="7809" y="5499"/>
                  </a:lnTo>
                  <a:lnTo>
                    <a:pt x="10082" y="5499"/>
                  </a:lnTo>
                  <a:lnTo>
                    <a:pt x="9166" y="6856"/>
                  </a:lnTo>
                  <a:lnTo>
                    <a:pt x="7809" y="6856"/>
                  </a:lnTo>
                  <a:lnTo>
                    <a:pt x="7809" y="7332"/>
                  </a:lnTo>
                  <a:lnTo>
                    <a:pt x="5500" y="8249"/>
                  </a:lnTo>
                  <a:lnTo>
                    <a:pt x="5976" y="8689"/>
                  </a:lnTo>
                  <a:lnTo>
                    <a:pt x="5976" y="10082"/>
                  </a:lnTo>
                  <a:lnTo>
                    <a:pt x="5976" y="10522"/>
                  </a:lnTo>
                  <a:lnTo>
                    <a:pt x="5500" y="11438"/>
                  </a:lnTo>
                  <a:lnTo>
                    <a:pt x="5060" y="11438"/>
                  </a:lnTo>
                  <a:lnTo>
                    <a:pt x="5060" y="11915"/>
                  </a:lnTo>
                  <a:lnTo>
                    <a:pt x="4583" y="11438"/>
                  </a:lnTo>
                  <a:lnTo>
                    <a:pt x="3667" y="11915"/>
                  </a:lnTo>
                  <a:lnTo>
                    <a:pt x="2750" y="11915"/>
                  </a:lnTo>
                  <a:lnTo>
                    <a:pt x="2310" y="13271"/>
                  </a:lnTo>
                  <a:lnTo>
                    <a:pt x="1834" y="13748"/>
                  </a:lnTo>
                  <a:lnTo>
                    <a:pt x="917" y="13748"/>
                  </a:lnTo>
                  <a:lnTo>
                    <a:pt x="917" y="13271"/>
                  </a:lnTo>
                  <a:lnTo>
                    <a:pt x="1" y="13271"/>
                  </a:lnTo>
                  <a:lnTo>
                    <a:pt x="1" y="14188"/>
                  </a:lnTo>
                  <a:lnTo>
                    <a:pt x="1" y="14664"/>
                  </a:lnTo>
                  <a:lnTo>
                    <a:pt x="477" y="15104"/>
                  </a:lnTo>
                  <a:lnTo>
                    <a:pt x="477" y="16497"/>
                  </a:lnTo>
                  <a:lnTo>
                    <a:pt x="917" y="16937"/>
                  </a:lnTo>
                  <a:lnTo>
                    <a:pt x="1394" y="17854"/>
                  </a:lnTo>
                  <a:lnTo>
                    <a:pt x="1834" y="17854"/>
                  </a:lnTo>
                  <a:lnTo>
                    <a:pt x="1834" y="18330"/>
                  </a:lnTo>
                  <a:lnTo>
                    <a:pt x="2310" y="18770"/>
                  </a:lnTo>
                  <a:lnTo>
                    <a:pt x="2310" y="20603"/>
                  </a:lnTo>
                  <a:lnTo>
                    <a:pt x="2310" y="21080"/>
                  </a:lnTo>
                  <a:lnTo>
                    <a:pt x="1834" y="21520"/>
                  </a:lnTo>
                  <a:lnTo>
                    <a:pt x="477" y="22913"/>
                  </a:lnTo>
                  <a:lnTo>
                    <a:pt x="917" y="23353"/>
                  </a:lnTo>
                  <a:lnTo>
                    <a:pt x="1834" y="23353"/>
                  </a:lnTo>
                  <a:lnTo>
                    <a:pt x="1394" y="25186"/>
                  </a:lnTo>
                  <a:lnTo>
                    <a:pt x="2310" y="25186"/>
                  </a:lnTo>
                  <a:lnTo>
                    <a:pt x="2750" y="25662"/>
                  </a:lnTo>
                  <a:lnTo>
                    <a:pt x="2750" y="25186"/>
                  </a:lnTo>
                  <a:lnTo>
                    <a:pt x="3227" y="24746"/>
                  </a:lnTo>
                  <a:lnTo>
                    <a:pt x="3667" y="24746"/>
                  </a:lnTo>
                  <a:lnTo>
                    <a:pt x="3667" y="24269"/>
                  </a:lnTo>
                  <a:lnTo>
                    <a:pt x="4583" y="23353"/>
                  </a:lnTo>
                  <a:lnTo>
                    <a:pt x="6416" y="23353"/>
                  </a:lnTo>
                  <a:lnTo>
                    <a:pt x="7809" y="22913"/>
                  </a:lnTo>
                  <a:lnTo>
                    <a:pt x="9166" y="22913"/>
                  </a:lnTo>
                  <a:lnTo>
                    <a:pt x="10559" y="23353"/>
                  </a:lnTo>
                  <a:lnTo>
                    <a:pt x="11915" y="23829"/>
                  </a:lnTo>
                  <a:lnTo>
                    <a:pt x="14225" y="23829"/>
                  </a:lnTo>
                  <a:lnTo>
                    <a:pt x="14665" y="24269"/>
                  </a:lnTo>
                  <a:lnTo>
                    <a:pt x="16058" y="24269"/>
                  </a:lnTo>
                  <a:lnTo>
                    <a:pt x="16498" y="23829"/>
                  </a:lnTo>
                  <a:lnTo>
                    <a:pt x="17891" y="23829"/>
                  </a:lnTo>
                  <a:lnTo>
                    <a:pt x="18331" y="24269"/>
                  </a:lnTo>
                  <a:lnTo>
                    <a:pt x="18331" y="24746"/>
                  </a:lnTo>
                  <a:lnTo>
                    <a:pt x="18807" y="23829"/>
                  </a:lnTo>
                  <a:lnTo>
                    <a:pt x="19724" y="23829"/>
                  </a:lnTo>
                  <a:lnTo>
                    <a:pt x="20164" y="25186"/>
                  </a:lnTo>
                  <a:lnTo>
                    <a:pt x="20164" y="24746"/>
                  </a:lnTo>
                  <a:lnTo>
                    <a:pt x="20640" y="23829"/>
                  </a:lnTo>
                  <a:lnTo>
                    <a:pt x="21080" y="23353"/>
                  </a:lnTo>
                  <a:lnTo>
                    <a:pt x="21557" y="23353"/>
                  </a:lnTo>
                  <a:lnTo>
                    <a:pt x="22913" y="23829"/>
                  </a:lnTo>
                  <a:lnTo>
                    <a:pt x="23390" y="23353"/>
                  </a:lnTo>
                  <a:lnTo>
                    <a:pt x="23830" y="23353"/>
                  </a:lnTo>
                  <a:lnTo>
                    <a:pt x="25223" y="24269"/>
                  </a:lnTo>
                  <a:lnTo>
                    <a:pt x="25223" y="23353"/>
                  </a:lnTo>
                  <a:lnTo>
                    <a:pt x="25223" y="22913"/>
                  </a:lnTo>
                  <a:lnTo>
                    <a:pt x="24746" y="21996"/>
                  </a:lnTo>
                  <a:lnTo>
                    <a:pt x="24746" y="20603"/>
                  </a:lnTo>
                  <a:lnTo>
                    <a:pt x="24746" y="19687"/>
                  </a:lnTo>
                  <a:lnTo>
                    <a:pt x="25663" y="18770"/>
                  </a:lnTo>
                  <a:lnTo>
                    <a:pt x="27056" y="18770"/>
                  </a:lnTo>
                  <a:lnTo>
                    <a:pt x="27496" y="19247"/>
                  </a:lnTo>
                  <a:lnTo>
                    <a:pt x="28412" y="19247"/>
                  </a:lnTo>
                  <a:lnTo>
                    <a:pt x="29329" y="18770"/>
                  </a:lnTo>
                  <a:lnTo>
                    <a:pt x="29329" y="18330"/>
                  </a:lnTo>
                  <a:lnTo>
                    <a:pt x="28412" y="18330"/>
                  </a:lnTo>
                  <a:lnTo>
                    <a:pt x="27972" y="17854"/>
                  </a:lnTo>
                  <a:lnTo>
                    <a:pt x="27972" y="16937"/>
                  </a:lnTo>
                  <a:lnTo>
                    <a:pt x="27496" y="16497"/>
                  </a:lnTo>
                  <a:lnTo>
                    <a:pt x="27056" y="15104"/>
                  </a:lnTo>
                  <a:lnTo>
                    <a:pt x="26579" y="14664"/>
                  </a:lnTo>
                  <a:lnTo>
                    <a:pt x="26579" y="13748"/>
                  </a:lnTo>
                  <a:lnTo>
                    <a:pt x="26579" y="13271"/>
                  </a:lnTo>
                  <a:lnTo>
                    <a:pt x="27056" y="13271"/>
                  </a:lnTo>
                  <a:lnTo>
                    <a:pt x="27972" y="13748"/>
                  </a:lnTo>
                  <a:lnTo>
                    <a:pt x="28412" y="13271"/>
                  </a:lnTo>
                  <a:lnTo>
                    <a:pt x="29329" y="12831"/>
                  </a:lnTo>
                  <a:lnTo>
                    <a:pt x="29805" y="11915"/>
                  </a:lnTo>
                  <a:lnTo>
                    <a:pt x="30245" y="11438"/>
                  </a:lnTo>
                  <a:lnTo>
                    <a:pt x="30722" y="10998"/>
                  </a:lnTo>
                  <a:lnTo>
                    <a:pt x="30245" y="10082"/>
                  </a:lnTo>
                  <a:lnTo>
                    <a:pt x="29329" y="10082"/>
                  </a:lnTo>
                  <a:lnTo>
                    <a:pt x="29329" y="9165"/>
                  </a:lnTo>
                  <a:lnTo>
                    <a:pt x="27056" y="9165"/>
                  </a:lnTo>
                  <a:lnTo>
                    <a:pt x="27056" y="8689"/>
                  </a:lnTo>
                  <a:lnTo>
                    <a:pt x="26579" y="7772"/>
                  </a:lnTo>
                  <a:lnTo>
                    <a:pt x="25663" y="7332"/>
                  </a:lnTo>
                  <a:lnTo>
                    <a:pt x="23830" y="7332"/>
                  </a:lnTo>
                  <a:lnTo>
                    <a:pt x="23830" y="6856"/>
                  </a:lnTo>
                  <a:lnTo>
                    <a:pt x="23830" y="6416"/>
                  </a:lnTo>
                  <a:lnTo>
                    <a:pt x="22473" y="6416"/>
                  </a:lnTo>
                  <a:lnTo>
                    <a:pt x="23390" y="5939"/>
                  </a:lnTo>
                  <a:lnTo>
                    <a:pt x="22473" y="4583"/>
                  </a:lnTo>
                  <a:lnTo>
                    <a:pt x="21557" y="2750"/>
                  </a:lnTo>
                  <a:lnTo>
                    <a:pt x="21557" y="2273"/>
                  </a:lnTo>
                  <a:lnTo>
                    <a:pt x="21997" y="1833"/>
                  </a:lnTo>
                  <a:lnTo>
                    <a:pt x="21997" y="1357"/>
                  </a:lnTo>
                  <a:lnTo>
                    <a:pt x="21080" y="1357"/>
                  </a:lnTo>
                  <a:lnTo>
                    <a:pt x="20164" y="440"/>
                  </a:lnTo>
                  <a:lnTo>
                    <a:pt x="19247" y="0"/>
                  </a:lnTo>
                  <a:lnTo>
                    <a:pt x="18807" y="440"/>
                  </a:lnTo>
                  <a:lnTo>
                    <a:pt x="18807" y="917"/>
                  </a:lnTo>
                  <a:lnTo>
                    <a:pt x="17891" y="1357"/>
                  </a:lnTo>
                  <a:lnTo>
                    <a:pt x="17414" y="1357"/>
                  </a:lnTo>
                  <a:lnTo>
                    <a:pt x="17414" y="917"/>
                  </a:lnTo>
                  <a:lnTo>
                    <a:pt x="16974" y="440"/>
                  </a:lnTo>
                  <a:lnTo>
                    <a:pt x="14225" y="440"/>
                  </a:lnTo>
                  <a:lnTo>
                    <a:pt x="142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72" name="Google Shape;5072;p37"/>
            <p:cNvSpPr/>
            <p:nvPr/>
          </p:nvSpPr>
          <p:spPr>
            <a:xfrm>
              <a:off x="6486905" y="3025082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0" y="441"/>
                  </a:moveTo>
                  <a:lnTo>
                    <a:pt x="44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73" name="Google Shape;5073;p37"/>
            <p:cNvSpPr/>
            <p:nvPr/>
          </p:nvSpPr>
          <p:spPr>
            <a:xfrm>
              <a:off x="6921220" y="3120552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477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74" name="Google Shape;5074;p37"/>
            <p:cNvSpPr/>
            <p:nvPr/>
          </p:nvSpPr>
          <p:spPr>
            <a:xfrm>
              <a:off x="6427974" y="3474137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75" name="Google Shape;5075;p37"/>
            <p:cNvSpPr/>
            <p:nvPr/>
          </p:nvSpPr>
          <p:spPr>
            <a:xfrm>
              <a:off x="6405582" y="3533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76" name="Google Shape;5076;p37"/>
            <p:cNvSpPr/>
            <p:nvPr/>
          </p:nvSpPr>
          <p:spPr>
            <a:xfrm>
              <a:off x="6413233" y="3098754"/>
              <a:ext cx="1031324" cy="545135"/>
            </a:xfrm>
            <a:custGeom>
              <a:avLst/>
              <a:gdLst/>
              <a:ahLst/>
              <a:cxnLst/>
              <a:rect l="l" t="t" r="r" b="b"/>
              <a:pathLst>
                <a:path w="64157" h="33912" extrusionOk="0">
                  <a:moveTo>
                    <a:pt x="37577" y="0"/>
                  </a:moveTo>
                  <a:lnTo>
                    <a:pt x="36661" y="917"/>
                  </a:lnTo>
                  <a:lnTo>
                    <a:pt x="35744" y="440"/>
                  </a:lnTo>
                  <a:lnTo>
                    <a:pt x="35268" y="440"/>
                  </a:lnTo>
                  <a:lnTo>
                    <a:pt x="34828" y="917"/>
                  </a:lnTo>
                  <a:lnTo>
                    <a:pt x="34351" y="917"/>
                  </a:lnTo>
                  <a:lnTo>
                    <a:pt x="32995" y="1357"/>
                  </a:lnTo>
                  <a:lnTo>
                    <a:pt x="32518" y="917"/>
                  </a:lnTo>
                  <a:lnTo>
                    <a:pt x="31602" y="1357"/>
                  </a:lnTo>
                  <a:lnTo>
                    <a:pt x="31602" y="2273"/>
                  </a:lnTo>
                  <a:lnTo>
                    <a:pt x="30685" y="2750"/>
                  </a:lnTo>
                  <a:lnTo>
                    <a:pt x="29769" y="2750"/>
                  </a:lnTo>
                  <a:lnTo>
                    <a:pt x="29329" y="2273"/>
                  </a:lnTo>
                  <a:lnTo>
                    <a:pt x="27936" y="2273"/>
                  </a:lnTo>
                  <a:lnTo>
                    <a:pt x="27019" y="3190"/>
                  </a:lnTo>
                  <a:lnTo>
                    <a:pt x="27019" y="4106"/>
                  </a:lnTo>
                  <a:lnTo>
                    <a:pt x="27019" y="5499"/>
                  </a:lnTo>
                  <a:lnTo>
                    <a:pt x="27496" y="6416"/>
                  </a:lnTo>
                  <a:lnTo>
                    <a:pt x="27496" y="6856"/>
                  </a:lnTo>
                  <a:lnTo>
                    <a:pt x="27496" y="7772"/>
                  </a:lnTo>
                  <a:lnTo>
                    <a:pt x="26103" y="6856"/>
                  </a:lnTo>
                  <a:lnTo>
                    <a:pt x="25663" y="6856"/>
                  </a:lnTo>
                  <a:lnTo>
                    <a:pt x="25186" y="7332"/>
                  </a:lnTo>
                  <a:lnTo>
                    <a:pt x="23830" y="6856"/>
                  </a:lnTo>
                  <a:lnTo>
                    <a:pt x="23353" y="6856"/>
                  </a:lnTo>
                  <a:lnTo>
                    <a:pt x="22913" y="7332"/>
                  </a:lnTo>
                  <a:lnTo>
                    <a:pt x="22437" y="8249"/>
                  </a:lnTo>
                  <a:lnTo>
                    <a:pt x="22437" y="8689"/>
                  </a:lnTo>
                  <a:lnTo>
                    <a:pt x="21997" y="7332"/>
                  </a:lnTo>
                  <a:lnTo>
                    <a:pt x="21080" y="7332"/>
                  </a:lnTo>
                  <a:lnTo>
                    <a:pt x="20604" y="8249"/>
                  </a:lnTo>
                  <a:lnTo>
                    <a:pt x="20604" y="7772"/>
                  </a:lnTo>
                  <a:lnTo>
                    <a:pt x="20164" y="7332"/>
                  </a:lnTo>
                  <a:lnTo>
                    <a:pt x="18771" y="7332"/>
                  </a:lnTo>
                  <a:lnTo>
                    <a:pt x="18331" y="7772"/>
                  </a:lnTo>
                  <a:lnTo>
                    <a:pt x="16938" y="7772"/>
                  </a:lnTo>
                  <a:lnTo>
                    <a:pt x="16498" y="7332"/>
                  </a:lnTo>
                  <a:lnTo>
                    <a:pt x="14188" y="7332"/>
                  </a:lnTo>
                  <a:lnTo>
                    <a:pt x="12832" y="6856"/>
                  </a:lnTo>
                  <a:lnTo>
                    <a:pt x="11439" y="6416"/>
                  </a:lnTo>
                  <a:lnTo>
                    <a:pt x="10082" y="6416"/>
                  </a:lnTo>
                  <a:lnTo>
                    <a:pt x="8689" y="6856"/>
                  </a:lnTo>
                  <a:lnTo>
                    <a:pt x="6856" y="6856"/>
                  </a:lnTo>
                  <a:lnTo>
                    <a:pt x="5940" y="7772"/>
                  </a:lnTo>
                  <a:lnTo>
                    <a:pt x="5940" y="8249"/>
                  </a:lnTo>
                  <a:lnTo>
                    <a:pt x="5500" y="8249"/>
                  </a:lnTo>
                  <a:lnTo>
                    <a:pt x="5023" y="8689"/>
                  </a:lnTo>
                  <a:lnTo>
                    <a:pt x="5023" y="9165"/>
                  </a:lnTo>
                  <a:lnTo>
                    <a:pt x="4583" y="8689"/>
                  </a:lnTo>
                  <a:lnTo>
                    <a:pt x="3667" y="8689"/>
                  </a:lnTo>
                  <a:lnTo>
                    <a:pt x="3667" y="9165"/>
                  </a:lnTo>
                  <a:lnTo>
                    <a:pt x="3667" y="10522"/>
                  </a:lnTo>
                  <a:lnTo>
                    <a:pt x="4107" y="10998"/>
                  </a:lnTo>
                  <a:lnTo>
                    <a:pt x="3667" y="11438"/>
                  </a:lnTo>
                  <a:lnTo>
                    <a:pt x="4583" y="11915"/>
                  </a:lnTo>
                  <a:lnTo>
                    <a:pt x="5023" y="12355"/>
                  </a:lnTo>
                  <a:lnTo>
                    <a:pt x="5940" y="13271"/>
                  </a:lnTo>
                  <a:lnTo>
                    <a:pt x="5500" y="13748"/>
                  </a:lnTo>
                  <a:lnTo>
                    <a:pt x="5500" y="14188"/>
                  </a:lnTo>
                  <a:lnTo>
                    <a:pt x="5940" y="14188"/>
                  </a:lnTo>
                  <a:lnTo>
                    <a:pt x="6416" y="15104"/>
                  </a:lnTo>
                  <a:lnTo>
                    <a:pt x="5940" y="16021"/>
                  </a:lnTo>
                  <a:lnTo>
                    <a:pt x="5500" y="16497"/>
                  </a:lnTo>
                  <a:lnTo>
                    <a:pt x="4583" y="16497"/>
                  </a:lnTo>
                  <a:lnTo>
                    <a:pt x="3667" y="17414"/>
                  </a:lnTo>
                  <a:lnTo>
                    <a:pt x="3190" y="17854"/>
                  </a:lnTo>
                  <a:lnTo>
                    <a:pt x="2750" y="18770"/>
                  </a:lnTo>
                  <a:lnTo>
                    <a:pt x="2274" y="19247"/>
                  </a:lnTo>
                  <a:lnTo>
                    <a:pt x="1834" y="19687"/>
                  </a:lnTo>
                  <a:lnTo>
                    <a:pt x="1834" y="20163"/>
                  </a:lnTo>
                  <a:lnTo>
                    <a:pt x="1834" y="21520"/>
                  </a:lnTo>
                  <a:lnTo>
                    <a:pt x="1834" y="21997"/>
                  </a:lnTo>
                  <a:lnTo>
                    <a:pt x="1834" y="22436"/>
                  </a:lnTo>
                  <a:lnTo>
                    <a:pt x="1834" y="22913"/>
                  </a:lnTo>
                  <a:lnTo>
                    <a:pt x="1834" y="23353"/>
                  </a:lnTo>
                  <a:lnTo>
                    <a:pt x="1357" y="23830"/>
                  </a:lnTo>
                  <a:lnTo>
                    <a:pt x="1357" y="24269"/>
                  </a:lnTo>
                  <a:lnTo>
                    <a:pt x="917" y="24269"/>
                  </a:lnTo>
                  <a:lnTo>
                    <a:pt x="917" y="24746"/>
                  </a:lnTo>
                  <a:lnTo>
                    <a:pt x="917" y="25186"/>
                  </a:lnTo>
                  <a:lnTo>
                    <a:pt x="441" y="25663"/>
                  </a:lnTo>
                  <a:lnTo>
                    <a:pt x="441" y="26102"/>
                  </a:lnTo>
                  <a:lnTo>
                    <a:pt x="1" y="26579"/>
                  </a:lnTo>
                  <a:lnTo>
                    <a:pt x="441" y="26579"/>
                  </a:lnTo>
                  <a:lnTo>
                    <a:pt x="441" y="27496"/>
                  </a:lnTo>
                  <a:lnTo>
                    <a:pt x="441" y="27935"/>
                  </a:lnTo>
                  <a:lnTo>
                    <a:pt x="917" y="27496"/>
                  </a:lnTo>
                  <a:lnTo>
                    <a:pt x="1357" y="27935"/>
                  </a:lnTo>
                  <a:lnTo>
                    <a:pt x="2274" y="27935"/>
                  </a:lnTo>
                  <a:lnTo>
                    <a:pt x="3667" y="27496"/>
                  </a:lnTo>
                  <a:lnTo>
                    <a:pt x="4583" y="27935"/>
                  </a:lnTo>
                  <a:lnTo>
                    <a:pt x="5023" y="27935"/>
                  </a:lnTo>
                  <a:lnTo>
                    <a:pt x="5940" y="28412"/>
                  </a:lnTo>
                  <a:lnTo>
                    <a:pt x="6856" y="28412"/>
                  </a:lnTo>
                  <a:lnTo>
                    <a:pt x="7333" y="27935"/>
                  </a:lnTo>
                  <a:lnTo>
                    <a:pt x="8249" y="27496"/>
                  </a:lnTo>
                  <a:lnTo>
                    <a:pt x="8689" y="27496"/>
                  </a:lnTo>
                  <a:lnTo>
                    <a:pt x="10082" y="27935"/>
                  </a:lnTo>
                  <a:lnTo>
                    <a:pt x="10522" y="27496"/>
                  </a:lnTo>
                  <a:lnTo>
                    <a:pt x="11439" y="26579"/>
                  </a:lnTo>
                  <a:lnTo>
                    <a:pt x="13748" y="26579"/>
                  </a:lnTo>
                  <a:lnTo>
                    <a:pt x="13748" y="26102"/>
                  </a:lnTo>
                  <a:lnTo>
                    <a:pt x="13748" y="25663"/>
                  </a:lnTo>
                  <a:lnTo>
                    <a:pt x="15105" y="25186"/>
                  </a:lnTo>
                  <a:lnTo>
                    <a:pt x="16021" y="25186"/>
                  </a:lnTo>
                  <a:lnTo>
                    <a:pt x="16938" y="25663"/>
                  </a:lnTo>
                  <a:lnTo>
                    <a:pt x="18331" y="24746"/>
                  </a:lnTo>
                  <a:lnTo>
                    <a:pt x="18771" y="24269"/>
                  </a:lnTo>
                  <a:lnTo>
                    <a:pt x="19247" y="23830"/>
                  </a:lnTo>
                  <a:lnTo>
                    <a:pt x="20604" y="23830"/>
                  </a:lnTo>
                  <a:lnTo>
                    <a:pt x="20604" y="24269"/>
                  </a:lnTo>
                  <a:lnTo>
                    <a:pt x="21520" y="24269"/>
                  </a:lnTo>
                  <a:lnTo>
                    <a:pt x="21997" y="24746"/>
                  </a:lnTo>
                  <a:lnTo>
                    <a:pt x="22437" y="25186"/>
                  </a:lnTo>
                  <a:lnTo>
                    <a:pt x="22913" y="24746"/>
                  </a:lnTo>
                  <a:lnTo>
                    <a:pt x="23353" y="24746"/>
                  </a:lnTo>
                  <a:lnTo>
                    <a:pt x="24270" y="25186"/>
                  </a:lnTo>
                  <a:lnTo>
                    <a:pt x="25186" y="25663"/>
                  </a:lnTo>
                  <a:lnTo>
                    <a:pt x="25186" y="24746"/>
                  </a:lnTo>
                  <a:lnTo>
                    <a:pt x="26103" y="25186"/>
                  </a:lnTo>
                  <a:lnTo>
                    <a:pt x="26103" y="25663"/>
                  </a:lnTo>
                  <a:lnTo>
                    <a:pt x="26103" y="26102"/>
                  </a:lnTo>
                  <a:lnTo>
                    <a:pt x="26579" y="26102"/>
                  </a:lnTo>
                  <a:lnTo>
                    <a:pt x="26579" y="27019"/>
                  </a:lnTo>
                  <a:lnTo>
                    <a:pt x="26579" y="28412"/>
                  </a:lnTo>
                  <a:lnTo>
                    <a:pt x="27019" y="28852"/>
                  </a:lnTo>
                  <a:lnTo>
                    <a:pt x="27936" y="28852"/>
                  </a:lnTo>
                  <a:lnTo>
                    <a:pt x="28412" y="29768"/>
                  </a:lnTo>
                  <a:lnTo>
                    <a:pt x="28412" y="30685"/>
                  </a:lnTo>
                  <a:lnTo>
                    <a:pt x="29329" y="30685"/>
                  </a:lnTo>
                  <a:lnTo>
                    <a:pt x="29329" y="31162"/>
                  </a:lnTo>
                  <a:lnTo>
                    <a:pt x="29329" y="31601"/>
                  </a:lnTo>
                  <a:lnTo>
                    <a:pt x="29769" y="32078"/>
                  </a:lnTo>
                  <a:lnTo>
                    <a:pt x="30685" y="32518"/>
                  </a:lnTo>
                  <a:lnTo>
                    <a:pt x="31162" y="32995"/>
                  </a:lnTo>
                  <a:lnTo>
                    <a:pt x="31162" y="33435"/>
                  </a:lnTo>
                  <a:lnTo>
                    <a:pt x="31602" y="32995"/>
                  </a:lnTo>
                  <a:lnTo>
                    <a:pt x="32078" y="33435"/>
                  </a:lnTo>
                  <a:lnTo>
                    <a:pt x="32518" y="33911"/>
                  </a:lnTo>
                  <a:lnTo>
                    <a:pt x="32995" y="33911"/>
                  </a:lnTo>
                  <a:lnTo>
                    <a:pt x="32995" y="32078"/>
                  </a:lnTo>
                  <a:lnTo>
                    <a:pt x="33435" y="31162"/>
                  </a:lnTo>
                  <a:lnTo>
                    <a:pt x="33911" y="31162"/>
                  </a:lnTo>
                  <a:lnTo>
                    <a:pt x="34351" y="31601"/>
                  </a:lnTo>
                  <a:lnTo>
                    <a:pt x="35268" y="31162"/>
                  </a:lnTo>
                  <a:lnTo>
                    <a:pt x="36184" y="30245"/>
                  </a:lnTo>
                  <a:lnTo>
                    <a:pt x="37101" y="30245"/>
                  </a:lnTo>
                  <a:lnTo>
                    <a:pt x="37101" y="29329"/>
                  </a:lnTo>
                  <a:lnTo>
                    <a:pt x="37101" y="28852"/>
                  </a:lnTo>
                  <a:lnTo>
                    <a:pt x="37101" y="27935"/>
                  </a:lnTo>
                  <a:lnTo>
                    <a:pt x="37577" y="28852"/>
                  </a:lnTo>
                  <a:lnTo>
                    <a:pt x="38017" y="29329"/>
                  </a:lnTo>
                  <a:lnTo>
                    <a:pt x="38017" y="29768"/>
                  </a:lnTo>
                  <a:lnTo>
                    <a:pt x="38494" y="30685"/>
                  </a:lnTo>
                  <a:lnTo>
                    <a:pt x="37577" y="30685"/>
                  </a:lnTo>
                  <a:lnTo>
                    <a:pt x="37577" y="31601"/>
                  </a:lnTo>
                  <a:lnTo>
                    <a:pt x="37577" y="32078"/>
                  </a:lnTo>
                  <a:lnTo>
                    <a:pt x="37577" y="32518"/>
                  </a:lnTo>
                  <a:lnTo>
                    <a:pt x="38934" y="32995"/>
                  </a:lnTo>
                  <a:lnTo>
                    <a:pt x="39850" y="32995"/>
                  </a:lnTo>
                  <a:lnTo>
                    <a:pt x="41243" y="32078"/>
                  </a:lnTo>
                  <a:lnTo>
                    <a:pt x="42160" y="31601"/>
                  </a:lnTo>
                  <a:lnTo>
                    <a:pt x="42600" y="31601"/>
                  </a:lnTo>
                  <a:lnTo>
                    <a:pt x="43076" y="31162"/>
                  </a:lnTo>
                  <a:lnTo>
                    <a:pt x="43516" y="32518"/>
                  </a:lnTo>
                  <a:lnTo>
                    <a:pt x="43993" y="32078"/>
                  </a:lnTo>
                  <a:lnTo>
                    <a:pt x="44433" y="31162"/>
                  </a:lnTo>
                  <a:lnTo>
                    <a:pt x="44433" y="30245"/>
                  </a:lnTo>
                  <a:lnTo>
                    <a:pt x="44909" y="30245"/>
                  </a:lnTo>
                  <a:lnTo>
                    <a:pt x="45349" y="30685"/>
                  </a:lnTo>
                  <a:lnTo>
                    <a:pt x="45826" y="30245"/>
                  </a:lnTo>
                  <a:lnTo>
                    <a:pt x="48099" y="30245"/>
                  </a:lnTo>
                  <a:lnTo>
                    <a:pt x="48099" y="30685"/>
                  </a:lnTo>
                  <a:lnTo>
                    <a:pt x="48575" y="30685"/>
                  </a:lnTo>
                  <a:lnTo>
                    <a:pt x="48575" y="30245"/>
                  </a:lnTo>
                  <a:lnTo>
                    <a:pt x="49015" y="30245"/>
                  </a:lnTo>
                  <a:lnTo>
                    <a:pt x="49015" y="28412"/>
                  </a:lnTo>
                  <a:lnTo>
                    <a:pt x="49932" y="27935"/>
                  </a:lnTo>
                  <a:lnTo>
                    <a:pt x="50408" y="28852"/>
                  </a:lnTo>
                  <a:lnTo>
                    <a:pt x="50848" y="28852"/>
                  </a:lnTo>
                  <a:lnTo>
                    <a:pt x="52241" y="27496"/>
                  </a:lnTo>
                  <a:lnTo>
                    <a:pt x="53158" y="27019"/>
                  </a:lnTo>
                  <a:lnTo>
                    <a:pt x="53598" y="26579"/>
                  </a:lnTo>
                  <a:lnTo>
                    <a:pt x="54074" y="25663"/>
                  </a:lnTo>
                  <a:lnTo>
                    <a:pt x="54514" y="25663"/>
                  </a:lnTo>
                  <a:lnTo>
                    <a:pt x="55431" y="26102"/>
                  </a:lnTo>
                  <a:lnTo>
                    <a:pt x="55908" y="25663"/>
                  </a:lnTo>
                  <a:lnTo>
                    <a:pt x="55431" y="25186"/>
                  </a:lnTo>
                  <a:lnTo>
                    <a:pt x="56347" y="24746"/>
                  </a:lnTo>
                  <a:lnTo>
                    <a:pt x="56824" y="23830"/>
                  </a:lnTo>
                  <a:lnTo>
                    <a:pt x="57264" y="23353"/>
                  </a:lnTo>
                  <a:lnTo>
                    <a:pt x="57741" y="23353"/>
                  </a:lnTo>
                  <a:lnTo>
                    <a:pt x="58180" y="22436"/>
                  </a:lnTo>
                  <a:lnTo>
                    <a:pt x="58180" y="21997"/>
                  </a:lnTo>
                  <a:lnTo>
                    <a:pt x="58657" y="22436"/>
                  </a:lnTo>
                  <a:lnTo>
                    <a:pt x="59097" y="22436"/>
                  </a:lnTo>
                  <a:lnTo>
                    <a:pt x="59097" y="21997"/>
                  </a:lnTo>
                  <a:lnTo>
                    <a:pt x="59097" y="19687"/>
                  </a:lnTo>
                  <a:lnTo>
                    <a:pt x="60490" y="19247"/>
                  </a:lnTo>
                  <a:lnTo>
                    <a:pt x="60930" y="17414"/>
                  </a:lnTo>
                  <a:lnTo>
                    <a:pt x="60930" y="16937"/>
                  </a:lnTo>
                  <a:lnTo>
                    <a:pt x="63679" y="16937"/>
                  </a:lnTo>
                  <a:lnTo>
                    <a:pt x="64156" y="15581"/>
                  </a:lnTo>
                  <a:lnTo>
                    <a:pt x="64156" y="13748"/>
                  </a:lnTo>
                  <a:lnTo>
                    <a:pt x="62763" y="12355"/>
                  </a:lnTo>
                  <a:lnTo>
                    <a:pt x="62323" y="12355"/>
                  </a:lnTo>
                  <a:lnTo>
                    <a:pt x="62323" y="11915"/>
                  </a:lnTo>
                  <a:lnTo>
                    <a:pt x="62763" y="11438"/>
                  </a:lnTo>
                  <a:lnTo>
                    <a:pt x="63240" y="10998"/>
                  </a:lnTo>
                  <a:lnTo>
                    <a:pt x="63240" y="10522"/>
                  </a:lnTo>
                  <a:lnTo>
                    <a:pt x="62323" y="10522"/>
                  </a:lnTo>
                  <a:lnTo>
                    <a:pt x="61846" y="10082"/>
                  </a:lnTo>
                  <a:lnTo>
                    <a:pt x="62323" y="9605"/>
                  </a:lnTo>
                  <a:lnTo>
                    <a:pt x="63240" y="9165"/>
                  </a:lnTo>
                  <a:lnTo>
                    <a:pt x="63679" y="8689"/>
                  </a:lnTo>
                  <a:lnTo>
                    <a:pt x="63240" y="6856"/>
                  </a:lnTo>
                  <a:lnTo>
                    <a:pt x="62763" y="7332"/>
                  </a:lnTo>
                  <a:lnTo>
                    <a:pt x="62323" y="7772"/>
                  </a:lnTo>
                  <a:lnTo>
                    <a:pt x="61407" y="7772"/>
                  </a:lnTo>
                  <a:lnTo>
                    <a:pt x="60490" y="7332"/>
                  </a:lnTo>
                  <a:lnTo>
                    <a:pt x="59574" y="7332"/>
                  </a:lnTo>
                  <a:lnTo>
                    <a:pt x="59574" y="7772"/>
                  </a:lnTo>
                  <a:lnTo>
                    <a:pt x="59097" y="7332"/>
                  </a:lnTo>
                  <a:lnTo>
                    <a:pt x="59097" y="6856"/>
                  </a:lnTo>
                  <a:lnTo>
                    <a:pt x="57741" y="6856"/>
                  </a:lnTo>
                  <a:lnTo>
                    <a:pt x="57741" y="7332"/>
                  </a:lnTo>
                  <a:lnTo>
                    <a:pt x="57264" y="7332"/>
                  </a:lnTo>
                  <a:lnTo>
                    <a:pt x="56824" y="7772"/>
                  </a:lnTo>
                  <a:lnTo>
                    <a:pt x="56824" y="7332"/>
                  </a:lnTo>
                  <a:lnTo>
                    <a:pt x="56347" y="7332"/>
                  </a:lnTo>
                  <a:lnTo>
                    <a:pt x="55431" y="7772"/>
                  </a:lnTo>
                  <a:lnTo>
                    <a:pt x="54991" y="7332"/>
                  </a:lnTo>
                  <a:lnTo>
                    <a:pt x="54514" y="6856"/>
                  </a:lnTo>
                  <a:lnTo>
                    <a:pt x="54514" y="7332"/>
                  </a:lnTo>
                  <a:lnTo>
                    <a:pt x="53598" y="7772"/>
                  </a:lnTo>
                  <a:lnTo>
                    <a:pt x="52241" y="6856"/>
                  </a:lnTo>
                  <a:lnTo>
                    <a:pt x="51765" y="6416"/>
                  </a:lnTo>
                  <a:lnTo>
                    <a:pt x="51765" y="5939"/>
                  </a:lnTo>
                  <a:lnTo>
                    <a:pt x="50408" y="5939"/>
                  </a:lnTo>
                  <a:lnTo>
                    <a:pt x="49932" y="6856"/>
                  </a:lnTo>
                  <a:lnTo>
                    <a:pt x="49492" y="7772"/>
                  </a:lnTo>
                  <a:lnTo>
                    <a:pt x="48575" y="7772"/>
                  </a:lnTo>
                  <a:lnTo>
                    <a:pt x="48099" y="7332"/>
                  </a:lnTo>
                  <a:lnTo>
                    <a:pt x="47659" y="7772"/>
                  </a:lnTo>
                  <a:lnTo>
                    <a:pt x="47182" y="7332"/>
                  </a:lnTo>
                  <a:lnTo>
                    <a:pt x="45349" y="7332"/>
                  </a:lnTo>
                  <a:lnTo>
                    <a:pt x="45349" y="6856"/>
                  </a:lnTo>
                  <a:lnTo>
                    <a:pt x="44909" y="5499"/>
                  </a:lnTo>
                  <a:lnTo>
                    <a:pt x="44433" y="5023"/>
                  </a:lnTo>
                  <a:lnTo>
                    <a:pt x="43993" y="5023"/>
                  </a:lnTo>
                  <a:lnTo>
                    <a:pt x="43076" y="4106"/>
                  </a:lnTo>
                  <a:lnTo>
                    <a:pt x="43076" y="3666"/>
                  </a:lnTo>
                  <a:lnTo>
                    <a:pt x="42600" y="3666"/>
                  </a:lnTo>
                  <a:lnTo>
                    <a:pt x="42160" y="4106"/>
                  </a:lnTo>
                  <a:lnTo>
                    <a:pt x="40767" y="4583"/>
                  </a:lnTo>
                  <a:lnTo>
                    <a:pt x="39850" y="4583"/>
                  </a:lnTo>
                  <a:lnTo>
                    <a:pt x="39850" y="4106"/>
                  </a:lnTo>
                  <a:lnTo>
                    <a:pt x="39410" y="2750"/>
                  </a:lnTo>
                  <a:lnTo>
                    <a:pt x="39410" y="1833"/>
                  </a:lnTo>
                  <a:lnTo>
                    <a:pt x="38934" y="1357"/>
                  </a:lnTo>
                  <a:lnTo>
                    <a:pt x="38494" y="440"/>
                  </a:lnTo>
                  <a:lnTo>
                    <a:pt x="380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77" name="Google Shape;5077;p37"/>
            <p:cNvSpPr/>
            <p:nvPr/>
          </p:nvSpPr>
          <p:spPr>
            <a:xfrm>
              <a:off x="6685496" y="3481805"/>
              <a:ext cx="250481" cy="250481"/>
            </a:xfrm>
            <a:custGeom>
              <a:avLst/>
              <a:gdLst/>
              <a:ahLst/>
              <a:cxnLst/>
              <a:rect l="l" t="t" r="r" b="b"/>
              <a:pathLst>
                <a:path w="15582" h="15582" extrusionOk="0">
                  <a:moveTo>
                    <a:pt x="2310" y="1"/>
                  </a:moveTo>
                  <a:lnTo>
                    <a:pt x="1834" y="440"/>
                  </a:lnTo>
                  <a:lnTo>
                    <a:pt x="1394" y="917"/>
                  </a:lnTo>
                  <a:lnTo>
                    <a:pt x="1" y="1834"/>
                  </a:lnTo>
                  <a:lnTo>
                    <a:pt x="477" y="1834"/>
                  </a:lnTo>
                  <a:lnTo>
                    <a:pt x="917" y="2273"/>
                  </a:lnTo>
                  <a:lnTo>
                    <a:pt x="2310" y="3190"/>
                  </a:lnTo>
                  <a:lnTo>
                    <a:pt x="2310" y="4583"/>
                  </a:lnTo>
                  <a:lnTo>
                    <a:pt x="3667" y="5023"/>
                  </a:lnTo>
                  <a:lnTo>
                    <a:pt x="4583" y="5500"/>
                  </a:lnTo>
                  <a:lnTo>
                    <a:pt x="4583" y="6416"/>
                  </a:lnTo>
                  <a:lnTo>
                    <a:pt x="5060" y="6856"/>
                  </a:lnTo>
                  <a:lnTo>
                    <a:pt x="5500" y="7333"/>
                  </a:lnTo>
                  <a:lnTo>
                    <a:pt x="6893" y="7772"/>
                  </a:lnTo>
                  <a:lnTo>
                    <a:pt x="6893" y="8249"/>
                  </a:lnTo>
                  <a:lnTo>
                    <a:pt x="7333" y="9166"/>
                  </a:lnTo>
                  <a:lnTo>
                    <a:pt x="7333" y="9606"/>
                  </a:lnTo>
                  <a:lnTo>
                    <a:pt x="7333" y="10522"/>
                  </a:lnTo>
                  <a:lnTo>
                    <a:pt x="6893" y="10522"/>
                  </a:lnTo>
                  <a:lnTo>
                    <a:pt x="6893" y="10999"/>
                  </a:lnTo>
                  <a:lnTo>
                    <a:pt x="6893" y="11439"/>
                  </a:lnTo>
                  <a:lnTo>
                    <a:pt x="7333" y="11915"/>
                  </a:lnTo>
                  <a:lnTo>
                    <a:pt x="7333" y="12355"/>
                  </a:lnTo>
                  <a:lnTo>
                    <a:pt x="7809" y="13748"/>
                  </a:lnTo>
                  <a:lnTo>
                    <a:pt x="7809" y="14665"/>
                  </a:lnTo>
                  <a:lnTo>
                    <a:pt x="8249" y="15105"/>
                  </a:lnTo>
                  <a:lnTo>
                    <a:pt x="9642" y="15105"/>
                  </a:lnTo>
                  <a:lnTo>
                    <a:pt x="10082" y="15581"/>
                  </a:lnTo>
                  <a:lnTo>
                    <a:pt x="10559" y="15105"/>
                  </a:lnTo>
                  <a:lnTo>
                    <a:pt x="10999" y="14665"/>
                  </a:lnTo>
                  <a:lnTo>
                    <a:pt x="12392" y="14665"/>
                  </a:lnTo>
                  <a:lnTo>
                    <a:pt x="12392" y="14188"/>
                  </a:lnTo>
                  <a:lnTo>
                    <a:pt x="11915" y="13748"/>
                  </a:lnTo>
                  <a:lnTo>
                    <a:pt x="11915" y="13272"/>
                  </a:lnTo>
                  <a:lnTo>
                    <a:pt x="12392" y="12355"/>
                  </a:lnTo>
                  <a:lnTo>
                    <a:pt x="12832" y="12355"/>
                  </a:lnTo>
                  <a:lnTo>
                    <a:pt x="12832" y="12832"/>
                  </a:lnTo>
                  <a:lnTo>
                    <a:pt x="13308" y="12355"/>
                  </a:lnTo>
                  <a:lnTo>
                    <a:pt x="14225" y="12355"/>
                  </a:lnTo>
                  <a:lnTo>
                    <a:pt x="14665" y="11915"/>
                  </a:lnTo>
                  <a:lnTo>
                    <a:pt x="15581" y="11915"/>
                  </a:lnTo>
                  <a:lnTo>
                    <a:pt x="15581" y="10999"/>
                  </a:lnTo>
                  <a:lnTo>
                    <a:pt x="15141" y="10522"/>
                  </a:lnTo>
                  <a:lnTo>
                    <a:pt x="14665" y="10522"/>
                  </a:lnTo>
                  <a:lnTo>
                    <a:pt x="13748" y="10082"/>
                  </a:lnTo>
                  <a:lnTo>
                    <a:pt x="13748" y="9606"/>
                  </a:lnTo>
                  <a:lnTo>
                    <a:pt x="14225" y="9606"/>
                  </a:lnTo>
                  <a:lnTo>
                    <a:pt x="14225" y="9166"/>
                  </a:lnTo>
                  <a:lnTo>
                    <a:pt x="13748" y="8689"/>
                  </a:lnTo>
                  <a:lnTo>
                    <a:pt x="12832" y="8249"/>
                  </a:lnTo>
                  <a:lnTo>
                    <a:pt x="12392" y="7772"/>
                  </a:lnTo>
                  <a:lnTo>
                    <a:pt x="12392" y="7333"/>
                  </a:lnTo>
                  <a:lnTo>
                    <a:pt x="12392" y="6856"/>
                  </a:lnTo>
                  <a:lnTo>
                    <a:pt x="11475" y="6856"/>
                  </a:lnTo>
                  <a:lnTo>
                    <a:pt x="11475" y="5939"/>
                  </a:lnTo>
                  <a:lnTo>
                    <a:pt x="10999" y="5023"/>
                  </a:lnTo>
                  <a:lnTo>
                    <a:pt x="10082" y="5023"/>
                  </a:lnTo>
                  <a:lnTo>
                    <a:pt x="9642" y="4583"/>
                  </a:lnTo>
                  <a:lnTo>
                    <a:pt x="9642" y="3190"/>
                  </a:lnTo>
                  <a:lnTo>
                    <a:pt x="9642" y="2273"/>
                  </a:lnTo>
                  <a:lnTo>
                    <a:pt x="9166" y="2273"/>
                  </a:lnTo>
                  <a:lnTo>
                    <a:pt x="9166" y="1834"/>
                  </a:lnTo>
                  <a:lnTo>
                    <a:pt x="9166" y="1357"/>
                  </a:lnTo>
                  <a:lnTo>
                    <a:pt x="8249" y="917"/>
                  </a:lnTo>
                  <a:lnTo>
                    <a:pt x="8249" y="1834"/>
                  </a:lnTo>
                  <a:lnTo>
                    <a:pt x="7333" y="1357"/>
                  </a:lnTo>
                  <a:lnTo>
                    <a:pt x="6416" y="917"/>
                  </a:lnTo>
                  <a:lnTo>
                    <a:pt x="5976" y="917"/>
                  </a:lnTo>
                  <a:lnTo>
                    <a:pt x="5500" y="1357"/>
                  </a:lnTo>
                  <a:lnTo>
                    <a:pt x="5060" y="917"/>
                  </a:lnTo>
                  <a:lnTo>
                    <a:pt x="4583" y="440"/>
                  </a:lnTo>
                  <a:lnTo>
                    <a:pt x="3667" y="440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78" name="Google Shape;5078;p37"/>
            <p:cNvSpPr/>
            <p:nvPr/>
          </p:nvSpPr>
          <p:spPr>
            <a:xfrm>
              <a:off x="8144045" y="3650946"/>
              <a:ext cx="16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79" name="Google Shape;5079;p37"/>
            <p:cNvSpPr/>
            <p:nvPr/>
          </p:nvSpPr>
          <p:spPr>
            <a:xfrm>
              <a:off x="8107506" y="3923787"/>
              <a:ext cx="7089" cy="7089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1" y="441"/>
                  </a:moveTo>
                  <a:lnTo>
                    <a:pt x="441" y="4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80" name="Google Shape;5080;p37"/>
            <p:cNvSpPr/>
            <p:nvPr/>
          </p:nvSpPr>
          <p:spPr>
            <a:xfrm>
              <a:off x="7952527" y="3650946"/>
              <a:ext cx="338861" cy="279930"/>
            </a:xfrm>
            <a:custGeom>
              <a:avLst/>
              <a:gdLst/>
              <a:ahLst/>
              <a:cxnLst/>
              <a:rect l="l" t="t" r="r" b="b"/>
              <a:pathLst>
                <a:path w="21080" h="17414" extrusionOk="0">
                  <a:moveTo>
                    <a:pt x="11915" y="0"/>
                  </a:moveTo>
                  <a:lnTo>
                    <a:pt x="11475" y="917"/>
                  </a:lnTo>
                  <a:lnTo>
                    <a:pt x="11915" y="1833"/>
                  </a:lnTo>
                  <a:lnTo>
                    <a:pt x="10082" y="1833"/>
                  </a:lnTo>
                  <a:lnTo>
                    <a:pt x="10998" y="2310"/>
                  </a:lnTo>
                  <a:lnTo>
                    <a:pt x="10558" y="3666"/>
                  </a:lnTo>
                  <a:lnTo>
                    <a:pt x="9642" y="4143"/>
                  </a:lnTo>
                  <a:lnTo>
                    <a:pt x="7809" y="4143"/>
                  </a:lnTo>
                  <a:lnTo>
                    <a:pt x="6892" y="3666"/>
                  </a:lnTo>
                  <a:lnTo>
                    <a:pt x="5976" y="2750"/>
                  </a:lnTo>
                  <a:lnTo>
                    <a:pt x="3666" y="2750"/>
                  </a:lnTo>
                  <a:lnTo>
                    <a:pt x="3666" y="4143"/>
                  </a:lnTo>
                  <a:lnTo>
                    <a:pt x="3666" y="4583"/>
                  </a:lnTo>
                  <a:lnTo>
                    <a:pt x="5059" y="4583"/>
                  </a:lnTo>
                  <a:lnTo>
                    <a:pt x="5499" y="5059"/>
                  </a:lnTo>
                  <a:lnTo>
                    <a:pt x="5499" y="5499"/>
                  </a:lnTo>
                  <a:lnTo>
                    <a:pt x="5976" y="6892"/>
                  </a:lnTo>
                  <a:lnTo>
                    <a:pt x="3666" y="6892"/>
                  </a:lnTo>
                  <a:lnTo>
                    <a:pt x="3666" y="7332"/>
                  </a:lnTo>
                  <a:lnTo>
                    <a:pt x="2750" y="6892"/>
                  </a:lnTo>
                  <a:lnTo>
                    <a:pt x="1833" y="6892"/>
                  </a:lnTo>
                  <a:lnTo>
                    <a:pt x="917" y="5976"/>
                  </a:lnTo>
                  <a:lnTo>
                    <a:pt x="477" y="6416"/>
                  </a:lnTo>
                  <a:lnTo>
                    <a:pt x="0" y="7332"/>
                  </a:lnTo>
                  <a:lnTo>
                    <a:pt x="917" y="7809"/>
                  </a:lnTo>
                  <a:lnTo>
                    <a:pt x="917" y="8249"/>
                  </a:lnTo>
                  <a:lnTo>
                    <a:pt x="1833" y="8249"/>
                  </a:lnTo>
                  <a:lnTo>
                    <a:pt x="3226" y="9165"/>
                  </a:lnTo>
                  <a:lnTo>
                    <a:pt x="3226" y="9642"/>
                  </a:lnTo>
                  <a:lnTo>
                    <a:pt x="2310" y="10558"/>
                  </a:lnTo>
                  <a:lnTo>
                    <a:pt x="3666" y="10998"/>
                  </a:lnTo>
                  <a:lnTo>
                    <a:pt x="4583" y="10998"/>
                  </a:lnTo>
                  <a:lnTo>
                    <a:pt x="5499" y="11475"/>
                  </a:lnTo>
                  <a:lnTo>
                    <a:pt x="5499" y="11915"/>
                  </a:lnTo>
                  <a:lnTo>
                    <a:pt x="5059" y="12391"/>
                  </a:lnTo>
                  <a:lnTo>
                    <a:pt x="4143" y="12831"/>
                  </a:lnTo>
                  <a:lnTo>
                    <a:pt x="4583" y="13308"/>
                  </a:lnTo>
                  <a:lnTo>
                    <a:pt x="6416" y="13308"/>
                  </a:lnTo>
                  <a:lnTo>
                    <a:pt x="7332" y="14224"/>
                  </a:lnTo>
                  <a:lnTo>
                    <a:pt x="8725" y="14224"/>
                  </a:lnTo>
                  <a:lnTo>
                    <a:pt x="9165" y="14664"/>
                  </a:lnTo>
                  <a:lnTo>
                    <a:pt x="8725" y="15141"/>
                  </a:lnTo>
                  <a:lnTo>
                    <a:pt x="9165" y="15141"/>
                  </a:lnTo>
                  <a:lnTo>
                    <a:pt x="9642" y="15581"/>
                  </a:lnTo>
                  <a:lnTo>
                    <a:pt x="10082" y="17414"/>
                  </a:lnTo>
                  <a:lnTo>
                    <a:pt x="10082" y="16497"/>
                  </a:lnTo>
                  <a:lnTo>
                    <a:pt x="10082" y="16057"/>
                  </a:lnTo>
                  <a:lnTo>
                    <a:pt x="10082" y="15581"/>
                  </a:lnTo>
                  <a:lnTo>
                    <a:pt x="10998" y="15141"/>
                  </a:lnTo>
                  <a:lnTo>
                    <a:pt x="11915" y="14224"/>
                  </a:lnTo>
                  <a:lnTo>
                    <a:pt x="11915" y="13748"/>
                  </a:lnTo>
                  <a:lnTo>
                    <a:pt x="12391" y="12391"/>
                  </a:lnTo>
                  <a:lnTo>
                    <a:pt x="12831" y="11475"/>
                  </a:lnTo>
                  <a:lnTo>
                    <a:pt x="13748" y="11475"/>
                  </a:lnTo>
                  <a:lnTo>
                    <a:pt x="14224" y="10558"/>
                  </a:lnTo>
                  <a:lnTo>
                    <a:pt x="14664" y="10558"/>
                  </a:lnTo>
                  <a:lnTo>
                    <a:pt x="15581" y="11475"/>
                  </a:lnTo>
                  <a:lnTo>
                    <a:pt x="16497" y="11915"/>
                  </a:lnTo>
                  <a:lnTo>
                    <a:pt x="16497" y="12831"/>
                  </a:lnTo>
                  <a:lnTo>
                    <a:pt x="16057" y="12831"/>
                  </a:lnTo>
                  <a:lnTo>
                    <a:pt x="16497" y="13308"/>
                  </a:lnTo>
                  <a:lnTo>
                    <a:pt x="16974" y="14224"/>
                  </a:lnTo>
                  <a:lnTo>
                    <a:pt x="16974" y="14664"/>
                  </a:lnTo>
                  <a:lnTo>
                    <a:pt x="16057" y="15141"/>
                  </a:lnTo>
                  <a:lnTo>
                    <a:pt x="15581" y="15141"/>
                  </a:lnTo>
                  <a:lnTo>
                    <a:pt x="16497" y="15581"/>
                  </a:lnTo>
                  <a:lnTo>
                    <a:pt x="17414" y="16057"/>
                  </a:lnTo>
                  <a:lnTo>
                    <a:pt x="17890" y="15581"/>
                  </a:lnTo>
                  <a:lnTo>
                    <a:pt x="18330" y="15581"/>
                  </a:lnTo>
                  <a:lnTo>
                    <a:pt x="20640" y="16057"/>
                  </a:lnTo>
                  <a:lnTo>
                    <a:pt x="20640" y="16057"/>
                  </a:lnTo>
                  <a:lnTo>
                    <a:pt x="20163" y="15581"/>
                  </a:lnTo>
                  <a:lnTo>
                    <a:pt x="20640" y="15141"/>
                  </a:lnTo>
                  <a:lnTo>
                    <a:pt x="19247" y="14664"/>
                  </a:lnTo>
                  <a:lnTo>
                    <a:pt x="18807" y="13748"/>
                  </a:lnTo>
                  <a:lnTo>
                    <a:pt x="19247" y="12831"/>
                  </a:lnTo>
                  <a:lnTo>
                    <a:pt x="19247" y="12391"/>
                  </a:lnTo>
                  <a:lnTo>
                    <a:pt x="19247" y="11915"/>
                  </a:lnTo>
                  <a:lnTo>
                    <a:pt x="19723" y="11915"/>
                  </a:lnTo>
                  <a:lnTo>
                    <a:pt x="19723" y="12831"/>
                  </a:lnTo>
                  <a:lnTo>
                    <a:pt x="20163" y="11915"/>
                  </a:lnTo>
                  <a:lnTo>
                    <a:pt x="20163" y="10998"/>
                  </a:lnTo>
                  <a:lnTo>
                    <a:pt x="20163" y="10558"/>
                  </a:lnTo>
                  <a:lnTo>
                    <a:pt x="19723" y="10082"/>
                  </a:lnTo>
                  <a:lnTo>
                    <a:pt x="19247" y="9165"/>
                  </a:lnTo>
                  <a:lnTo>
                    <a:pt x="19723" y="9165"/>
                  </a:lnTo>
                  <a:lnTo>
                    <a:pt x="19723" y="8725"/>
                  </a:lnTo>
                  <a:lnTo>
                    <a:pt x="19247" y="7809"/>
                  </a:lnTo>
                  <a:lnTo>
                    <a:pt x="19247" y="7332"/>
                  </a:lnTo>
                  <a:lnTo>
                    <a:pt x="18807" y="6892"/>
                  </a:lnTo>
                  <a:lnTo>
                    <a:pt x="18807" y="6416"/>
                  </a:lnTo>
                  <a:lnTo>
                    <a:pt x="19247" y="5499"/>
                  </a:lnTo>
                  <a:lnTo>
                    <a:pt x="19723" y="4583"/>
                  </a:lnTo>
                  <a:lnTo>
                    <a:pt x="20163" y="4143"/>
                  </a:lnTo>
                  <a:lnTo>
                    <a:pt x="21080" y="4143"/>
                  </a:lnTo>
                  <a:lnTo>
                    <a:pt x="21080" y="3666"/>
                  </a:lnTo>
                  <a:lnTo>
                    <a:pt x="20640" y="3226"/>
                  </a:lnTo>
                  <a:lnTo>
                    <a:pt x="19723" y="3666"/>
                  </a:lnTo>
                  <a:lnTo>
                    <a:pt x="18807" y="3666"/>
                  </a:lnTo>
                  <a:lnTo>
                    <a:pt x="17890" y="4143"/>
                  </a:lnTo>
                  <a:lnTo>
                    <a:pt x="16974" y="3226"/>
                  </a:lnTo>
                  <a:lnTo>
                    <a:pt x="16057" y="3226"/>
                  </a:lnTo>
                  <a:lnTo>
                    <a:pt x="15581" y="2750"/>
                  </a:lnTo>
                  <a:lnTo>
                    <a:pt x="15141" y="1833"/>
                  </a:lnTo>
                  <a:lnTo>
                    <a:pt x="14664" y="1393"/>
                  </a:lnTo>
                  <a:lnTo>
                    <a:pt x="14224" y="917"/>
                  </a:lnTo>
                  <a:lnTo>
                    <a:pt x="13308" y="477"/>
                  </a:lnTo>
                  <a:lnTo>
                    <a:pt x="1191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81" name="Google Shape;5081;p37"/>
            <p:cNvSpPr/>
            <p:nvPr/>
          </p:nvSpPr>
          <p:spPr>
            <a:xfrm>
              <a:off x="7842317" y="3768808"/>
              <a:ext cx="272278" cy="176809"/>
            </a:xfrm>
            <a:custGeom>
              <a:avLst/>
              <a:gdLst/>
              <a:ahLst/>
              <a:cxnLst/>
              <a:rect l="l" t="t" r="r" b="b"/>
              <a:pathLst>
                <a:path w="16938" h="10999" extrusionOk="0">
                  <a:moveTo>
                    <a:pt x="6856" y="0"/>
                  </a:moveTo>
                  <a:lnTo>
                    <a:pt x="6416" y="477"/>
                  </a:lnTo>
                  <a:lnTo>
                    <a:pt x="6416" y="917"/>
                  </a:lnTo>
                  <a:lnTo>
                    <a:pt x="6416" y="1393"/>
                  </a:lnTo>
                  <a:lnTo>
                    <a:pt x="5023" y="1393"/>
                  </a:lnTo>
                  <a:lnTo>
                    <a:pt x="5023" y="1833"/>
                  </a:lnTo>
                  <a:lnTo>
                    <a:pt x="3667" y="1833"/>
                  </a:lnTo>
                  <a:lnTo>
                    <a:pt x="2750" y="2310"/>
                  </a:lnTo>
                  <a:lnTo>
                    <a:pt x="1834" y="3226"/>
                  </a:lnTo>
                  <a:lnTo>
                    <a:pt x="441" y="4143"/>
                  </a:lnTo>
                  <a:lnTo>
                    <a:pt x="1" y="4143"/>
                  </a:lnTo>
                  <a:lnTo>
                    <a:pt x="1834" y="4583"/>
                  </a:lnTo>
                  <a:lnTo>
                    <a:pt x="1834" y="5059"/>
                  </a:lnTo>
                  <a:lnTo>
                    <a:pt x="2274" y="5499"/>
                  </a:lnTo>
                  <a:lnTo>
                    <a:pt x="1834" y="6416"/>
                  </a:lnTo>
                  <a:lnTo>
                    <a:pt x="1834" y="6892"/>
                  </a:lnTo>
                  <a:lnTo>
                    <a:pt x="2274" y="7809"/>
                  </a:lnTo>
                  <a:lnTo>
                    <a:pt x="2750" y="8249"/>
                  </a:lnTo>
                  <a:lnTo>
                    <a:pt x="5500" y="8249"/>
                  </a:lnTo>
                  <a:lnTo>
                    <a:pt x="5940" y="7809"/>
                  </a:lnTo>
                  <a:lnTo>
                    <a:pt x="6416" y="8249"/>
                  </a:lnTo>
                  <a:lnTo>
                    <a:pt x="6416" y="8725"/>
                  </a:lnTo>
                  <a:lnTo>
                    <a:pt x="7773" y="8725"/>
                  </a:lnTo>
                  <a:lnTo>
                    <a:pt x="8689" y="9165"/>
                  </a:lnTo>
                  <a:lnTo>
                    <a:pt x="10522" y="10082"/>
                  </a:lnTo>
                  <a:lnTo>
                    <a:pt x="11439" y="10558"/>
                  </a:lnTo>
                  <a:lnTo>
                    <a:pt x="11915" y="10998"/>
                  </a:lnTo>
                  <a:lnTo>
                    <a:pt x="14665" y="10998"/>
                  </a:lnTo>
                  <a:lnTo>
                    <a:pt x="15581" y="10558"/>
                  </a:lnTo>
                  <a:lnTo>
                    <a:pt x="16938" y="10082"/>
                  </a:lnTo>
                  <a:lnTo>
                    <a:pt x="16498" y="8249"/>
                  </a:lnTo>
                  <a:lnTo>
                    <a:pt x="16021" y="7809"/>
                  </a:lnTo>
                  <a:lnTo>
                    <a:pt x="15581" y="7809"/>
                  </a:lnTo>
                  <a:lnTo>
                    <a:pt x="16021" y="7332"/>
                  </a:lnTo>
                  <a:lnTo>
                    <a:pt x="15581" y="6892"/>
                  </a:lnTo>
                  <a:lnTo>
                    <a:pt x="14188" y="6892"/>
                  </a:lnTo>
                  <a:lnTo>
                    <a:pt x="13272" y="5976"/>
                  </a:lnTo>
                  <a:lnTo>
                    <a:pt x="11439" y="5976"/>
                  </a:lnTo>
                  <a:lnTo>
                    <a:pt x="10999" y="5499"/>
                  </a:lnTo>
                  <a:lnTo>
                    <a:pt x="11915" y="5059"/>
                  </a:lnTo>
                  <a:lnTo>
                    <a:pt x="12355" y="4583"/>
                  </a:lnTo>
                  <a:lnTo>
                    <a:pt x="12355" y="4143"/>
                  </a:lnTo>
                  <a:lnTo>
                    <a:pt x="11439" y="3666"/>
                  </a:lnTo>
                  <a:lnTo>
                    <a:pt x="10522" y="3666"/>
                  </a:lnTo>
                  <a:lnTo>
                    <a:pt x="9166" y="3226"/>
                  </a:lnTo>
                  <a:lnTo>
                    <a:pt x="10082" y="2310"/>
                  </a:lnTo>
                  <a:lnTo>
                    <a:pt x="10082" y="1833"/>
                  </a:lnTo>
                  <a:lnTo>
                    <a:pt x="8689" y="917"/>
                  </a:lnTo>
                  <a:lnTo>
                    <a:pt x="7773" y="917"/>
                  </a:lnTo>
                  <a:lnTo>
                    <a:pt x="7773" y="477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82" name="Google Shape;5082;p37"/>
            <p:cNvSpPr/>
            <p:nvPr/>
          </p:nvSpPr>
          <p:spPr>
            <a:xfrm>
              <a:off x="7562403" y="3673339"/>
              <a:ext cx="486188" cy="169141"/>
            </a:xfrm>
            <a:custGeom>
              <a:avLst/>
              <a:gdLst/>
              <a:ahLst/>
              <a:cxnLst/>
              <a:rect l="l" t="t" r="r" b="b"/>
              <a:pathLst>
                <a:path w="30245" h="10522" extrusionOk="0">
                  <a:moveTo>
                    <a:pt x="21080" y="0"/>
                  </a:moveTo>
                  <a:lnTo>
                    <a:pt x="21080" y="440"/>
                  </a:lnTo>
                  <a:lnTo>
                    <a:pt x="20603" y="917"/>
                  </a:lnTo>
                  <a:lnTo>
                    <a:pt x="18770" y="917"/>
                  </a:lnTo>
                  <a:lnTo>
                    <a:pt x="17854" y="1357"/>
                  </a:lnTo>
                  <a:lnTo>
                    <a:pt x="17414" y="1833"/>
                  </a:lnTo>
                  <a:lnTo>
                    <a:pt x="15581" y="1833"/>
                  </a:lnTo>
                  <a:lnTo>
                    <a:pt x="16021" y="1357"/>
                  </a:lnTo>
                  <a:lnTo>
                    <a:pt x="15581" y="917"/>
                  </a:lnTo>
                  <a:lnTo>
                    <a:pt x="14188" y="917"/>
                  </a:lnTo>
                  <a:lnTo>
                    <a:pt x="12831" y="1357"/>
                  </a:lnTo>
                  <a:lnTo>
                    <a:pt x="11915" y="917"/>
                  </a:lnTo>
                  <a:lnTo>
                    <a:pt x="11438" y="917"/>
                  </a:lnTo>
                  <a:lnTo>
                    <a:pt x="10082" y="1357"/>
                  </a:lnTo>
                  <a:lnTo>
                    <a:pt x="7772" y="1357"/>
                  </a:lnTo>
                  <a:lnTo>
                    <a:pt x="7332" y="917"/>
                  </a:lnTo>
                  <a:lnTo>
                    <a:pt x="5023" y="1357"/>
                  </a:lnTo>
                  <a:lnTo>
                    <a:pt x="4583" y="1357"/>
                  </a:lnTo>
                  <a:lnTo>
                    <a:pt x="3666" y="917"/>
                  </a:lnTo>
                  <a:lnTo>
                    <a:pt x="2750" y="440"/>
                  </a:lnTo>
                  <a:lnTo>
                    <a:pt x="2273" y="1357"/>
                  </a:lnTo>
                  <a:lnTo>
                    <a:pt x="1833" y="1833"/>
                  </a:lnTo>
                  <a:lnTo>
                    <a:pt x="440" y="1833"/>
                  </a:lnTo>
                  <a:lnTo>
                    <a:pt x="0" y="3190"/>
                  </a:lnTo>
                  <a:lnTo>
                    <a:pt x="2273" y="3190"/>
                  </a:lnTo>
                  <a:lnTo>
                    <a:pt x="2750" y="3666"/>
                  </a:lnTo>
                  <a:lnTo>
                    <a:pt x="3190" y="3666"/>
                  </a:lnTo>
                  <a:lnTo>
                    <a:pt x="4106" y="3190"/>
                  </a:lnTo>
                  <a:lnTo>
                    <a:pt x="4583" y="3190"/>
                  </a:lnTo>
                  <a:lnTo>
                    <a:pt x="5023" y="3666"/>
                  </a:lnTo>
                  <a:lnTo>
                    <a:pt x="5939" y="3666"/>
                  </a:lnTo>
                  <a:lnTo>
                    <a:pt x="5939" y="4583"/>
                  </a:lnTo>
                  <a:lnTo>
                    <a:pt x="7332" y="4583"/>
                  </a:lnTo>
                  <a:lnTo>
                    <a:pt x="7772" y="5023"/>
                  </a:lnTo>
                  <a:lnTo>
                    <a:pt x="7772" y="5499"/>
                  </a:lnTo>
                  <a:lnTo>
                    <a:pt x="8689" y="6416"/>
                  </a:lnTo>
                  <a:lnTo>
                    <a:pt x="9165" y="6856"/>
                  </a:lnTo>
                  <a:lnTo>
                    <a:pt x="10082" y="7772"/>
                  </a:lnTo>
                  <a:lnTo>
                    <a:pt x="10522" y="8249"/>
                  </a:lnTo>
                  <a:lnTo>
                    <a:pt x="10522" y="8689"/>
                  </a:lnTo>
                  <a:lnTo>
                    <a:pt x="10082" y="8689"/>
                  </a:lnTo>
                  <a:lnTo>
                    <a:pt x="9605" y="9605"/>
                  </a:lnTo>
                  <a:lnTo>
                    <a:pt x="9605" y="10082"/>
                  </a:lnTo>
                  <a:lnTo>
                    <a:pt x="9605" y="10522"/>
                  </a:lnTo>
                  <a:lnTo>
                    <a:pt x="10522" y="10522"/>
                  </a:lnTo>
                  <a:lnTo>
                    <a:pt x="10082" y="10082"/>
                  </a:lnTo>
                  <a:lnTo>
                    <a:pt x="13271" y="10082"/>
                  </a:lnTo>
                  <a:lnTo>
                    <a:pt x="13748" y="9605"/>
                  </a:lnTo>
                  <a:lnTo>
                    <a:pt x="14188" y="9165"/>
                  </a:lnTo>
                  <a:lnTo>
                    <a:pt x="14664" y="8689"/>
                  </a:lnTo>
                  <a:lnTo>
                    <a:pt x="15581" y="9165"/>
                  </a:lnTo>
                  <a:lnTo>
                    <a:pt x="16021" y="9165"/>
                  </a:lnTo>
                  <a:lnTo>
                    <a:pt x="16021" y="9605"/>
                  </a:lnTo>
                  <a:lnTo>
                    <a:pt x="16021" y="10082"/>
                  </a:lnTo>
                  <a:lnTo>
                    <a:pt x="17854" y="10082"/>
                  </a:lnTo>
                  <a:lnTo>
                    <a:pt x="19247" y="9165"/>
                  </a:lnTo>
                  <a:lnTo>
                    <a:pt x="20163" y="8249"/>
                  </a:lnTo>
                  <a:lnTo>
                    <a:pt x="21080" y="7772"/>
                  </a:lnTo>
                  <a:lnTo>
                    <a:pt x="22436" y="7772"/>
                  </a:lnTo>
                  <a:lnTo>
                    <a:pt x="22436" y="7332"/>
                  </a:lnTo>
                  <a:lnTo>
                    <a:pt x="23829" y="7332"/>
                  </a:lnTo>
                  <a:lnTo>
                    <a:pt x="23829" y="6856"/>
                  </a:lnTo>
                  <a:lnTo>
                    <a:pt x="23829" y="6416"/>
                  </a:lnTo>
                  <a:lnTo>
                    <a:pt x="24269" y="5939"/>
                  </a:lnTo>
                  <a:lnTo>
                    <a:pt x="24746" y="5023"/>
                  </a:lnTo>
                  <a:lnTo>
                    <a:pt x="25186" y="4583"/>
                  </a:lnTo>
                  <a:lnTo>
                    <a:pt x="26102" y="5499"/>
                  </a:lnTo>
                  <a:lnTo>
                    <a:pt x="27019" y="5499"/>
                  </a:lnTo>
                  <a:lnTo>
                    <a:pt x="27935" y="5939"/>
                  </a:lnTo>
                  <a:lnTo>
                    <a:pt x="27935" y="5499"/>
                  </a:lnTo>
                  <a:lnTo>
                    <a:pt x="30245" y="5499"/>
                  </a:lnTo>
                  <a:lnTo>
                    <a:pt x="29768" y="4106"/>
                  </a:lnTo>
                  <a:lnTo>
                    <a:pt x="29768" y="3666"/>
                  </a:lnTo>
                  <a:lnTo>
                    <a:pt x="29328" y="3190"/>
                  </a:lnTo>
                  <a:lnTo>
                    <a:pt x="27935" y="3190"/>
                  </a:lnTo>
                  <a:lnTo>
                    <a:pt x="27935" y="2750"/>
                  </a:lnTo>
                  <a:lnTo>
                    <a:pt x="27935" y="1357"/>
                  </a:lnTo>
                  <a:lnTo>
                    <a:pt x="26102" y="1357"/>
                  </a:lnTo>
                  <a:lnTo>
                    <a:pt x="25186" y="1833"/>
                  </a:lnTo>
                  <a:lnTo>
                    <a:pt x="24746" y="1357"/>
                  </a:lnTo>
                  <a:lnTo>
                    <a:pt x="24746" y="917"/>
                  </a:lnTo>
                  <a:lnTo>
                    <a:pt x="24746" y="440"/>
                  </a:lnTo>
                  <a:lnTo>
                    <a:pt x="23829" y="0"/>
                  </a:lnTo>
                  <a:lnTo>
                    <a:pt x="22913" y="0"/>
                  </a:lnTo>
                  <a:lnTo>
                    <a:pt x="22913" y="440"/>
                  </a:lnTo>
                  <a:lnTo>
                    <a:pt x="21996" y="917"/>
                  </a:lnTo>
                  <a:lnTo>
                    <a:pt x="2199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83" name="Google Shape;5083;p37"/>
            <p:cNvSpPr/>
            <p:nvPr/>
          </p:nvSpPr>
          <p:spPr>
            <a:xfrm>
              <a:off x="5028356" y="4137118"/>
              <a:ext cx="7089" cy="7684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0" y="477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84" name="Google Shape;5084;p37"/>
            <p:cNvSpPr/>
            <p:nvPr/>
          </p:nvSpPr>
          <p:spPr>
            <a:xfrm>
              <a:off x="4431379" y="3820666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0"/>
                  </a:moveTo>
                  <a:lnTo>
                    <a:pt x="1" y="440"/>
                  </a:ln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85" name="Google Shape;5085;p37"/>
            <p:cNvSpPr/>
            <p:nvPr/>
          </p:nvSpPr>
          <p:spPr>
            <a:xfrm>
              <a:off x="4409581" y="3754067"/>
              <a:ext cx="802657" cy="685390"/>
            </a:xfrm>
            <a:custGeom>
              <a:avLst/>
              <a:gdLst/>
              <a:ahLst/>
              <a:cxnLst/>
              <a:rect l="l" t="t" r="r" b="b"/>
              <a:pathLst>
                <a:path w="49932" h="42637" extrusionOk="0">
                  <a:moveTo>
                    <a:pt x="9165" y="1"/>
                  </a:moveTo>
                  <a:lnTo>
                    <a:pt x="8249" y="477"/>
                  </a:lnTo>
                  <a:lnTo>
                    <a:pt x="7332" y="477"/>
                  </a:lnTo>
                  <a:lnTo>
                    <a:pt x="7332" y="917"/>
                  </a:lnTo>
                  <a:lnTo>
                    <a:pt x="5499" y="917"/>
                  </a:lnTo>
                  <a:lnTo>
                    <a:pt x="6416" y="1394"/>
                  </a:lnTo>
                  <a:lnTo>
                    <a:pt x="5939" y="1834"/>
                  </a:lnTo>
                  <a:lnTo>
                    <a:pt x="5499" y="2310"/>
                  </a:lnTo>
                  <a:lnTo>
                    <a:pt x="5499" y="1834"/>
                  </a:lnTo>
                  <a:lnTo>
                    <a:pt x="4583" y="1394"/>
                  </a:lnTo>
                  <a:lnTo>
                    <a:pt x="3666" y="1394"/>
                  </a:lnTo>
                  <a:lnTo>
                    <a:pt x="3190" y="917"/>
                  </a:lnTo>
                  <a:lnTo>
                    <a:pt x="2750" y="1834"/>
                  </a:lnTo>
                  <a:lnTo>
                    <a:pt x="2273" y="1394"/>
                  </a:lnTo>
                  <a:lnTo>
                    <a:pt x="1833" y="2310"/>
                  </a:lnTo>
                  <a:lnTo>
                    <a:pt x="1357" y="2750"/>
                  </a:lnTo>
                  <a:lnTo>
                    <a:pt x="1833" y="3227"/>
                  </a:lnTo>
                  <a:lnTo>
                    <a:pt x="1833" y="3667"/>
                  </a:lnTo>
                  <a:lnTo>
                    <a:pt x="2273" y="3227"/>
                  </a:lnTo>
                  <a:lnTo>
                    <a:pt x="2273" y="3667"/>
                  </a:lnTo>
                  <a:lnTo>
                    <a:pt x="1833" y="4143"/>
                  </a:lnTo>
                  <a:lnTo>
                    <a:pt x="2750" y="4143"/>
                  </a:lnTo>
                  <a:lnTo>
                    <a:pt x="3190" y="4583"/>
                  </a:lnTo>
                  <a:lnTo>
                    <a:pt x="2750" y="5060"/>
                  </a:lnTo>
                  <a:lnTo>
                    <a:pt x="2750" y="5500"/>
                  </a:lnTo>
                  <a:lnTo>
                    <a:pt x="2273" y="5976"/>
                  </a:lnTo>
                  <a:lnTo>
                    <a:pt x="2750" y="5976"/>
                  </a:lnTo>
                  <a:lnTo>
                    <a:pt x="2750" y="6416"/>
                  </a:lnTo>
                  <a:lnTo>
                    <a:pt x="2273" y="6893"/>
                  </a:lnTo>
                  <a:lnTo>
                    <a:pt x="1833" y="6416"/>
                  </a:lnTo>
                  <a:lnTo>
                    <a:pt x="1357" y="6893"/>
                  </a:lnTo>
                  <a:lnTo>
                    <a:pt x="1357" y="7809"/>
                  </a:lnTo>
                  <a:lnTo>
                    <a:pt x="2750" y="7809"/>
                  </a:lnTo>
                  <a:lnTo>
                    <a:pt x="2750" y="7333"/>
                  </a:lnTo>
                  <a:lnTo>
                    <a:pt x="3666" y="7809"/>
                  </a:lnTo>
                  <a:lnTo>
                    <a:pt x="4106" y="7809"/>
                  </a:lnTo>
                  <a:lnTo>
                    <a:pt x="4106" y="8249"/>
                  </a:lnTo>
                  <a:lnTo>
                    <a:pt x="4583" y="8726"/>
                  </a:lnTo>
                  <a:lnTo>
                    <a:pt x="4583" y="9166"/>
                  </a:lnTo>
                  <a:lnTo>
                    <a:pt x="5939" y="9166"/>
                  </a:lnTo>
                  <a:lnTo>
                    <a:pt x="6416" y="9642"/>
                  </a:lnTo>
                  <a:lnTo>
                    <a:pt x="6856" y="9642"/>
                  </a:lnTo>
                  <a:lnTo>
                    <a:pt x="7332" y="10082"/>
                  </a:lnTo>
                  <a:lnTo>
                    <a:pt x="7772" y="10559"/>
                  </a:lnTo>
                  <a:lnTo>
                    <a:pt x="7772" y="10082"/>
                  </a:lnTo>
                  <a:lnTo>
                    <a:pt x="8689" y="10082"/>
                  </a:lnTo>
                  <a:lnTo>
                    <a:pt x="9165" y="10559"/>
                  </a:lnTo>
                  <a:lnTo>
                    <a:pt x="9605" y="10559"/>
                  </a:lnTo>
                  <a:lnTo>
                    <a:pt x="10082" y="10082"/>
                  </a:lnTo>
                  <a:lnTo>
                    <a:pt x="10522" y="10999"/>
                  </a:lnTo>
                  <a:lnTo>
                    <a:pt x="10082" y="11475"/>
                  </a:lnTo>
                  <a:lnTo>
                    <a:pt x="10082" y="11915"/>
                  </a:lnTo>
                  <a:lnTo>
                    <a:pt x="10082" y="12392"/>
                  </a:lnTo>
                  <a:lnTo>
                    <a:pt x="10522" y="12392"/>
                  </a:lnTo>
                  <a:lnTo>
                    <a:pt x="10998" y="12832"/>
                  </a:lnTo>
                  <a:lnTo>
                    <a:pt x="10998" y="13308"/>
                  </a:lnTo>
                  <a:lnTo>
                    <a:pt x="10522" y="13308"/>
                  </a:lnTo>
                  <a:lnTo>
                    <a:pt x="10522" y="13748"/>
                  </a:lnTo>
                  <a:lnTo>
                    <a:pt x="9605" y="13748"/>
                  </a:lnTo>
                  <a:lnTo>
                    <a:pt x="9605" y="14225"/>
                  </a:lnTo>
                  <a:lnTo>
                    <a:pt x="8689" y="14225"/>
                  </a:lnTo>
                  <a:lnTo>
                    <a:pt x="8689" y="14665"/>
                  </a:lnTo>
                  <a:lnTo>
                    <a:pt x="8689" y="15141"/>
                  </a:lnTo>
                  <a:lnTo>
                    <a:pt x="8249" y="15141"/>
                  </a:lnTo>
                  <a:lnTo>
                    <a:pt x="7772" y="15581"/>
                  </a:lnTo>
                  <a:lnTo>
                    <a:pt x="7772" y="16058"/>
                  </a:lnTo>
                  <a:lnTo>
                    <a:pt x="7332" y="16498"/>
                  </a:lnTo>
                  <a:lnTo>
                    <a:pt x="7332" y="16974"/>
                  </a:lnTo>
                  <a:lnTo>
                    <a:pt x="6856" y="17414"/>
                  </a:lnTo>
                  <a:lnTo>
                    <a:pt x="6856" y="17891"/>
                  </a:lnTo>
                  <a:lnTo>
                    <a:pt x="6856" y="18331"/>
                  </a:lnTo>
                  <a:lnTo>
                    <a:pt x="6856" y="18807"/>
                  </a:lnTo>
                  <a:lnTo>
                    <a:pt x="7332" y="19247"/>
                  </a:lnTo>
                  <a:lnTo>
                    <a:pt x="6856" y="19247"/>
                  </a:lnTo>
                  <a:lnTo>
                    <a:pt x="6416" y="19724"/>
                  </a:lnTo>
                  <a:lnTo>
                    <a:pt x="5939" y="19724"/>
                  </a:lnTo>
                  <a:lnTo>
                    <a:pt x="5023" y="21080"/>
                  </a:lnTo>
                  <a:lnTo>
                    <a:pt x="5499" y="21557"/>
                  </a:lnTo>
                  <a:lnTo>
                    <a:pt x="5023" y="21997"/>
                  </a:lnTo>
                  <a:lnTo>
                    <a:pt x="5023" y="22473"/>
                  </a:lnTo>
                  <a:lnTo>
                    <a:pt x="3190" y="22473"/>
                  </a:lnTo>
                  <a:lnTo>
                    <a:pt x="3190" y="22913"/>
                  </a:lnTo>
                  <a:lnTo>
                    <a:pt x="3666" y="23390"/>
                  </a:lnTo>
                  <a:lnTo>
                    <a:pt x="3666" y="24306"/>
                  </a:lnTo>
                  <a:lnTo>
                    <a:pt x="4106" y="24746"/>
                  </a:lnTo>
                  <a:lnTo>
                    <a:pt x="4106" y="25223"/>
                  </a:lnTo>
                  <a:lnTo>
                    <a:pt x="4106" y="25663"/>
                  </a:lnTo>
                  <a:lnTo>
                    <a:pt x="3666" y="26139"/>
                  </a:lnTo>
                  <a:lnTo>
                    <a:pt x="3190" y="26579"/>
                  </a:lnTo>
                  <a:lnTo>
                    <a:pt x="3190" y="27056"/>
                  </a:lnTo>
                  <a:lnTo>
                    <a:pt x="2750" y="27056"/>
                  </a:lnTo>
                  <a:lnTo>
                    <a:pt x="2273" y="27496"/>
                  </a:lnTo>
                  <a:lnTo>
                    <a:pt x="2273" y="27972"/>
                  </a:lnTo>
                  <a:lnTo>
                    <a:pt x="1833" y="28412"/>
                  </a:lnTo>
                  <a:lnTo>
                    <a:pt x="2273" y="28889"/>
                  </a:lnTo>
                  <a:lnTo>
                    <a:pt x="2750" y="28889"/>
                  </a:lnTo>
                  <a:lnTo>
                    <a:pt x="2750" y="29329"/>
                  </a:lnTo>
                  <a:lnTo>
                    <a:pt x="2750" y="29805"/>
                  </a:lnTo>
                  <a:lnTo>
                    <a:pt x="2750" y="30245"/>
                  </a:lnTo>
                  <a:lnTo>
                    <a:pt x="2273" y="30245"/>
                  </a:lnTo>
                  <a:lnTo>
                    <a:pt x="1833" y="30722"/>
                  </a:lnTo>
                  <a:lnTo>
                    <a:pt x="917" y="30722"/>
                  </a:lnTo>
                  <a:lnTo>
                    <a:pt x="917" y="31162"/>
                  </a:lnTo>
                  <a:lnTo>
                    <a:pt x="440" y="31162"/>
                  </a:lnTo>
                  <a:lnTo>
                    <a:pt x="440" y="31638"/>
                  </a:lnTo>
                  <a:lnTo>
                    <a:pt x="0" y="32078"/>
                  </a:lnTo>
                  <a:lnTo>
                    <a:pt x="0" y="32995"/>
                  </a:lnTo>
                  <a:lnTo>
                    <a:pt x="440" y="34388"/>
                  </a:lnTo>
                  <a:lnTo>
                    <a:pt x="1357" y="33911"/>
                  </a:lnTo>
                  <a:lnTo>
                    <a:pt x="1833" y="34828"/>
                  </a:lnTo>
                  <a:lnTo>
                    <a:pt x="2273" y="34828"/>
                  </a:lnTo>
                  <a:lnTo>
                    <a:pt x="2750" y="35304"/>
                  </a:lnTo>
                  <a:lnTo>
                    <a:pt x="2750" y="36221"/>
                  </a:lnTo>
                  <a:lnTo>
                    <a:pt x="3666" y="36221"/>
                  </a:lnTo>
                  <a:lnTo>
                    <a:pt x="4106" y="37137"/>
                  </a:lnTo>
                  <a:lnTo>
                    <a:pt x="4106" y="37577"/>
                  </a:lnTo>
                  <a:lnTo>
                    <a:pt x="3666" y="38054"/>
                  </a:lnTo>
                  <a:lnTo>
                    <a:pt x="5023" y="38054"/>
                  </a:lnTo>
                  <a:lnTo>
                    <a:pt x="4583" y="38970"/>
                  </a:lnTo>
                  <a:lnTo>
                    <a:pt x="4583" y="39410"/>
                  </a:lnTo>
                  <a:lnTo>
                    <a:pt x="3666" y="39410"/>
                  </a:lnTo>
                  <a:lnTo>
                    <a:pt x="4106" y="39887"/>
                  </a:lnTo>
                  <a:lnTo>
                    <a:pt x="4106" y="40803"/>
                  </a:lnTo>
                  <a:lnTo>
                    <a:pt x="4583" y="41243"/>
                  </a:lnTo>
                  <a:lnTo>
                    <a:pt x="5023" y="41243"/>
                  </a:lnTo>
                  <a:lnTo>
                    <a:pt x="5499" y="41720"/>
                  </a:lnTo>
                  <a:lnTo>
                    <a:pt x="6416" y="42636"/>
                  </a:lnTo>
                  <a:lnTo>
                    <a:pt x="6416" y="42160"/>
                  </a:lnTo>
                  <a:lnTo>
                    <a:pt x="6416" y="41720"/>
                  </a:lnTo>
                  <a:lnTo>
                    <a:pt x="7772" y="41243"/>
                  </a:lnTo>
                  <a:lnTo>
                    <a:pt x="8689" y="41243"/>
                  </a:lnTo>
                  <a:lnTo>
                    <a:pt x="9165" y="40327"/>
                  </a:lnTo>
                  <a:lnTo>
                    <a:pt x="9605" y="40327"/>
                  </a:lnTo>
                  <a:lnTo>
                    <a:pt x="10522" y="40803"/>
                  </a:lnTo>
                  <a:lnTo>
                    <a:pt x="10998" y="40803"/>
                  </a:lnTo>
                  <a:lnTo>
                    <a:pt x="11438" y="39887"/>
                  </a:lnTo>
                  <a:lnTo>
                    <a:pt x="12355" y="39887"/>
                  </a:lnTo>
                  <a:lnTo>
                    <a:pt x="13271" y="40327"/>
                  </a:lnTo>
                  <a:lnTo>
                    <a:pt x="13748" y="40803"/>
                  </a:lnTo>
                  <a:lnTo>
                    <a:pt x="15104" y="40803"/>
                  </a:lnTo>
                  <a:lnTo>
                    <a:pt x="15581" y="41720"/>
                  </a:lnTo>
                  <a:lnTo>
                    <a:pt x="16497" y="41243"/>
                  </a:lnTo>
                  <a:lnTo>
                    <a:pt x="18330" y="41243"/>
                  </a:lnTo>
                  <a:lnTo>
                    <a:pt x="19687" y="41720"/>
                  </a:lnTo>
                  <a:lnTo>
                    <a:pt x="19687" y="41243"/>
                  </a:lnTo>
                  <a:lnTo>
                    <a:pt x="21080" y="41243"/>
                  </a:lnTo>
                  <a:lnTo>
                    <a:pt x="21520" y="41720"/>
                  </a:lnTo>
                  <a:lnTo>
                    <a:pt x="21996" y="41720"/>
                  </a:lnTo>
                  <a:lnTo>
                    <a:pt x="21996" y="42160"/>
                  </a:lnTo>
                  <a:lnTo>
                    <a:pt x="22436" y="42160"/>
                  </a:lnTo>
                  <a:lnTo>
                    <a:pt x="22913" y="41720"/>
                  </a:lnTo>
                  <a:lnTo>
                    <a:pt x="22913" y="40803"/>
                  </a:lnTo>
                  <a:lnTo>
                    <a:pt x="22913" y="40327"/>
                  </a:lnTo>
                  <a:lnTo>
                    <a:pt x="23829" y="39887"/>
                  </a:lnTo>
                  <a:lnTo>
                    <a:pt x="23829" y="39410"/>
                  </a:lnTo>
                  <a:lnTo>
                    <a:pt x="24746" y="39410"/>
                  </a:lnTo>
                  <a:lnTo>
                    <a:pt x="25186" y="38970"/>
                  </a:lnTo>
                  <a:lnTo>
                    <a:pt x="27495" y="38970"/>
                  </a:lnTo>
                  <a:lnTo>
                    <a:pt x="28412" y="38494"/>
                  </a:lnTo>
                  <a:lnTo>
                    <a:pt x="29328" y="38054"/>
                  </a:lnTo>
                  <a:lnTo>
                    <a:pt x="28852" y="37137"/>
                  </a:lnTo>
                  <a:lnTo>
                    <a:pt x="29328" y="36661"/>
                  </a:lnTo>
                  <a:lnTo>
                    <a:pt x="30245" y="36661"/>
                  </a:lnTo>
                  <a:lnTo>
                    <a:pt x="30245" y="36221"/>
                  </a:lnTo>
                  <a:lnTo>
                    <a:pt x="30245" y="35744"/>
                  </a:lnTo>
                  <a:lnTo>
                    <a:pt x="31161" y="34828"/>
                  </a:lnTo>
                  <a:lnTo>
                    <a:pt x="32994" y="34828"/>
                  </a:lnTo>
                  <a:lnTo>
                    <a:pt x="33911" y="33911"/>
                  </a:lnTo>
                  <a:lnTo>
                    <a:pt x="33434" y="33471"/>
                  </a:lnTo>
                  <a:lnTo>
                    <a:pt x="33434" y="32995"/>
                  </a:lnTo>
                  <a:lnTo>
                    <a:pt x="32518" y="32555"/>
                  </a:lnTo>
                  <a:lnTo>
                    <a:pt x="32518" y="32078"/>
                  </a:lnTo>
                  <a:lnTo>
                    <a:pt x="32518" y="31638"/>
                  </a:lnTo>
                  <a:lnTo>
                    <a:pt x="32518" y="30722"/>
                  </a:lnTo>
                  <a:lnTo>
                    <a:pt x="32518" y="29329"/>
                  </a:lnTo>
                  <a:lnTo>
                    <a:pt x="32994" y="28889"/>
                  </a:lnTo>
                  <a:lnTo>
                    <a:pt x="33434" y="28412"/>
                  </a:lnTo>
                  <a:lnTo>
                    <a:pt x="34351" y="27972"/>
                  </a:lnTo>
                  <a:lnTo>
                    <a:pt x="35267" y="27056"/>
                  </a:lnTo>
                  <a:lnTo>
                    <a:pt x="35744" y="26579"/>
                  </a:lnTo>
                  <a:lnTo>
                    <a:pt x="36184" y="26139"/>
                  </a:lnTo>
                  <a:lnTo>
                    <a:pt x="37100" y="25223"/>
                  </a:lnTo>
                  <a:lnTo>
                    <a:pt x="37577" y="24746"/>
                  </a:lnTo>
                  <a:lnTo>
                    <a:pt x="38493" y="24306"/>
                  </a:lnTo>
                  <a:lnTo>
                    <a:pt x="38493" y="23830"/>
                  </a:lnTo>
                  <a:lnTo>
                    <a:pt x="38933" y="23390"/>
                  </a:lnTo>
                  <a:lnTo>
                    <a:pt x="38933" y="22913"/>
                  </a:lnTo>
                  <a:lnTo>
                    <a:pt x="39410" y="22473"/>
                  </a:lnTo>
                  <a:lnTo>
                    <a:pt x="43992" y="22473"/>
                  </a:lnTo>
                  <a:lnTo>
                    <a:pt x="44432" y="21997"/>
                  </a:lnTo>
                  <a:lnTo>
                    <a:pt x="45349" y="21557"/>
                  </a:lnTo>
                  <a:lnTo>
                    <a:pt x="45825" y="21557"/>
                  </a:lnTo>
                  <a:lnTo>
                    <a:pt x="46265" y="21080"/>
                  </a:lnTo>
                  <a:lnTo>
                    <a:pt x="47658" y="21080"/>
                  </a:lnTo>
                  <a:lnTo>
                    <a:pt x="48098" y="20640"/>
                  </a:lnTo>
                  <a:lnTo>
                    <a:pt x="48575" y="20640"/>
                  </a:lnTo>
                  <a:lnTo>
                    <a:pt x="49015" y="19724"/>
                  </a:lnTo>
                  <a:lnTo>
                    <a:pt x="49491" y="19247"/>
                  </a:lnTo>
                  <a:lnTo>
                    <a:pt x="49491" y="18807"/>
                  </a:lnTo>
                  <a:lnTo>
                    <a:pt x="49931" y="18331"/>
                  </a:lnTo>
                  <a:lnTo>
                    <a:pt x="49931" y="17891"/>
                  </a:lnTo>
                  <a:lnTo>
                    <a:pt x="49931" y="16974"/>
                  </a:lnTo>
                  <a:lnTo>
                    <a:pt x="49491" y="17414"/>
                  </a:lnTo>
                  <a:lnTo>
                    <a:pt x="49015" y="16974"/>
                  </a:lnTo>
                  <a:lnTo>
                    <a:pt x="47658" y="16974"/>
                  </a:lnTo>
                  <a:lnTo>
                    <a:pt x="46742" y="16498"/>
                  </a:lnTo>
                  <a:lnTo>
                    <a:pt x="45825" y="16974"/>
                  </a:lnTo>
                  <a:lnTo>
                    <a:pt x="43992" y="16974"/>
                  </a:lnTo>
                  <a:lnTo>
                    <a:pt x="43992" y="16058"/>
                  </a:lnTo>
                  <a:lnTo>
                    <a:pt x="43076" y="16058"/>
                  </a:lnTo>
                  <a:lnTo>
                    <a:pt x="42599" y="15581"/>
                  </a:lnTo>
                  <a:lnTo>
                    <a:pt x="42599" y="14665"/>
                  </a:lnTo>
                  <a:lnTo>
                    <a:pt x="42159" y="14225"/>
                  </a:lnTo>
                  <a:lnTo>
                    <a:pt x="41683" y="13748"/>
                  </a:lnTo>
                  <a:lnTo>
                    <a:pt x="40326" y="14225"/>
                  </a:lnTo>
                  <a:lnTo>
                    <a:pt x="39410" y="14225"/>
                  </a:lnTo>
                  <a:lnTo>
                    <a:pt x="39410" y="13748"/>
                  </a:lnTo>
                  <a:lnTo>
                    <a:pt x="38933" y="13748"/>
                  </a:lnTo>
                  <a:lnTo>
                    <a:pt x="38017" y="13308"/>
                  </a:lnTo>
                  <a:lnTo>
                    <a:pt x="37100" y="13308"/>
                  </a:lnTo>
                  <a:lnTo>
                    <a:pt x="36660" y="12832"/>
                  </a:lnTo>
                  <a:lnTo>
                    <a:pt x="36184" y="12392"/>
                  </a:lnTo>
                  <a:lnTo>
                    <a:pt x="35744" y="11915"/>
                  </a:lnTo>
                  <a:lnTo>
                    <a:pt x="34827" y="11915"/>
                  </a:lnTo>
                  <a:lnTo>
                    <a:pt x="34351" y="10999"/>
                  </a:lnTo>
                  <a:lnTo>
                    <a:pt x="33434" y="10999"/>
                  </a:lnTo>
                  <a:lnTo>
                    <a:pt x="32994" y="10559"/>
                  </a:lnTo>
                  <a:lnTo>
                    <a:pt x="32518" y="10559"/>
                  </a:lnTo>
                  <a:lnTo>
                    <a:pt x="32518" y="10082"/>
                  </a:lnTo>
                  <a:lnTo>
                    <a:pt x="32078" y="10559"/>
                  </a:lnTo>
                  <a:lnTo>
                    <a:pt x="31601" y="10559"/>
                  </a:lnTo>
                  <a:lnTo>
                    <a:pt x="31601" y="10082"/>
                  </a:lnTo>
                  <a:lnTo>
                    <a:pt x="31601" y="9642"/>
                  </a:lnTo>
                  <a:lnTo>
                    <a:pt x="31161" y="8726"/>
                  </a:lnTo>
                  <a:lnTo>
                    <a:pt x="30685" y="8726"/>
                  </a:lnTo>
                  <a:lnTo>
                    <a:pt x="30685" y="8249"/>
                  </a:lnTo>
                  <a:lnTo>
                    <a:pt x="29768" y="7809"/>
                  </a:lnTo>
                  <a:lnTo>
                    <a:pt x="28852" y="8249"/>
                  </a:lnTo>
                  <a:lnTo>
                    <a:pt x="27935" y="7809"/>
                  </a:lnTo>
                  <a:lnTo>
                    <a:pt x="27495" y="7333"/>
                  </a:lnTo>
                  <a:lnTo>
                    <a:pt x="25662" y="7333"/>
                  </a:lnTo>
                  <a:lnTo>
                    <a:pt x="24746" y="6893"/>
                  </a:lnTo>
                  <a:lnTo>
                    <a:pt x="24269" y="5976"/>
                  </a:lnTo>
                  <a:lnTo>
                    <a:pt x="23353" y="5976"/>
                  </a:lnTo>
                  <a:lnTo>
                    <a:pt x="22913" y="5500"/>
                  </a:lnTo>
                  <a:lnTo>
                    <a:pt x="21080" y="5500"/>
                  </a:lnTo>
                  <a:lnTo>
                    <a:pt x="20163" y="5060"/>
                  </a:lnTo>
                  <a:lnTo>
                    <a:pt x="19687" y="5060"/>
                  </a:lnTo>
                  <a:lnTo>
                    <a:pt x="19247" y="5500"/>
                  </a:lnTo>
                  <a:lnTo>
                    <a:pt x="18770" y="4583"/>
                  </a:lnTo>
                  <a:lnTo>
                    <a:pt x="18330" y="4143"/>
                  </a:lnTo>
                  <a:lnTo>
                    <a:pt x="17854" y="4583"/>
                  </a:lnTo>
                  <a:lnTo>
                    <a:pt x="16937" y="4143"/>
                  </a:lnTo>
                  <a:lnTo>
                    <a:pt x="16497" y="4143"/>
                  </a:lnTo>
                  <a:lnTo>
                    <a:pt x="15104" y="3667"/>
                  </a:lnTo>
                  <a:lnTo>
                    <a:pt x="15104" y="3227"/>
                  </a:lnTo>
                  <a:lnTo>
                    <a:pt x="14188" y="3227"/>
                  </a:lnTo>
                  <a:lnTo>
                    <a:pt x="13748" y="2750"/>
                  </a:lnTo>
                  <a:lnTo>
                    <a:pt x="12355" y="2750"/>
                  </a:lnTo>
                  <a:lnTo>
                    <a:pt x="11915" y="2310"/>
                  </a:lnTo>
                  <a:lnTo>
                    <a:pt x="10998" y="1834"/>
                  </a:lnTo>
                  <a:lnTo>
                    <a:pt x="10082" y="2310"/>
                  </a:lnTo>
                  <a:lnTo>
                    <a:pt x="9605" y="1394"/>
                  </a:lnTo>
                  <a:lnTo>
                    <a:pt x="9165" y="917"/>
                  </a:lnTo>
                  <a:lnTo>
                    <a:pt x="9165" y="477"/>
                  </a:lnTo>
                  <a:lnTo>
                    <a:pt x="91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86" name="Google Shape;5086;p37"/>
            <p:cNvSpPr/>
            <p:nvPr/>
          </p:nvSpPr>
          <p:spPr>
            <a:xfrm>
              <a:off x="4298792" y="3871929"/>
              <a:ext cx="287598" cy="441998"/>
            </a:xfrm>
            <a:custGeom>
              <a:avLst/>
              <a:gdLst/>
              <a:ahLst/>
              <a:cxnLst/>
              <a:rect l="l" t="t" r="r" b="b"/>
              <a:pathLst>
                <a:path w="17891" h="27496" extrusionOk="0">
                  <a:moveTo>
                    <a:pt x="9642" y="1"/>
                  </a:moveTo>
                  <a:lnTo>
                    <a:pt x="9642" y="477"/>
                  </a:lnTo>
                  <a:lnTo>
                    <a:pt x="8249" y="477"/>
                  </a:lnTo>
                  <a:lnTo>
                    <a:pt x="8249" y="917"/>
                  </a:lnTo>
                  <a:lnTo>
                    <a:pt x="8249" y="1834"/>
                  </a:lnTo>
                  <a:lnTo>
                    <a:pt x="8249" y="2310"/>
                  </a:lnTo>
                  <a:lnTo>
                    <a:pt x="7809" y="2750"/>
                  </a:lnTo>
                  <a:lnTo>
                    <a:pt x="7809" y="3227"/>
                  </a:lnTo>
                  <a:lnTo>
                    <a:pt x="7809" y="4143"/>
                  </a:lnTo>
                  <a:lnTo>
                    <a:pt x="7332" y="4583"/>
                  </a:lnTo>
                  <a:lnTo>
                    <a:pt x="6892" y="5060"/>
                  </a:lnTo>
                  <a:lnTo>
                    <a:pt x="7332" y="5976"/>
                  </a:lnTo>
                  <a:lnTo>
                    <a:pt x="6892" y="6893"/>
                  </a:lnTo>
                  <a:lnTo>
                    <a:pt x="6416" y="7333"/>
                  </a:lnTo>
                  <a:lnTo>
                    <a:pt x="6416" y="8249"/>
                  </a:lnTo>
                  <a:lnTo>
                    <a:pt x="5976" y="8726"/>
                  </a:lnTo>
                  <a:lnTo>
                    <a:pt x="5499" y="9642"/>
                  </a:lnTo>
                  <a:lnTo>
                    <a:pt x="5059" y="10082"/>
                  </a:lnTo>
                  <a:lnTo>
                    <a:pt x="4583" y="10559"/>
                  </a:lnTo>
                  <a:lnTo>
                    <a:pt x="4583" y="10999"/>
                  </a:lnTo>
                  <a:lnTo>
                    <a:pt x="4143" y="11915"/>
                  </a:lnTo>
                  <a:lnTo>
                    <a:pt x="3666" y="12832"/>
                  </a:lnTo>
                  <a:lnTo>
                    <a:pt x="2310" y="12832"/>
                  </a:lnTo>
                  <a:lnTo>
                    <a:pt x="1833" y="13308"/>
                  </a:lnTo>
                  <a:lnTo>
                    <a:pt x="1833" y="13748"/>
                  </a:lnTo>
                  <a:lnTo>
                    <a:pt x="1833" y="14225"/>
                  </a:lnTo>
                  <a:lnTo>
                    <a:pt x="1833" y="14665"/>
                  </a:lnTo>
                  <a:lnTo>
                    <a:pt x="1393" y="15581"/>
                  </a:lnTo>
                  <a:lnTo>
                    <a:pt x="917" y="16058"/>
                  </a:lnTo>
                  <a:lnTo>
                    <a:pt x="917" y="16498"/>
                  </a:lnTo>
                  <a:lnTo>
                    <a:pt x="917" y="16974"/>
                  </a:lnTo>
                  <a:lnTo>
                    <a:pt x="1833" y="16974"/>
                  </a:lnTo>
                  <a:lnTo>
                    <a:pt x="2310" y="17414"/>
                  </a:lnTo>
                  <a:lnTo>
                    <a:pt x="2750" y="17414"/>
                  </a:lnTo>
                  <a:lnTo>
                    <a:pt x="3226" y="18331"/>
                  </a:lnTo>
                  <a:lnTo>
                    <a:pt x="3226" y="18807"/>
                  </a:lnTo>
                  <a:lnTo>
                    <a:pt x="2750" y="19247"/>
                  </a:lnTo>
                  <a:lnTo>
                    <a:pt x="2310" y="19724"/>
                  </a:lnTo>
                  <a:lnTo>
                    <a:pt x="2310" y="20164"/>
                  </a:lnTo>
                  <a:lnTo>
                    <a:pt x="1833" y="20640"/>
                  </a:lnTo>
                  <a:lnTo>
                    <a:pt x="2310" y="21080"/>
                  </a:lnTo>
                  <a:lnTo>
                    <a:pt x="1833" y="22473"/>
                  </a:lnTo>
                  <a:lnTo>
                    <a:pt x="1833" y="22913"/>
                  </a:lnTo>
                  <a:lnTo>
                    <a:pt x="1393" y="22913"/>
                  </a:lnTo>
                  <a:lnTo>
                    <a:pt x="917" y="23390"/>
                  </a:lnTo>
                  <a:lnTo>
                    <a:pt x="917" y="23830"/>
                  </a:lnTo>
                  <a:lnTo>
                    <a:pt x="477" y="24746"/>
                  </a:lnTo>
                  <a:lnTo>
                    <a:pt x="0" y="25223"/>
                  </a:lnTo>
                  <a:lnTo>
                    <a:pt x="0" y="25663"/>
                  </a:lnTo>
                  <a:lnTo>
                    <a:pt x="917" y="25663"/>
                  </a:lnTo>
                  <a:lnTo>
                    <a:pt x="1393" y="25223"/>
                  </a:lnTo>
                  <a:lnTo>
                    <a:pt x="2310" y="25663"/>
                  </a:lnTo>
                  <a:lnTo>
                    <a:pt x="2310" y="26139"/>
                  </a:lnTo>
                  <a:lnTo>
                    <a:pt x="3226" y="26139"/>
                  </a:lnTo>
                  <a:lnTo>
                    <a:pt x="3666" y="26579"/>
                  </a:lnTo>
                  <a:lnTo>
                    <a:pt x="4583" y="27056"/>
                  </a:lnTo>
                  <a:lnTo>
                    <a:pt x="5059" y="27496"/>
                  </a:lnTo>
                  <a:lnTo>
                    <a:pt x="5499" y="27056"/>
                  </a:lnTo>
                  <a:lnTo>
                    <a:pt x="5499" y="27496"/>
                  </a:lnTo>
                  <a:lnTo>
                    <a:pt x="5976" y="27496"/>
                  </a:lnTo>
                  <a:lnTo>
                    <a:pt x="7332" y="27056"/>
                  </a:lnTo>
                  <a:lnTo>
                    <a:pt x="6892" y="25663"/>
                  </a:lnTo>
                  <a:lnTo>
                    <a:pt x="6892" y="24746"/>
                  </a:lnTo>
                  <a:lnTo>
                    <a:pt x="7332" y="24306"/>
                  </a:lnTo>
                  <a:lnTo>
                    <a:pt x="7332" y="23830"/>
                  </a:lnTo>
                  <a:lnTo>
                    <a:pt x="7809" y="23830"/>
                  </a:lnTo>
                  <a:lnTo>
                    <a:pt x="7809" y="23390"/>
                  </a:lnTo>
                  <a:lnTo>
                    <a:pt x="8725" y="23390"/>
                  </a:lnTo>
                  <a:lnTo>
                    <a:pt x="9165" y="22913"/>
                  </a:lnTo>
                  <a:lnTo>
                    <a:pt x="9642" y="22473"/>
                  </a:lnTo>
                  <a:lnTo>
                    <a:pt x="9642" y="21997"/>
                  </a:lnTo>
                  <a:lnTo>
                    <a:pt x="9642" y="21557"/>
                  </a:lnTo>
                  <a:lnTo>
                    <a:pt x="9165" y="21557"/>
                  </a:lnTo>
                  <a:lnTo>
                    <a:pt x="8725" y="21080"/>
                  </a:lnTo>
                  <a:lnTo>
                    <a:pt x="9165" y="20640"/>
                  </a:lnTo>
                  <a:lnTo>
                    <a:pt x="9165" y="20164"/>
                  </a:lnTo>
                  <a:lnTo>
                    <a:pt x="9642" y="19724"/>
                  </a:lnTo>
                  <a:lnTo>
                    <a:pt x="10082" y="19724"/>
                  </a:lnTo>
                  <a:lnTo>
                    <a:pt x="10082" y="19247"/>
                  </a:lnTo>
                  <a:lnTo>
                    <a:pt x="10558" y="18807"/>
                  </a:lnTo>
                  <a:lnTo>
                    <a:pt x="10998" y="18331"/>
                  </a:lnTo>
                  <a:lnTo>
                    <a:pt x="10998" y="17891"/>
                  </a:lnTo>
                  <a:lnTo>
                    <a:pt x="10998" y="17414"/>
                  </a:lnTo>
                  <a:lnTo>
                    <a:pt x="10558" y="16974"/>
                  </a:lnTo>
                  <a:lnTo>
                    <a:pt x="10558" y="16058"/>
                  </a:lnTo>
                  <a:lnTo>
                    <a:pt x="10082" y="15581"/>
                  </a:lnTo>
                  <a:lnTo>
                    <a:pt x="10082" y="15141"/>
                  </a:lnTo>
                  <a:lnTo>
                    <a:pt x="10082" y="14665"/>
                  </a:lnTo>
                  <a:lnTo>
                    <a:pt x="11475" y="15141"/>
                  </a:lnTo>
                  <a:lnTo>
                    <a:pt x="11915" y="15141"/>
                  </a:lnTo>
                  <a:lnTo>
                    <a:pt x="11915" y="14665"/>
                  </a:lnTo>
                  <a:lnTo>
                    <a:pt x="12391" y="14225"/>
                  </a:lnTo>
                  <a:lnTo>
                    <a:pt x="11915" y="13748"/>
                  </a:lnTo>
                  <a:lnTo>
                    <a:pt x="12831" y="12392"/>
                  </a:lnTo>
                  <a:lnTo>
                    <a:pt x="12831" y="11915"/>
                  </a:lnTo>
                  <a:lnTo>
                    <a:pt x="14224" y="11915"/>
                  </a:lnTo>
                  <a:lnTo>
                    <a:pt x="13748" y="11475"/>
                  </a:lnTo>
                  <a:lnTo>
                    <a:pt x="13748" y="10999"/>
                  </a:lnTo>
                  <a:lnTo>
                    <a:pt x="13748" y="10559"/>
                  </a:lnTo>
                  <a:lnTo>
                    <a:pt x="13748" y="10082"/>
                  </a:lnTo>
                  <a:lnTo>
                    <a:pt x="14224" y="9642"/>
                  </a:lnTo>
                  <a:lnTo>
                    <a:pt x="14224" y="9166"/>
                  </a:lnTo>
                  <a:lnTo>
                    <a:pt x="14664" y="8726"/>
                  </a:lnTo>
                  <a:lnTo>
                    <a:pt x="14664" y="8249"/>
                  </a:lnTo>
                  <a:lnTo>
                    <a:pt x="15141" y="7809"/>
                  </a:lnTo>
                  <a:lnTo>
                    <a:pt x="15141" y="7333"/>
                  </a:lnTo>
                  <a:lnTo>
                    <a:pt x="15581" y="7333"/>
                  </a:lnTo>
                  <a:lnTo>
                    <a:pt x="15581" y="6893"/>
                  </a:lnTo>
                  <a:lnTo>
                    <a:pt x="16497" y="6893"/>
                  </a:lnTo>
                  <a:lnTo>
                    <a:pt x="16497" y="6416"/>
                  </a:lnTo>
                  <a:lnTo>
                    <a:pt x="17414" y="6416"/>
                  </a:lnTo>
                  <a:lnTo>
                    <a:pt x="17414" y="5976"/>
                  </a:lnTo>
                  <a:lnTo>
                    <a:pt x="17890" y="5976"/>
                  </a:lnTo>
                  <a:lnTo>
                    <a:pt x="17890" y="5500"/>
                  </a:lnTo>
                  <a:lnTo>
                    <a:pt x="17414" y="5060"/>
                  </a:lnTo>
                  <a:lnTo>
                    <a:pt x="16974" y="5060"/>
                  </a:lnTo>
                  <a:lnTo>
                    <a:pt x="16974" y="4583"/>
                  </a:lnTo>
                  <a:lnTo>
                    <a:pt x="16974" y="4143"/>
                  </a:lnTo>
                  <a:lnTo>
                    <a:pt x="17414" y="3667"/>
                  </a:lnTo>
                  <a:lnTo>
                    <a:pt x="16974" y="2750"/>
                  </a:lnTo>
                  <a:lnTo>
                    <a:pt x="16497" y="3227"/>
                  </a:lnTo>
                  <a:lnTo>
                    <a:pt x="16057" y="3227"/>
                  </a:lnTo>
                  <a:lnTo>
                    <a:pt x="15581" y="2750"/>
                  </a:lnTo>
                  <a:lnTo>
                    <a:pt x="14664" y="2750"/>
                  </a:lnTo>
                  <a:lnTo>
                    <a:pt x="14664" y="3227"/>
                  </a:lnTo>
                  <a:lnTo>
                    <a:pt x="14224" y="2750"/>
                  </a:lnTo>
                  <a:lnTo>
                    <a:pt x="13748" y="2310"/>
                  </a:lnTo>
                  <a:lnTo>
                    <a:pt x="13308" y="2310"/>
                  </a:lnTo>
                  <a:lnTo>
                    <a:pt x="12831" y="1834"/>
                  </a:lnTo>
                  <a:lnTo>
                    <a:pt x="11475" y="1834"/>
                  </a:lnTo>
                  <a:lnTo>
                    <a:pt x="11475" y="1394"/>
                  </a:lnTo>
                  <a:lnTo>
                    <a:pt x="10998" y="917"/>
                  </a:lnTo>
                  <a:lnTo>
                    <a:pt x="10998" y="477"/>
                  </a:lnTo>
                  <a:lnTo>
                    <a:pt x="10558" y="477"/>
                  </a:lnTo>
                  <a:lnTo>
                    <a:pt x="964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87" name="Google Shape;5087;p37"/>
            <p:cNvSpPr/>
            <p:nvPr/>
          </p:nvSpPr>
          <p:spPr>
            <a:xfrm>
              <a:off x="5123826" y="4240256"/>
              <a:ext cx="73672" cy="44206"/>
            </a:xfrm>
            <a:custGeom>
              <a:avLst/>
              <a:gdLst/>
              <a:ahLst/>
              <a:cxnLst/>
              <a:rect l="l" t="t" r="r" b="b"/>
              <a:pathLst>
                <a:path w="4583" h="2750" extrusionOk="0">
                  <a:moveTo>
                    <a:pt x="2310" y="0"/>
                  </a:moveTo>
                  <a:lnTo>
                    <a:pt x="1833" y="477"/>
                  </a:lnTo>
                  <a:lnTo>
                    <a:pt x="2310" y="917"/>
                  </a:lnTo>
                  <a:lnTo>
                    <a:pt x="0" y="917"/>
                  </a:lnTo>
                  <a:lnTo>
                    <a:pt x="0" y="1393"/>
                  </a:lnTo>
                  <a:lnTo>
                    <a:pt x="1833" y="1393"/>
                  </a:lnTo>
                  <a:lnTo>
                    <a:pt x="2310" y="2310"/>
                  </a:lnTo>
                  <a:lnTo>
                    <a:pt x="2750" y="2310"/>
                  </a:lnTo>
                  <a:lnTo>
                    <a:pt x="2750" y="2750"/>
                  </a:lnTo>
                  <a:lnTo>
                    <a:pt x="3226" y="2750"/>
                  </a:lnTo>
                  <a:lnTo>
                    <a:pt x="3666" y="2310"/>
                  </a:lnTo>
                  <a:lnTo>
                    <a:pt x="3666" y="1833"/>
                  </a:lnTo>
                  <a:lnTo>
                    <a:pt x="4143" y="1833"/>
                  </a:lnTo>
                  <a:lnTo>
                    <a:pt x="4583" y="917"/>
                  </a:lnTo>
                  <a:lnTo>
                    <a:pt x="4143" y="1393"/>
                  </a:lnTo>
                  <a:lnTo>
                    <a:pt x="3666" y="1393"/>
                  </a:lnTo>
                  <a:lnTo>
                    <a:pt x="3226" y="917"/>
                  </a:lnTo>
                  <a:lnTo>
                    <a:pt x="3226" y="477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88" name="Google Shape;5088;p37"/>
            <p:cNvSpPr/>
            <p:nvPr/>
          </p:nvSpPr>
          <p:spPr>
            <a:xfrm>
              <a:off x="5226947" y="4233183"/>
              <a:ext cx="37149" cy="21814"/>
            </a:xfrm>
            <a:custGeom>
              <a:avLst/>
              <a:gdLst/>
              <a:ahLst/>
              <a:cxnLst/>
              <a:rect l="l" t="t" r="r" b="b"/>
              <a:pathLst>
                <a:path w="2311" h="1357" extrusionOk="0">
                  <a:moveTo>
                    <a:pt x="1" y="0"/>
                  </a:moveTo>
                  <a:lnTo>
                    <a:pt x="1" y="440"/>
                  </a:lnTo>
                  <a:lnTo>
                    <a:pt x="477" y="917"/>
                  </a:lnTo>
                  <a:lnTo>
                    <a:pt x="917" y="917"/>
                  </a:lnTo>
                  <a:lnTo>
                    <a:pt x="1834" y="1357"/>
                  </a:lnTo>
                  <a:lnTo>
                    <a:pt x="2310" y="1357"/>
                  </a:lnTo>
                  <a:lnTo>
                    <a:pt x="2310" y="917"/>
                  </a:lnTo>
                  <a:lnTo>
                    <a:pt x="1834" y="440"/>
                  </a:lnTo>
                  <a:lnTo>
                    <a:pt x="91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89" name="Google Shape;5089;p37"/>
            <p:cNvSpPr/>
            <p:nvPr/>
          </p:nvSpPr>
          <p:spPr>
            <a:xfrm>
              <a:off x="5028356" y="4292114"/>
              <a:ext cx="29482" cy="29482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17" y="0"/>
                  </a:moveTo>
                  <a:lnTo>
                    <a:pt x="917" y="44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1833"/>
                  </a:lnTo>
                  <a:lnTo>
                    <a:pt x="917" y="917"/>
                  </a:lnTo>
                  <a:lnTo>
                    <a:pt x="1357" y="917"/>
                  </a:lnTo>
                  <a:lnTo>
                    <a:pt x="1357" y="440"/>
                  </a:lnTo>
                  <a:lnTo>
                    <a:pt x="18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90" name="Google Shape;5090;p37"/>
            <p:cNvSpPr/>
            <p:nvPr/>
          </p:nvSpPr>
          <p:spPr>
            <a:xfrm>
              <a:off x="4932292" y="3408133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477" y="1"/>
                  </a:move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91" name="Google Shape;5091;p37"/>
            <p:cNvSpPr/>
            <p:nvPr/>
          </p:nvSpPr>
          <p:spPr>
            <a:xfrm>
              <a:off x="5492136" y="3953253"/>
              <a:ext cx="7684" cy="7089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477" y="1"/>
                  </a:moveTo>
                  <a:lnTo>
                    <a:pt x="1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92" name="Google Shape;5092;p37"/>
            <p:cNvSpPr/>
            <p:nvPr/>
          </p:nvSpPr>
          <p:spPr>
            <a:xfrm>
              <a:off x="4822098" y="3290271"/>
              <a:ext cx="758451" cy="743742"/>
            </a:xfrm>
            <a:custGeom>
              <a:avLst/>
              <a:gdLst/>
              <a:ahLst/>
              <a:cxnLst/>
              <a:rect l="l" t="t" r="r" b="b"/>
              <a:pathLst>
                <a:path w="47182" h="46267" extrusionOk="0">
                  <a:moveTo>
                    <a:pt x="28412" y="1"/>
                  </a:moveTo>
                  <a:lnTo>
                    <a:pt x="27935" y="441"/>
                  </a:lnTo>
                  <a:lnTo>
                    <a:pt x="26579" y="441"/>
                  </a:lnTo>
                  <a:lnTo>
                    <a:pt x="26102" y="917"/>
                  </a:lnTo>
                  <a:lnTo>
                    <a:pt x="26102" y="1357"/>
                  </a:lnTo>
                  <a:lnTo>
                    <a:pt x="26102" y="1834"/>
                  </a:lnTo>
                  <a:lnTo>
                    <a:pt x="25662" y="2274"/>
                  </a:lnTo>
                  <a:lnTo>
                    <a:pt x="25662" y="2750"/>
                  </a:lnTo>
                  <a:lnTo>
                    <a:pt x="25662" y="3667"/>
                  </a:lnTo>
                  <a:lnTo>
                    <a:pt x="25662" y="4583"/>
                  </a:lnTo>
                  <a:lnTo>
                    <a:pt x="24746" y="4583"/>
                  </a:lnTo>
                  <a:lnTo>
                    <a:pt x="24269" y="5023"/>
                  </a:lnTo>
                  <a:lnTo>
                    <a:pt x="23829" y="5023"/>
                  </a:lnTo>
                  <a:lnTo>
                    <a:pt x="22913" y="5500"/>
                  </a:lnTo>
                  <a:lnTo>
                    <a:pt x="21996" y="5940"/>
                  </a:lnTo>
                  <a:lnTo>
                    <a:pt x="21080" y="5940"/>
                  </a:lnTo>
                  <a:lnTo>
                    <a:pt x="20163" y="6416"/>
                  </a:lnTo>
                  <a:lnTo>
                    <a:pt x="20163" y="6856"/>
                  </a:lnTo>
                  <a:lnTo>
                    <a:pt x="21520" y="6856"/>
                  </a:lnTo>
                  <a:lnTo>
                    <a:pt x="21996" y="7333"/>
                  </a:lnTo>
                  <a:lnTo>
                    <a:pt x="21520" y="7773"/>
                  </a:lnTo>
                  <a:lnTo>
                    <a:pt x="21520" y="8249"/>
                  </a:lnTo>
                  <a:lnTo>
                    <a:pt x="20603" y="7773"/>
                  </a:lnTo>
                  <a:lnTo>
                    <a:pt x="18770" y="7773"/>
                  </a:lnTo>
                  <a:lnTo>
                    <a:pt x="18770" y="7333"/>
                  </a:lnTo>
                  <a:lnTo>
                    <a:pt x="17414" y="7333"/>
                  </a:lnTo>
                  <a:lnTo>
                    <a:pt x="16497" y="6856"/>
                  </a:lnTo>
                  <a:lnTo>
                    <a:pt x="15581" y="6416"/>
                  </a:lnTo>
                  <a:lnTo>
                    <a:pt x="15581" y="6856"/>
                  </a:lnTo>
                  <a:lnTo>
                    <a:pt x="14664" y="6416"/>
                  </a:lnTo>
                  <a:lnTo>
                    <a:pt x="15104" y="5940"/>
                  </a:lnTo>
                  <a:lnTo>
                    <a:pt x="14664" y="5500"/>
                  </a:lnTo>
                  <a:lnTo>
                    <a:pt x="14664" y="5023"/>
                  </a:lnTo>
                  <a:lnTo>
                    <a:pt x="15104" y="4583"/>
                  </a:lnTo>
                  <a:lnTo>
                    <a:pt x="14188" y="4583"/>
                  </a:lnTo>
                  <a:lnTo>
                    <a:pt x="13271" y="4107"/>
                  </a:lnTo>
                  <a:lnTo>
                    <a:pt x="12831" y="4107"/>
                  </a:lnTo>
                  <a:lnTo>
                    <a:pt x="12831" y="4583"/>
                  </a:lnTo>
                  <a:lnTo>
                    <a:pt x="12355" y="5500"/>
                  </a:lnTo>
                  <a:lnTo>
                    <a:pt x="12355" y="6416"/>
                  </a:lnTo>
                  <a:lnTo>
                    <a:pt x="12355" y="6856"/>
                  </a:lnTo>
                  <a:lnTo>
                    <a:pt x="13271" y="7773"/>
                  </a:lnTo>
                  <a:lnTo>
                    <a:pt x="12831" y="8249"/>
                  </a:lnTo>
                  <a:lnTo>
                    <a:pt x="12831" y="8689"/>
                  </a:lnTo>
                  <a:lnTo>
                    <a:pt x="12831" y="9166"/>
                  </a:lnTo>
                  <a:lnTo>
                    <a:pt x="13271" y="9606"/>
                  </a:lnTo>
                  <a:lnTo>
                    <a:pt x="13271" y="10083"/>
                  </a:lnTo>
                  <a:lnTo>
                    <a:pt x="12355" y="10083"/>
                  </a:lnTo>
                  <a:lnTo>
                    <a:pt x="11915" y="9606"/>
                  </a:lnTo>
                  <a:lnTo>
                    <a:pt x="10998" y="9606"/>
                  </a:lnTo>
                  <a:lnTo>
                    <a:pt x="11438" y="9166"/>
                  </a:lnTo>
                  <a:lnTo>
                    <a:pt x="10522" y="9166"/>
                  </a:lnTo>
                  <a:lnTo>
                    <a:pt x="9165" y="9606"/>
                  </a:lnTo>
                  <a:lnTo>
                    <a:pt x="8689" y="9166"/>
                  </a:lnTo>
                  <a:lnTo>
                    <a:pt x="8689" y="9606"/>
                  </a:lnTo>
                  <a:lnTo>
                    <a:pt x="7772" y="9606"/>
                  </a:lnTo>
                  <a:lnTo>
                    <a:pt x="7772" y="9166"/>
                  </a:lnTo>
                  <a:lnTo>
                    <a:pt x="7772" y="8249"/>
                  </a:lnTo>
                  <a:lnTo>
                    <a:pt x="6856" y="8249"/>
                  </a:lnTo>
                  <a:lnTo>
                    <a:pt x="6856" y="7773"/>
                  </a:lnTo>
                  <a:lnTo>
                    <a:pt x="5939" y="7333"/>
                  </a:lnTo>
                  <a:lnTo>
                    <a:pt x="5499" y="7773"/>
                  </a:lnTo>
                  <a:lnTo>
                    <a:pt x="5499" y="8249"/>
                  </a:lnTo>
                  <a:lnTo>
                    <a:pt x="4583" y="8249"/>
                  </a:lnTo>
                  <a:lnTo>
                    <a:pt x="4106" y="7773"/>
                  </a:lnTo>
                  <a:lnTo>
                    <a:pt x="2750" y="7773"/>
                  </a:lnTo>
                  <a:lnTo>
                    <a:pt x="2273" y="7333"/>
                  </a:lnTo>
                  <a:lnTo>
                    <a:pt x="1833" y="8249"/>
                  </a:lnTo>
                  <a:lnTo>
                    <a:pt x="440" y="8249"/>
                  </a:lnTo>
                  <a:lnTo>
                    <a:pt x="440" y="8689"/>
                  </a:lnTo>
                  <a:lnTo>
                    <a:pt x="1833" y="8689"/>
                  </a:lnTo>
                  <a:lnTo>
                    <a:pt x="1833" y="9166"/>
                  </a:lnTo>
                  <a:lnTo>
                    <a:pt x="1833" y="9606"/>
                  </a:lnTo>
                  <a:lnTo>
                    <a:pt x="1357" y="9606"/>
                  </a:lnTo>
                  <a:lnTo>
                    <a:pt x="1357" y="10083"/>
                  </a:lnTo>
                  <a:lnTo>
                    <a:pt x="440" y="10083"/>
                  </a:lnTo>
                  <a:lnTo>
                    <a:pt x="0" y="10522"/>
                  </a:lnTo>
                  <a:lnTo>
                    <a:pt x="440" y="10522"/>
                  </a:lnTo>
                  <a:lnTo>
                    <a:pt x="917" y="10999"/>
                  </a:lnTo>
                  <a:lnTo>
                    <a:pt x="1833" y="11916"/>
                  </a:lnTo>
                  <a:lnTo>
                    <a:pt x="1833" y="11439"/>
                  </a:lnTo>
                  <a:lnTo>
                    <a:pt x="2750" y="11916"/>
                  </a:lnTo>
                  <a:lnTo>
                    <a:pt x="2750" y="11439"/>
                  </a:lnTo>
                  <a:lnTo>
                    <a:pt x="3190" y="11439"/>
                  </a:lnTo>
                  <a:lnTo>
                    <a:pt x="3190" y="11916"/>
                  </a:lnTo>
                  <a:lnTo>
                    <a:pt x="4106" y="12832"/>
                  </a:lnTo>
                  <a:lnTo>
                    <a:pt x="4583" y="12832"/>
                  </a:lnTo>
                  <a:lnTo>
                    <a:pt x="4583" y="13272"/>
                  </a:lnTo>
                  <a:lnTo>
                    <a:pt x="5023" y="13272"/>
                  </a:lnTo>
                  <a:lnTo>
                    <a:pt x="5023" y="13749"/>
                  </a:lnTo>
                  <a:lnTo>
                    <a:pt x="5023" y="14188"/>
                  </a:lnTo>
                  <a:lnTo>
                    <a:pt x="7332" y="14188"/>
                  </a:lnTo>
                  <a:lnTo>
                    <a:pt x="6856" y="14665"/>
                  </a:lnTo>
                  <a:lnTo>
                    <a:pt x="7332" y="14665"/>
                  </a:lnTo>
                  <a:lnTo>
                    <a:pt x="7772" y="15105"/>
                  </a:lnTo>
                  <a:lnTo>
                    <a:pt x="7332" y="16021"/>
                  </a:lnTo>
                  <a:lnTo>
                    <a:pt x="7772" y="16021"/>
                  </a:lnTo>
                  <a:lnTo>
                    <a:pt x="8249" y="16498"/>
                  </a:lnTo>
                  <a:lnTo>
                    <a:pt x="8249" y="16938"/>
                  </a:lnTo>
                  <a:lnTo>
                    <a:pt x="8689" y="16938"/>
                  </a:lnTo>
                  <a:lnTo>
                    <a:pt x="8689" y="17415"/>
                  </a:lnTo>
                  <a:lnTo>
                    <a:pt x="7772" y="18331"/>
                  </a:lnTo>
                  <a:lnTo>
                    <a:pt x="8249" y="18771"/>
                  </a:lnTo>
                  <a:lnTo>
                    <a:pt x="8689" y="19687"/>
                  </a:lnTo>
                  <a:lnTo>
                    <a:pt x="9165" y="19687"/>
                  </a:lnTo>
                  <a:lnTo>
                    <a:pt x="9165" y="20604"/>
                  </a:lnTo>
                  <a:lnTo>
                    <a:pt x="9605" y="21081"/>
                  </a:lnTo>
                  <a:lnTo>
                    <a:pt x="9605" y="21521"/>
                  </a:lnTo>
                  <a:lnTo>
                    <a:pt x="10522" y="21997"/>
                  </a:lnTo>
                  <a:lnTo>
                    <a:pt x="10998" y="21521"/>
                  </a:lnTo>
                  <a:lnTo>
                    <a:pt x="11438" y="21997"/>
                  </a:lnTo>
                  <a:lnTo>
                    <a:pt x="11438" y="22437"/>
                  </a:lnTo>
                  <a:lnTo>
                    <a:pt x="10998" y="22914"/>
                  </a:lnTo>
                  <a:lnTo>
                    <a:pt x="11438" y="22914"/>
                  </a:lnTo>
                  <a:lnTo>
                    <a:pt x="10998" y="23830"/>
                  </a:lnTo>
                  <a:lnTo>
                    <a:pt x="10998" y="24747"/>
                  </a:lnTo>
                  <a:lnTo>
                    <a:pt x="10998" y="25187"/>
                  </a:lnTo>
                  <a:lnTo>
                    <a:pt x="10522" y="25663"/>
                  </a:lnTo>
                  <a:lnTo>
                    <a:pt x="10522" y="26103"/>
                  </a:lnTo>
                  <a:lnTo>
                    <a:pt x="10998" y="26103"/>
                  </a:lnTo>
                  <a:lnTo>
                    <a:pt x="10998" y="26580"/>
                  </a:lnTo>
                  <a:lnTo>
                    <a:pt x="10998" y="27020"/>
                  </a:lnTo>
                  <a:lnTo>
                    <a:pt x="11438" y="27496"/>
                  </a:lnTo>
                  <a:lnTo>
                    <a:pt x="11438" y="27936"/>
                  </a:lnTo>
                  <a:lnTo>
                    <a:pt x="11915" y="28853"/>
                  </a:lnTo>
                  <a:lnTo>
                    <a:pt x="11915" y="29329"/>
                  </a:lnTo>
                  <a:lnTo>
                    <a:pt x="11438" y="28853"/>
                  </a:lnTo>
                  <a:lnTo>
                    <a:pt x="10998" y="28413"/>
                  </a:lnTo>
                  <a:lnTo>
                    <a:pt x="10998" y="27936"/>
                  </a:lnTo>
                  <a:lnTo>
                    <a:pt x="10522" y="27496"/>
                  </a:lnTo>
                  <a:lnTo>
                    <a:pt x="10522" y="27020"/>
                  </a:lnTo>
                  <a:lnTo>
                    <a:pt x="10082" y="26580"/>
                  </a:lnTo>
                  <a:lnTo>
                    <a:pt x="10082" y="26103"/>
                  </a:lnTo>
                  <a:lnTo>
                    <a:pt x="9605" y="26580"/>
                  </a:lnTo>
                  <a:lnTo>
                    <a:pt x="9605" y="27936"/>
                  </a:lnTo>
                  <a:lnTo>
                    <a:pt x="9605" y="28413"/>
                  </a:lnTo>
                  <a:lnTo>
                    <a:pt x="9165" y="29329"/>
                  </a:lnTo>
                  <a:lnTo>
                    <a:pt x="9165" y="30246"/>
                  </a:lnTo>
                  <a:lnTo>
                    <a:pt x="8689" y="30246"/>
                  </a:lnTo>
                  <a:lnTo>
                    <a:pt x="9605" y="30686"/>
                  </a:lnTo>
                  <a:lnTo>
                    <a:pt x="9605" y="31162"/>
                  </a:lnTo>
                  <a:lnTo>
                    <a:pt x="8249" y="31162"/>
                  </a:lnTo>
                  <a:lnTo>
                    <a:pt x="8249" y="31602"/>
                  </a:lnTo>
                  <a:lnTo>
                    <a:pt x="8689" y="32079"/>
                  </a:lnTo>
                  <a:lnTo>
                    <a:pt x="7772" y="32519"/>
                  </a:lnTo>
                  <a:lnTo>
                    <a:pt x="8249" y="32995"/>
                  </a:lnTo>
                  <a:lnTo>
                    <a:pt x="7772" y="32995"/>
                  </a:lnTo>
                  <a:lnTo>
                    <a:pt x="7772" y="34352"/>
                  </a:lnTo>
                  <a:lnTo>
                    <a:pt x="7332" y="34352"/>
                  </a:lnTo>
                  <a:lnTo>
                    <a:pt x="6856" y="34828"/>
                  </a:lnTo>
                  <a:lnTo>
                    <a:pt x="6856" y="35268"/>
                  </a:lnTo>
                  <a:lnTo>
                    <a:pt x="5939" y="36185"/>
                  </a:lnTo>
                  <a:lnTo>
                    <a:pt x="5023" y="37101"/>
                  </a:lnTo>
                  <a:lnTo>
                    <a:pt x="5023" y="37578"/>
                  </a:lnTo>
                  <a:lnTo>
                    <a:pt x="5499" y="37578"/>
                  </a:lnTo>
                  <a:lnTo>
                    <a:pt x="5939" y="38494"/>
                  </a:lnTo>
                  <a:lnTo>
                    <a:pt x="5939" y="38934"/>
                  </a:lnTo>
                  <a:lnTo>
                    <a:pt x="5939" y="39411"/>
                  </a:lnTo>
                  <a:lnTo>
                    <a:pt x="6416" y="39411"/>
                  </a:lnTo>
                  <a:lnTo>
                    <a:pt x="6856" y="38934"/>
                  </a:lnTo>
                  <a:lnTo>
                    <a:pt x="6856" y="39411"/>
                  </a:lnTo>
                  <a:lnTo>
                    <a:pt x="7772" y="39851"/>
                  </a:lnTo>
                  <a:lnTo>
                    <a:pt x="8689" y="39851"/>
                  </a:lnTo>
                  <a:lnTo>
                    <a:pt x="9165" y="40767"/>
                  </a:lnTo>
                  <a:lnTo>
                    <a:pt x="10082" y="40767"/>
                  </a:lnTo>
                  <a:lnTo>
                    <a:pt x="10522" y="41244"/>
                  </a:lnTo>
                  <a:lnTo>
                    <a:pt x="10998" y="41684"/>
                  </a:lnTo>
                  <a:lnTo>
                    <a:pt x="11438" y="42160"/>
                  </a:lnTo>
                  <a:lnTo>
                    <a:pt x="12355" y="42160"/>
                  </a:lnTo>
                  <a:lnTo>
                    <a:pt x="13271" y="42600"/>
                  </a:lnTo>
                  <a:lnTo>
                    <a:pt x="13748" y="42600"/>
                  </a:lnTo>
                  <a:lnTo>
                    <a:pt x="13748" y="43077"/>
                  </a:lnTo>
                  <a:lnTo>
                    <a:pt x="14664" y="43077"/>
                  </a:lnTo>
                  <a:lnTo>
                    <a:pt x="16021" y="42600"/>
                  </a:lnTo>
                  <a:lnTo>
                    <a:pt x="16497" y="43077"/>
                  </a:lnTo>
                  <a:lnTo>
                    <a:pt x="16937" y="43517"/>
                  </a:lnTo>
                  <a:lnTo>
                    <a:pt x="16937" y="44433"/>
                  </a:lnTo>
                  <a:lnTo>
                    <a:pt x="17414" y="44910"/>
                  </a:lnTo>
                  <a:lnTo>
                    <a:pt x="18330" y="44910"/>
                  </a:lnTo>
                  <a:lnTo>
                    <a:pt x="18330" y="44433"/>
                  </a:lnTo>
                  <a:lnTo>
                    <a:pt x="18770" y="44433"/>
                  </a:lnTo>
                  <a:lnTo>
                    <a:pt x="19247" y="43993"/>
                  </a:lnTo>
                  <a:lnTo>
                    <a:pt x="19687" y="43993"/>
                  </a:lnTo>
                  <a:lnTo>
                    <a:pt x="20163" y="44433"/>
                  </a:lnTo>
                  <a:lnTo>
                    <a:pt x="20163" y="45350"/>
                  </a:lnTo>
                  <a:lnTo>
                    <a:pt x="20163" y="45826"/>
                  </a:lnTo>
                  <a:lnTo>
                    <a:pt x="21080" y="45350"/>
                  </a:lnTo>
                  <a:lnTo>
                    <a:pt x="21996" y="45826"/>
                  </a:lnTo>
                  <a:lnTo>
                    <a:pt x="23353" y="45826"/>
                  </a:lnTo>
                  <a:lnTo>
                    <a:pt x="23829" y="46266"/>
                  </a:lnTo>
                  <a:lnTo>
                    <a:pt x="24269" y="45826"/>
                  </a:lnTo>
                  <a:lnTo>
                    <a:pt x="24269" y="45350"/>
                  </a:lnTo>
                  <a:lnTo>
                    <a:pt x="23829" y="45350"/>
                  </a:lnTo>
                  <a:lnTo>
                    <a:pt x="23829" y="44910"/>
                  </a:lnTo>
                  <a:lnTo>
                    <a:pt x="24269" y="44433"/>
                  </a:lnTo>
                  <a:lnTo>
                    <a:pt x="23829" y="43993"/>
                  </a:lnTo>
                  <a:lnTo>
                    <a:pt x="24269" y="43077"/>
                  </a:lnTo>
                  <a:lnTo>
                    <a:pt x="23829" y="42600"/>
                  </a:lnTo>
                  <a:lnTo>
                    <a:pt x="24269" y="41684"/>
                  </a:lnTo>
                  <a:lnTo>
                    <a:pt x="25186" y="41684"/>
                  </a:lnTo>
                  <a:lnTo>
                    <a:pt x="25662" y="41244"/>
                  </a:lnTo>
                  <a:lnTo>
                    <a:pt x="27019" y="41244"/>
                  </a:lnTo>
                  <a:lnTo>
                    <a:pt x="27495" y="40767"/>
                  </a:lnTo>
                  <a:lnTo>
                    <a:pt x="27935" y="40327"/>
                  </a:lnTo>
                  <a:lnTo>
                    <a:pt x="28412" y="40327"/>
                  </a:lnTo>
                  <a:lnTo>
                    <a:pt x="28852" y="40767"/>
                  </a:lnTo>
                  <a:lnTo>
                    <a:pt x="29328" y="41244"/>
                  </a:lnTo>
                  <a:lnTo>
                    <a:pt x="29768" y="40767"/>
                  </a:lnTo>
                  <a:lnTo>
                    <a:pt x="30685" y="40767"/>
                  </a:lnTo>
                  <a:lnTo>
                    <a:pt x="31161" y="41684"/>
                  </a:lnTo>
                  <a:lnTo>
                    <a:pt x="31601" y="41244"/>
                  </a:lnTo>
                  <a:lnTo>
                    <a:pt x="32078" y="41244"/>
                  </a:lnTo>
                  <a:lnTo>
                    <a:pt x="32518" y="40767"/>
                  </a:lnTo>
                  <a:lnTo>
                    <a:pt x="32994" y="40767"/>
                  </a:lnTo>
                  <a:lnTo>
                    <a:pt x="32994" y="41244"/>
                  </a:lnTo>
                  <a:lnTo>
                    <a:pt x="32994" y="41684"/>
                  </a:lnTo>
                  <a:lnTo>
                    <a:pt x="33911" y="41684"/>
                  </a:lnTo>
                  <a:lnTo>
                    <a:pt x="33911" y="42160"/>
                  </a:lnTo>
                  <a:lnTo>
                    <a:pt x="33911" y="42600"/>
                  </a:lnTo>
                  <a:lnTo>
                    <a:pt x="34351" y="42160"/>
                  </a:lnTo>
                  <a:lnTo>
                    <a:pt x="34827" y="42600"/>
                  </a:lnTo>
                  <a:lnTo>
                    <a:pt x="35267" y="43077"/>
                  </a:lnTo>
                  <a:lnTo>
                    <a:pt x="35744" y="43517"/>
                  </a:lnTo>
                  <a:lnTo>
                    <a:pt x="36184" y="43993"/>
                  </a:lnTo>
                  <a:lnTo>
                    <a:pt x="38493" y="43993"/>
                  </a:lnTo>
                  <a:lnTo>
                    <a:pt x="38933" y="43517"/>
                  </a:lnTo>
                  <a:lnTo>
                    <a:pt x="38933" y="42600"/>
                  </a:lnTo>
                  <a:lnTo>
                    <a:pt x="38933" y="42160"/>
                  </a:lnTo>
                  <a:lnTo>
                    <a:pt x="40326" y="42160"/>
                  </a:lnTo>
                  <a:lnTo>
                    <a:pt x="40326" y="41684"/>
                  </a:lnTo>
                  <a:lnTo>
                    <a:pt x="41243" y="41684"/>
                  </a:lnTo>
                  <a:lnTo>
                    <a:pt x="41243" y="42160"/>
                  </a:lnTo>
                  <a:lnTo>
                    <a:pt x="42159" y="41244"/>
                  </a:lnTo>
                  <a:lnTo>
                    <a:pt x="42599" y="40327"/>
                  </a:lnTo>
                  <a:lnTo>
                    <a:pt x="42599" y="39851"/>
                  </a:lnTo>
                  <a:lnTo>
                    <a:pt x="43076" y="39411"/>
                  </a:lnTo>
                  <a:lnTo>
                    <a:pt x="42599" y="38934"/>
                  </a:lnTo>
                  <a:lnTo>
                    <a:pt x="41683" y="38934"/>
                  </a:lnTo>
                  <a:lnTo>
                    <a:pt x="41243" y="39411"/>
                  </a:lnTo>
                  <a:lnTo>
                    <a:pt x="41243" y="38934"/>
                  </a:lnTo>
                  <a:lnTo>
                    <a:pt x="40766" y="38934"/>
                  </a:lnTo>
                  <a:lnTo>
                    <a:pt x="40326" y="38018"/>
                  </a:lnTo>
                  <a:lnTo>
                    <a:pt x="40326" y="37578"/>
                  </a:lnTo>
                  <a:lnTo>
                    <a:pt x="40326" y="36661"/>
                  </a:lnTo>
                  <a:lnTo>
                    <a:pt x="40326" y="36185"/>
                  </a:lnTo>
                  <a:lnTo>
                    <a:pt x="40766" y="35745"/>
                  </a:lnTo>
                  <a:lnTo>
                    <a:pt x="40766" y="35268"/>
                  </a:lnTo>
                  <a:lnTo>
                    <a:pt x="40766" y="34828"/>
                  </a:lnTo>
                  <a:lnTo>
                    <a:pt x="40326" y="34352"/>
                  </a:lnTo>
                  <a:lnTo>
                    <a:pt x="39850" y="34352"/>
                  </a:lnTo>
                  <a:lnTo>
                    <a:pt x="39410" y="33912"/>
                  </a:lnTo>
                  <a:lnTo>
                    <a:pt x="38933" y="33912"/>
                  </a:lnTo>
                  <a:lnTo>
                    <a:pt x="38933" y="33435"/>
                  </a:lnTo>
                  <a:lnTo>
                    <a:pt x="40766" y="33435"/>
                  </a:lnTo>
                  <a:lnTo>
                    <a:pt x="41243" y="32519"/>
                  </a:lnTo>
                  <a:lnTo>
                    <a:pt x="41683" y="32079"/>
                  </a:lnTo>
                  <a:lnTo>
                    <a:pt x="42159" y="31602"/>
                  </a:lnTo>
                  <a:lnTo>
                    <a:pt x="41243" y="31162"/>
                  </a:lnTo>
                  <a:lnTo>
                    <a:pt x="41243" y="30686"/>
                  </a:lnTo>
                  <a:lnTo>
                    <a:pt x="40766" y="30246"/>
                  </a:lnTo>
                  <a:lnTo>
                    <a:pt x="40766" y="29769"/>
                  </a:lnTo>
                  <a:lnTo>
                    <a:pt x="41243" y="29769"/>
                  </a:lnTo>
                  <a:lnTo>
                    <a:pt x="41243" y="29329"/>
                  </a:lnTo>
                  <a:lnTo>
                    <a:pt x="41243" y="28853"/>
                  </a:lnTo>
                  <a:lnTo>
                    <a:pt x="40766" y="28413"/>
                  </a:lnTo>
                  <a:lnTo>
                    <a:pt x="40766" y="27936"/>
                  </a:lnTo>
                  <a:lnTo>
                    <a:pt x="41243" y="27936"/>
                  </a:lnTo>
                  <a:lnTo>
                    <a:pt x="40766" y="27496"/>
                  </a:lnTo>
                  <a:lnTo>
                    <a:pt x="40766" y="27020"/>
                  </a:lnTo>
                  <a:lnTo>
                    <a:pt x="41683" y="27020"/>
                  </a:lnTo>
                  <a:lnTo>
                    <a:pt x="41683" y="26103"/>
                  </a:lnTo>
                  <a:lnTo>
                    <a:pt x="41243" y="25187"/>
                  </a:lnTo>
                  <a:lnTo>
                    <a:pt x="40766" y="25663"/>
                  </a:lnTo>
                  <a:lnTo>
                    <a:pt x="40766" y="26103"/>
                  </a:lnTo>
                  <a:lnTo>
                    <a:pt x="40326" y="26103"/>
                  </a:lnTo>
                  <a:lnTo>
                    <a:pt x="39850" y="27020"/>
                  </a:lnTo>
                  <a:lnTo>
                    <a:pt x="38933" y="27496"/>
                  </a:lnTo>
                  <a:lnTo>
                    <a:pt x="38017" y="26580"/>
                  </a:lnTo>
                  <a:lnTo>
                    <a:pt x="38493" y="25663"/>
                  </a:lnTo>
                  <a:lnTo>
                    <a:pt x="39410" y="24747"/>
                  </a:lnTo>
                  <a:lnTo>
                    <a:pt x="39410" y="24270"/>
                  </a:lnTo>
                  <a:lnTo>
                    <a:pt x="39850" y="23354"/>
                  </a:lnTo>
                  <a:lnTo>
                    <a:pt x="40766" y="23354"/>
                  </a:lnTo>
                  <a:lnTo>
                    <a:pt x="41683" y="22914"/>
                  </a:lnTo>
                  <a:lnTo>
                    <a:pt x="42159" y="21997"/>
                  </a:lnTo>
                  <a:lnTo>
                    <a:pt x="42159" y="21521"/>
                  </a:lnTo>
                  <a:lnTo>
                    <a:pt x="42599" y="21081"/>
                  </a:lnTo>
                  <a:lnTo>
                    <a:pt x="43516" y="21521"/>
                  </a:lnTo>
                  <a:lnTo>
                    <a:pt x="43992" y="21521"/>
                  </a:lnTo>
                  <a:lnTo>
                    <a:pt x="44432" y="20604"/>
                  </a:lnTo>
                  <a:lnTo>
                    <a:pt x="44909" y="21081"/>
                  </a:lnTo>
                  <a:lnTo>
                    <a:pt x="44909" y="20604"/>
                  </a:lnTo>
                  <a:lnTo>
                    <a:pt x="44909" y="20164"/>
                  </a:lnTo>
                  <a:lnTo>
                    <a:pt x="44909" y="19687"/>
                  </a:lnTo>
                  <a:lnTo>
                    <a:pt x="45349" y="19248"/>
                  </a:lnTo>
                  <a:lnTo>
                    <a:pt x="44909" y="18771"/>
                  </a:lnTo>
                  <a:lnTo>
                    <a:pt x="44909" y="17854"/>
                  </a:lnTo>
                  <a:lnTo>
                    <a:pt x="44909" y="17415"/>
                  </a:lnTo>
                  <a:lnTo>
                    <a:pt x="45349" y="16498"/>
                  </a:lnTo>
                  <a:lnTo>
                    <a:pt x="45349" y="16021"/>
                  </a:lnTo>
                  <a:lnTo>
                    <a:pt x="45825" y="15105"/>
                  </a:lnTo>
                  <a:lnTo>
                    <a:pt x="46265" y="14665"/>
                  </a:lnTo>
                  <a:lnTo>
                    <a:pt x="47182" y="13749"/>
                  </a:lnTo>
                  <a:lnTo>
                    <a:pt x="46742" y="13272"/>
                  </a:lnTo>
                  <a:lnTo>
                    <a:pt x="45825" y="13272"/>
                  </a:lnTo>
                  <a:lnTo>
                    <a:pt x="45349" y="12832"/>
                  </a:lnTo>
                  <a:lnTo>
                    <a:pt x="44432" y="12832"/>
                  </a:lnTo>
                  <a:lnTo>
                    <a:pt x="43076" y="12355"/>
                  </a:lnTo>
                  <a:lnTo>
                    <a:pt x="42599" y="11916"/>
                  </a:lnTo>
                  <a:lnTo>
                    <a:pt x="42159" y="10999"/>
                  </a:lnTo>
                  <a:lnTo>
                    <a:pt x="41683" y="10522"/>
                  </a:lnTo>
                  <a:lnTo>
                    <a:pt x="41683" y="10083"/>
                  </a:lnTo>
                  <a:lnTo>
                    <a:pt x="40326" y="10083"/>
                  </a:lnTo>
                  <a:lnTo>
                    <a:pt x="39850" y="9606"/>
                  </a:lnTo>
                  <a:lnTo>
                    <a:pt x="39410" y="10083"/>
                  </a:lnTo>
                  <a:lnTo>
                    <a:pt x="38933" y="10083"/>
                  </a:lnTo>
                  <a:lnTo>
                    <a:pt x="38493" y="10522"/>
                  </a:lnTo>
                  <a:lnTo>
                    <a:pt x="38493" y="10083"/>
                  </a:lnTo>
                  <a:lnTo>
                    <a:pt x="38017" y="9606"/>
                  </a:lnTo>
                  <a:lnTo>
                    <a:pt x="37577" y="9166"/>
                  </a:lnTo>
                  <a:lnTo>
                    <a:pt x="37100" y="9166"/>
                  </a:lnTo>
                  <a:lnTo>
                    <a:pt x="37100" y="8689"/>
                  </a:lnTo>
                  <a:lnTo>
                    <a:pt x="36660" y="8249"/>
                  </a:lnTo>
                  <a:lnTo>
                    <a:pt x="36660" y="7773"/>
                  </a:lnTo>
                  <a:lnTo>
                    <a:pt x="35744" y="7333"/>
                  </a:lnTo>
                  <a:lnTo>
                    <a:pt x="35744" y="6856"/>
                  </a:lnTo>
                  <a:lnTo>
                    <a:pt x="35267" y="6856"/>
                  </a:lnTo>
                  <a:lnTo>
                    <a:pt x="35267" y="7333"/>
                  </a:lnTo>
                  <a:lnTo>
                    <a:pt x="34351" y="7333"/>
                  </a:lnTo>
                  <a:lnTo>
                    <a:pt x="33911" y="6856"/>
                  </a:lnTo>
                  <a:lnTo>
                    <a:pt x="34351" y="6416"/>
                  </a:lnTo>
                  <a:lnTo>
                    <a:pt x="34351" y="5500"/>
                  </a:lnTo>
                  <a:lnTo>
                    <a:pt x="34351" y="5023"/>
                  </a:lnTo>
                  <a:lnTo>
                    <a:pt x="32994" y="5023"/>
                  </a:lnTo>
                  <a:lnTo>
                    <a:pt x="32078" y="4107"/>
                  </a:lnTo>
                  <a:lnTo>
                    <a:pt x="32078" y="3667"/>
                  </a:lnTo>
                  <a:lnTo>
                    <a:pt x="31161" y="3667"/>
                  </a:lnTo>
                  <a:lnTo>
                    <a:pt x="31161" y="3190"/>
                  </a:lnTo>
                  <a:lnTo>
                    <a:pt x="31161" y="2750"/>
                  </a:lnTo>
                  <a:lnTo>
                    <a:pt x="30245" y="2750"/>
                  </a:lnTo>
                  <a:lnTo>
                    <a:pt x="30245" y="2274"/>
                  </a:lnTo>
                  <a:lnTo>
                    <a:pt x="29768" y="1834"/>
                  </a:lnTo>
                  <a:lnTo>
                    <a:pt x="29768" y="1357"/>
                  </a:lnTo>
                  <a:lnTo>
                    <a:pt x="29328" y="917"/>
                  </a:lnTo>
                  <a:lnTo>
                    <a:pt x="29328" y="441"/>
                  </a:lnTo>
                  <a:lnTo>
                    <a:pt x="2932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93" name="Google Shape;5093;p37"/>
            <p:cNvSpPr/>
            <p:nvPr/>
          </p:nvSpPr>
          <p:spPr>
            <a:xfrm>
              <a:off x="4939960" y="1802257"/>
              <a:ext cx="16" cy="7089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1"/>
                  </a:moveTo>
                  <a:lnTo>
                    <a:pt x="0" y="44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94" name="Google Shape;5094;p37"/>
            <p:cNvSpPr/>
            <p:nvPr/>
          </p:nvSpPr>
          <p:spPr>
            <a:xfrm>
              <a:off x="4593447" y="1699136"/>
              <a:ext cx="368326" cy="309396"/>
            </a:xfrm>
            <a:custGeom>
              <a:avLst/>
              <a:gdLst/>
              <a:ahLst/>
              <a:cxnLst/>
              <a:rect l="l" t="t" r="r" b="b"/>
              <a:pathLst>
                <a:path w="22913" h="19247" extrusionOk="0">
                  <a:moveTo>
                    <a:pt x="6892" y="0"/>
                  </a:moveTo>
                  <a:lnTo>
                    <a:pt x="7332" y="440"/>
                  </a:lnTo>
                  <a:lnTo>
                    <a:pt x="8249" y="1357"/>
                  </a:lnTo>
                  <a:lnTo>
                    <a:pt x="7809" y="1357"/>
                  </a:lnTo>
                  <a:lnTo>
                    <a:pt x="7809" y="1833"/>
                  </a:lnTo>
                  <a:lnTo>
                    <a:pt x="7809" y="2273"/>
                  </a:lnTo>
                  <a:lnTo>
                    <a:pt x="7809" y="2750"/>
                  </a:lnTo>
                  <a:lnTo>
                    <a:pt x="7332" y="3666"/>
                  </a:lnTo>
                  <a:lnTo>
                    <a:pt x="6892" y="3190"/>
                  </a:lnTo>
                  <a:lnTo>
                    <a:pt x="6892" y="2273"/>
                  </a:lnTo>
                  <a:lnTo>
                    <a:pt x="5976" y="2750"/>
                  </a:lnTo>
                  <a:lnTo>
                    <a:pt x="5976" y="1833"/>
                  </a:lnTo>
                  <a:lnTo>
                    <a:pt x="5976" y="917"/>
                  </a:lnTo>
                  <a:lnTo>
                    <a:pt x="5499" y="917"/>
                  </a:lnTo>
                  <a:lnTo>
                    <a:pt x="5059" y="440"/>
                  </a:lnTo>
                  <a:lnTo>
                    <a:pt x="5059" y="2273"/>
                  </a:lnTo>
                  <a:lnTo>
                    <a:pt x="4143" y="1833"/>
                  </a:lnTo>
                  <a:lnTo>
                    <a:pt x="4583" y="2273"/>
                  </a:lnTo>
                  <a:lnTo>
                    <a:pt x="5059" y="2750"/>
                  </a:lnTo>
                  <a:lnTo>
                    <a:pt x="4143" y="3190"/>
                  </a:lnTo>
                  <a:lnTo>
                    <a:pt x="3666" y="3190"/>
                  </a:lnTo>
                  <a:lnTo>
                    <a:pt x="3666" y="2750"/>
                  </a:lnTo>
                  <a:lnTo>
                    <a:pt x="3666" y="2273"/>
                  </a:lnTo>
                  <a:lnTo>
                    <a:pt x="3226" y="1833"/>
                  </a:lnTo>
                  <a:lnTo>
                    <a:pt x="3226" y="2273"/>
                  </a:lnTo>
                  <a:lnTo>
                    <a:pt x="3226" y="2750"/>
                  </a:lnTo>
                  <a:lnTo>
                    <a:pt x="2750" y="2750"/>
                  </a:lnTo>
                  <a:lnTo>
                    <a:pt x="2750" y="2273"/>
                  </a:lnTo>
                  <a:lnTo>
                    <a:pt x="2310" y="2750"/>
                  </a:lnTo>
                  <a:lnTo>
                    <a:pt x="2310" y="3190"/>
                  </a:lnTo>
                  <a:lnTo>
                    <a:pt x="3226" y="3190"/>
                  </a:lnTo>
                  <a:lnTo>
                    <a:pt x="3666" y="3666"/>
                  </a:lnTo>
                  <a:lnTo>
                    <a:pt x="4583" y="3666"/>
                  </a:lnTo>
                  <a:lnTo>
                    <a:pt x="5499" y="4106"/>
                  </a:lnTo>
                  <a:lnTo>
                    <a:pt x="5976" y="4583"/>
                  </a:lnTo>
                  <a:lnTo>
                    <a:pt x="5976" y="5023"/>
                  </a:lnTo>
                  <a:lnTo>
                    <a:pt x="6892" y="5023"/>
                  </a:lnTo>
                  <a:lnTo>
                    <a:pt x="6892" y="5939"/>
                  </a:lnTo>
                  <a:lnTo>
                    <a:pt x="6416" y="5939"/>
                  </a:lnTo>
                  <a:lnTo>
                    <a:pt x="5499" y="5499"/>
                  </a:lnTo>
                  <a:lnTo>
                    <a:pt x="4583" y="5499"/>
                  </a:lnTo>
                  <a:lnTo>
                    <a:pt x="5059" y="5939"/>
                  </a:lnTo>
                  <a:lnTo>
                    <a:pt x="5499" y="6416"/>
                  </a:lnTo>
                  <a:lnTo>
                    <a:pt x="5976" y="6856"/>
                  </a:lnTo>
                  <a:lnTo>
                    <a:pt x="5499" y="7332"/>
                  </a:lnTo>
                  <a:lnTo>
                    <a:pt x="5059" y="7772"/>
                  </a:lnTo>
                  <a:lnTo>
                    <a:pt x="4583" y="7332"/>
                  </a:lnTo>
                  <a:lnTo>
                    <a:pt x="4143" y="6856"/>
                  </a:lnTo>
                  <a:lnTo>
                    <a:pt x="3666" y="6856"/>
                  </a:lnTo>
                  <a:lnTo>
                    <a:pt x="2310" y="6416"/>
                  </a:lnTo>
                  <a:lnTo>
                    <a:pt x="1393" y="5939"/>
                  </a:lnTo>
                  <a:lnTo>
                    <a:pt x="477" y="6416"/>
                  </a:lnTo>
                  <a:lnTo>
                    <a:pt x="477" y="6856"/>
                  </a:lnTo>
                  <a:lnTo>
                    <a:pt x="2750" y="6856"/>
                  </a:lnTo>
                  <a:lnTo>
                    <a:pt x="3226" y="7332"/>
                  </a:lnTo>
                  <a:lnTo>
                    <a:pt x="3226" y="7772"/>
                  </a:lnTo>
                  <a:lnTo>
                    <a:pt x="3666" y="7772"/>
                  </a:lnTo>
                  <a:lnTo>
                    <a:pt x="3666" y="8249"/>
                  </a:lnTo>
                  <a:lnTo>
                    <a:pt x="3666" y="8689"/>
                  </a:lnTo>
                  <a:lnTo>
                    <a:pt x="3226" y="9165"/>
                  </a:lnTo>
                  <a:lnTo>
                    <a:pt x="3226" y="10082"/>
                  </a:lnTo>
                  <a:lnTo>
                    <a:pt x="3666" y="9605"/>
                  </a:lnTo>
                  <a:lnTo>
                    <a:pt x="3666" y="10082"/>
                  </a:lnTo>
                  <a:lnTo>
                    <a:pt x="3226" y="10522"/>
                  </a:lnTo>
                  <a:lnTo>
                    <a:pt x="2750" y="10998"/>
                  </a:lnTo>
                  <a:lnTo>
                    <a:pt x="2310" y="11438"/>
                  </a:lnTo>
                  <a:lnTo>
                    <a:pt x="1393" y="11438"/>
                  </a:lnTo>
                  <a:lnTo>
                    <a:pt x="917" y="11915"/>
                  </a:lnTo>
                  <a:lnTo>
                    <a:pt x="477" y="11438"/>
                  </a:lnTo>
                  <a:lnTo>
                    <a:pt x="0" y="12355"/>
                  </a:lnTo>
                  <a:lnTo>
                    <a:pt x="477" y="12831"/>
                  </a:lnTo>
                  <a:lnTo>
                    <a:pt x="917" y="12831"/>
                  </a:lnTo>
                  <a:lnTo>
                    <a:pt x="1393" y="13271"/>
                  </a:lnTo>
                  <a:lnTo>
                    <a:pt x="1833" y="13748"/>
                  </a:lnTo>
                  <a:lnTo>
                    <a:pt x="2750" y="14188"/>
                  </a:lnTo>
                  <a:lnTo>
                    <a:pt x="3666" y="14188"/>
                  </a:lnTo>
                  <a:lnTo>
                    <a:pt x="3666" y="14664"/>
                  </a:lnTo>
                  <a:lnTo>
                    <a:pt x="3666" y="15104"/>
                  </a:lnTo>
                  <a:lnTo>
                    <a:pt x="3666" y="15581"/>
                  </a:lnTo>
                  <a:lnTo>
                    <a:pt x="3666" y="16021"/>
                  </a:lnTo>
                  <a:lnTo>
                    <a:pt x="4143" y="16497"/>
                  </a:lnTo>
                  <a:lnTo>
                    <a:pt x="5059" y="17414"/>
                  </a:lnTo>
                  <a:lnTo>
                    <a:pt x="6416" y="17414"/>
                  </a:lnTo>
                  <a:lnTo>
                    <a:pt x="6416" y="17854"/>
                  </a:lnTo>
                  <a:lnTo>
                    <a:pt x="6416" y="18330"/>
                  </a:lnTo>
                  <a:lnTo>
                    <a:pt x="7332" y="18770"/>
                  </a:lnTo>
                  <a:lnTo>
                    <a:pt x="7809" y="19247"/>
                  </a:lnTo>
                  <a:lnTo>
                    <a:pt x="7809" y="18770"/>
                  </a:lnTo>
                  <a:lnTo>
                    <a:pt x="8249" y="18330"/>
                  </a:lnTo>
                  <a:lnTo>
                    <a:pt x="8249" y="18770"/>
                  </a:lnTo>
                  <a:lnTo>
                    <a:pt x="8725" y="18770"/>
                  </a:lnTo>
                  <a:lnTo>
                    <a:pt x="9642" y="17854"/>
                  </a:lnTo>
                  <a:lnTo>
                    <a:pt x="10082" y="17854"/>
                  </a:lnTo>
                  <a:lnTo>
                    <a:pt x="11475" y="18330"/>
                  </a:lnTo>
                  <a:lnTo>
                    <a:pt x="11915" y="17854"/>
                  </a:lnTo>
                  <a:lnTo>
                    <a:pt x="12391" y="18330"/>
                  </a:lnTo>
                  <a:lnTo>
                    <a:pt x="13308" y="18330"/>
                  </a:lnTo>
                  <a:lnTo>
                    <a:pt x="13308" y="18770"/>
                  </a:lnTo>
                  <a:lnTo>
                    <a:pt x="14224" y="18330"/>
                  </a:lnTo>
                  <a:lnTo>
                    <a:pt x="14664" y="17854"/>
                  </a:lnTo>
                  <a:lnTo>
                    <a:pt x="15581" y="18330"/>
                  </a:lnTo>
                  <a:lnTo>
                    <a:pt x="16057" y="18330"/>
                  </a:lnTo>
                  <a:lnTo>
                    <a:pt x="16497" y="17414"/>
                  </a:lnTo>
                  <a:lnTo>
                    <a:pt x="16974" y="17854"/>
                  </a:lnTo>
                  <a:lnTo>
                    <a:pt x="17414" y="18330"/>
                  </a:lnTo>
                  <a:lnTo>
                    <a:pt x="17890" y="17854"/>
                  </a:lnTo>
                  <a:lnTo>
                    <a:pt x="18330" y="17854"/>
                  </a:lnTo>
                  <a:lnTo>
                    <a:pt x="19247" y="17414"/>
                  </a:lnTo>
                  <a:lnTo>
                    <a:pt x="19723" y="16497"/>
                  </a:lnTo>
                  <a:lnTo>
                    <a:pt x="20163" y="16937"/>
                  </a:lnTo>
                  <a:lnTo>
                    <a:pt x="21556" y="16937"/>
                  </a:lnTo>
                  <a:lnTo>
                    <a:pt x="21556" y="15581"/>
                  </a:lnTo>
                  <a:lnTo>
                    <a:pt x="21996" y="15104"/>
                  </a:lnTo>
                  <a:lnTo>
                    <a:pt x="22473" y="15104"/>
                  </a:lnTo>
                  <a:lnTo>
                    <a:pt x="22473" y="14664"/>
                  </a:lnTo>
                  <a:lnTo>
                    <a:pt x="22473" y="14188"/>
                  </a:lnTo>
                  <a:lnTo>
                    <a:pt x="22913" y="13748"/>
                  </a:lnTo>
                  <a:lnTo>
                    <a:pt x="22913" y="13271"/>
                  </a:lnTo>
                  <a:lnTo>
                    <a:pt x="22473" y="12831"/>
                  </a:lnTo>
                  <a:lnTo>
                    <a:pt x="21996" y="12355"/>
                  </a:lnTo>
                  <a:lnTo>
                    <a:pt x="21996" y="11915"/>
                  </a:lnTo>
                  <a:lnTo>
                    <a:pt x="21080" y="11915"/>
                  </a:lnTo>
                  <a:lnTo>
                    <a:pt x="21080" y="11438"/>
                  </a:lnTo>
                  <a:lnTo>
                    <a:pt x="21556" y="10998"/>
                  </a:lnTo>
                  <a:lnTo>
                    <a:pt x="21996" y="11438"/>
                  </a:lnTo>
                  <a:lnTo>
                    <a:pt x="21996" y="10998"/>
                  </a:lnTo>
                  <a:lnTo>
                    <a:pt x="21556" y="10522"/>
                  </a:lnTo>
                  <a:lnTo>
                    <a:pt x="21556" y="10082"/>
                  </a:lnTo>
                  <a:lnTo>
                    <a:pt x="21556" y="9165"/>
                  </a:lnTo>
                  <a:lnTo>
                    <a:pt x="22473" y="8689"/>
                  </a:lnTo>
                  <a:lnTo>
                    <a:pt x="22473" y="8249"/>
                  </a:lnTo>
                  <a:lnTo>
                    <a:pt x="21996" y="8689"/>
                  </a:lnTo>
                  <a:lnTo>
                    <a:pt x="21080" y="8689"/>
                  </a:lnTo>
                  <a:lnTo>
                    <a:pt x="21080" y="8249"/>
                  </a:lnTo>
                  <a:lnTo>
                    <a:pt x="21080" y="7772"/>
                  </a:lnTo>
                  <a:lnTo>
                    <a:pt x="21556" y="7332"/>
                  </a:lnTo>
                  <a:lnTo>
                    <a:pt x="21556" y="6856"/>
                  </a:lnTo>
                  <a:lnTo>
                    <a:pt x="20163" y="6416"/>
                  </a:lnTo>
                  <a:lnTo>
                    <a:pt x="20163" y="6856"/>
                  </a:lnTo>
                  <a:lnTo>
                    <a:pt x="19723" y="7332"/>
                  </a:lnTo>
                  <a:lnTo>
                    <a:pt x="19247" y="8249"/>
                  </a:lnTo>
                  <a:lnTo>
                    <a:pt x="18807" y="8249"/>
                  </a:lnTo>
                  <a:lnTo>
                    <a:pt x="18330" y="7772"/>
                  </a:lnTo>
                  <a:lnTo>
                    <a:pt x="18330" y="7332"/>
                  </a:lnTo>
                  <a:lnTo>
                    <a:pt x="17414" y="7772"/>
                  </a:lnTo>
                  <a:lnTo>
                    <a:pt x="16497" y="8249"/>
                  </a:lnTo>
                  <a:lnTo>
                    <a:pt x="16057" y="8249"/>
                  </a:lnTo>
                  <a:lnTo>
                    <a:pt x="16497" y="6856"/>
                  </a:lnTo>
                  <a:lnTo>
                    <a:pt x="16057" y="6416"/>
                  </a:lnTo>
                  <a:lnTo>
                    <a:pt x="16057" y="6856"/>
                  </a:lnTo>
                  <a:lnTo>
                    <a:pt x="15581" y="7772"/>
                  </a:lnTo>
                  <a:lnTo>
                    <a:pt x="15581" y="8249"/>
                  </a:lnTo>
                  <a:lnTo>
                    <a:pt x="15141" y="8689"/>
                  </a:lnTo>
                  <a:lnTo>
                    <a:pt x="14664" y="8249"/>
                  </a:lnTo>
                  <a:lnTo>
                    <a:pt x="14224" y="7332"/>
                  </a:lnTo>
                  <a:lnTo>
                    <a:pt x="15141" y="6856"/>
                  </a:lnTo>
                  <a:lnTo>
                    <a:pt x="14664" y="5939"/>
                  </a:lnTo>
                  <a:lnTo>
                    <a:pt x="14224" y="5499"/>
                  </a:lnTo>
                  <a:lnTo>
                    <a:pt x="13748" y="5939"/>
                  </a:lnTo>
                  <a:lnTo>
                    <a:pt x="13308" y="5499"/>
                  </a:lnTo>
                  <a:lnTo>
                    <a:pt x="13308" y="5939"/>
                  </a:lnTo>
                  <a:lnTo>
                    <a:pt x="12831" y="6416"/>
                  </a:lnTo>
                  <a:lnTo>
                    <a:pt x="12391" y="6856"/>
                  </a:lnTo>
                  <a:lnTo>
                    <a:pt x="11915" y="6856"/>
                  </a:lnTo>
                  <a:lnTo>
                    <a:pt x="11915" y="6416"/>
                  </a:lnTo>
                  <a:lnTo>
                    <a:pt x="11915" y="5939"/>
                  </a:lnTo>
                  <a:lnTo>
                    <a:pt x="11915" y="5023"/>
                  </a:lnTo>
                  <a:lnTo>
                    <a:pt x="11475" y="4583"/>
                  </a:lnTo>
                  <a:lnTo>
                    <a:pt x="10998" y="5499"/>
                  </a:lnTo>
                  <a:lnTo>
                    <a:pt x="10558" y="6856"/>
                  </a:lnTo>
                  <a:lnTo>
                    <a:pt x="10082" y="6856"/>
                  </a:lnTo>
                  <a:lnTo>
                    <a:pt x="10082" y="6416"/>
                  </a:lnTo>
                  <a:lnTo>
                    <a:pt x="8725" y="6416"/>
                  </a:lnTo>
                  <a:lnTo>
                    <a:pt x="8249" y="7772"/>
                  </a:lnTo>
                  <a:lnTo>
                    <a:pt x="8249" y="7332"/>
                  </a:lnTo>
                  <a:lnTo>
                    <a:pt x="7332" y="7332"/>
                  </a:lnTo>
                  <a:lnTo>
                    <a:pt x="7332" y="6856"/>
                  </a:lnTo>
                  <a:lnTo>
                    <a:pt x="7809" y="6416"/>
                  </a:lnTo>
                  <a:lnTo>
                    <a:pt x="7809" y="5939"/>
                  </a:lnTo>
                  <a:lnTo>
                    <a:pt x="7809" y="5499"/>
                  </a:lnTo>
                  <a:lnTo>
                    <a:pt x="7809" y="4583"/>
                  </a:lnTo>
                  <a:lnTo>
                    <a:pt x="8249" y="4583"/>
                  </a:lnTo>
                  <a:lnTo>
                    <a:pt x="8725" y="4106"/>
                  </a:lnTo>
                  <a:lnTo>
                    <a:pt x="9165" y="3190"/>
                  </a:lnTo>
                  <a:lnTo>
                    <a:pt x="8725" y="3190"/>
                  </a:lnTo>
                  <a:lnTo>
                    <a:pt x="8725" y="2750"/>
                  </a:lnTo>
                  <a:lnTo>
                    <a:pt x="9165" y="2273"/>
                  </a:lnTo>
                  <a:lnTo>
                    <a:pt x="9165" y="1833"/>
                  </a:lnTo>
                  <a:lnTo>
                    <a:pt x="9165" y="917"/>
                  </a:lnTo>
                  <a:lnTo>
                    <a:pt x="780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95" name="Google Shape;5095;p37"/>
            <p:cNvSpPr/>
            <p:nvPr/>
          </p:nvSpPr>
          <p:spPr>
            <a:xfrm>
              <a:off x="4622912" y="2818824"/>
              <a:ext cx="279930" cy="294671"/>
            </a:xfrm>
            <a:custGeom>
              <a:avLst/>
              <a:gdLst/>
              <a:ahLst/>
              <a:cxnLst/>
              <a:rect l="l" t="t" r="r" b="b"/>
              <a:pathLst>
                <a:path w="17414" h="18331" extrusionOk="0">
                  <a:moveTo>
                    <a:pt x="4143" y="11439"/>
                  </a:moveTo>
                  <a:lnTo>
                    <a:pt x="4583" y="11915"/>
                  </a:lnTo>
                  <a:lnTo>
                    <a:pt x="5499" y="11915"/>
                  </a:lnTo>
                  <a:lnTo>
                    <a:pt x="5976" y="12355"/>
                  </a:lnTo>
                  <a:lnTo>
                    <a:pt x="4583" y="12355"/>
                  </a:lnTo>
                  <a:lnTo>
                    <a:pt x="4143" y="11915"/>
                  </a:lnTo>
                  <a:lnTo>
                    <a:pt x="3666" y="11915"/>
                  </a:lnTo>
                  <a:lnTo>
                    <a:pt x="4143" y="11439"/>
                  </a:lnTo>
                  <a:close/>
                  <a:moveTo>
                    <a:pt x="13748" y="1"/>
                  </a:moveTo>
                  <a:lnTo>
                    <a:pt x="13308" y="441"/>
                  </a:lnTo>
                  <a:lnTo>
                    <a:pt x="11915" y="917"/>
                  </a:lnTo>
                  <a:lnTo>
                    <a:pt x="11475" y="1357"/>
                  </a:lnTo>
                  <a:lnTo>
                    <a:pt x="10998" y="1834"/>
                  </a:lnTo>
                  <a:lnTo>
                    <a:pt x="9642" y="2274"/>
                  </a:lnTo>
                  <a:lnTo>
                    <a:pt x="10082" y="2750"/>
                  </a:lnTo>
                  <a:lnTo>
                    <a:pt x="11475" y="3190"/>
                  </a:lnTo>
                  <a:lnTo>
                    <a:pt x="11915" y="3190"/>
                  </a:lnTo>
                  <a:lnTo>
                    <a:pt x="11475" y="3667"/>
                  </a:lnTo>
                  <a:lnTo>
                    <a:pt x="10558" y="3667"/>
                  </a:lnTo>
                  <a:lnTo>
                    <a:pt x="10558" y="4107"/>
                  </a:lnTo>
                  <a:lnTo>
                    <a:pt x="10558" y="4583"/>
                  </a:lnTo>
                  <a:lnTo>
                    <a:pt x="9642" y="5500"/>
                  </a:lnTo>
                  <a:lnTo>
                    <a:pt x="9165" y="5023"/>
                  </a:lnTo>
                  <a:lnTo>
                    <a:pt x="7809" y="4583"/>
                  </a:lnTo>
                  <a:lnTo>
                    <a:pt x="7809" y="4107"/>
                  </a:lnTo>
                  <a:lnTo>
                    <a:pt x="7332" y="3667"/>
                  </a:lnTo>
                  <a:lnTo>
                    <a:pt x="6892" y="3190"/>
                  </a:lnTo>
                  <a:lnTo>
                    <a:pt x="5976" y="3190"/>
                  </a:lnTo>
                  <a:lnTo>
                    <a:pt x="5499" y="4107"/>
                  </a:lnTo>
                  <a:lnTo>
                    <a:pt x="5059" y="4107"/>
                  </a:lnTo>
                  <a:lnTo>
                    <a:pt x="5499" y="4583"/>
                  </a:lnTo>
                  <a:lnTo>
                    <a:pt x="5499" y="5023"/>
                  </a:lnTo>
                  <a:lnTo>
                    <a:pt x="5499" y="5500"/>
                  </a:lnTo>
                  <a:lnTo>
                    <a:pt x="5059" y="5940"/>
                  </a:lnTo>
                  <a:lnTo>
                    <a:pt x="4583" y="6856"/>
                  </a:lnTo>
                  <a:lnTo>
                    <a:pt x="4143" y="6856"/>
                  </a:lnTo>
                  <a:lnTo>
                    <a:pt x="3666" y="7333"/>
                  </a:lnTo>
                  <a:lnTo>
                    <a:pt x="4143" y="8249"/>
                  </a:lnTo>
                  <a:lnTo>
                    <a:pt x="4143" y="8689"/>
                  </a:lnTo>
                  <a:lnTo>
                    <a:pt x="4583" y="8689"/>
                  </a:lnTo>
                  <a:lnTo>
                    <a:pt x="5059" y="9606"/>
                  </a:lnTo>
                  <a:lnTo>
                    <a:pt x="5499" y="9166"/>
                  </a:lnTo>
                  <a:lnTo>
                    <a:pt x="6892" y="9166"/>
                  </a:lnTo>
                  <a:lnTo>
                    <a:pt x="6892" y="9606"/>
                  </a:lnTo>
                  <a:lnTo>
                    <a:pt x="6416" y="10082"/>
                  </a:lnTo>
                  <a:lnTo>
                    <a:pt x="5976" y="10082"/>
                  </a:lnTo>
                  <a:lnTo>
                    <a:pt x="4583" y="10522"/>
                  </a:lnTo>
                  <a:lnTo>
                    <a:pt x="3666" y="11439"/>
                  </a:lnTo>
                  <a:lnTo>
                    <a:pt x="2310" y="11915"/>
                  </a:lnTo>
                  <a:lnTo>
                    <a:pt x="3226" y="12355"/>
                  </a:lnTo>
                  <a:lnTo>
                    <a:pt x="2310" y="12355"/>
                  </a:lnTo>
                  <a:lnTo>
                    <a:pt x="2750" y="12832"/>
                  </a:lnTo>
                  <a:lnTo>
                    <a:pt x="477" y="12832"/>
                  </a:lnTo>
                  <a:lnTo>
                    <a:pt x="0" y="13272"/>
                  </a:lnTo>
                  <a:lnTo>
                    <a:pt x="0" y="13748"/>
                  </a:lnTo>
                  <a:lnTo>
                    <a:pt x="1833" y="13748"/>
                  </a:lnTo>
                  <a:lnTo>
                    <a:pt x="2310" y="14188"/>
                  </a:lnTo>
                  <a:lnTo>
                    <a:pt x="917" y="14188"/>
                  </a:lnTo>
                  <a:lnTo>
                    <a:pt x="477" y="14665"/>
                  </a:lnTo>
                  <a:lnTo>
                    <a:pt x="0" y="15581"/>
                  </a:lnTo>
                  <a:lnTo>
                    <a:pt x="477" y="16021"/>
                  </a:lnTo>
                  <a:lnTo>
                    <a:pt x="917" y="15105"/>
                  </a:lnTo>
                  <a:lnTo>
                    <a:pt x="1393" y="15581"/>
                  </a:lnTo>
                  <a:lnTo>
                    <a:pt x="917" y="16498"/>
                  </a:lnTo>
                  <a:lnTo>
                    <a:pt x="917" y="16938"/>
                  </a:lnTo>
                  <a:lnTo>
                    <a:pt x="1393" y="16938"/>
                  </a:lnTo>
                  <a:lnTo>
                    <a:pt x="917" y="17414"/>
                  </a:lnTo>
                  <a:lnTo>
                    <a:pt x="917" y="17414"/>
                  </a:lnTo>
                  <a:lnTo>
                    <a:pt x="2310" y="16938"/>
                  </a:lnTo>
                  <a:lnTo>
                    <a:pt x="2310" y="17414"/>
                  </a:lnTo>
                  <a:lnTo>
                    <a:pt x="2310" y="18331"/>
                  </a:lnTo>
                  <a:lnTo>
                    <a:pt x="3226" y="17414"/>
                  </a:lnTo>
                  <a:lnTo>
                    <a:pt x="3666" y="17414"/>
                  </a:lnTo>
                  <a:lnTo>
                    <a:pt x="4583" y="17854"/>
                  </a:lnTo>
                  <a:lnTo>
                    <a:pt x="5499" y="17854"/>
                  </a:lnTo>
                  <a:lnTo>
                    <a:pt x="5976" y="17414"/>
                  </a:lnTo>
                  <a:lnTo>
                    <a:pt x="6416" y="17854"/>
                  </a:lnTo>
                  <a:lnTo>
                    <a:pt x="7332" y="17854"/>
                  </a:lnTo>
                  <a:lnTo>
                    <a:pt x="7332" y="17414"/>
                  </a:lnTo>
                  <a:lnTo>
                    <a:pt x="7809" y="17414"/>
                  </a:lnTo>
                  <a:lnTo>
                    <a:pt x="8249" y="16938"/>
                  </a:lnTo>
                  <a:lnTo>
                    <a:pt x="8249" y="17414"/>
                  </a:lnTo>
                  <a:lnTo>
                    <a:pt x="8725" y="16938"/>
                  </a:lnTo>
                  <a:lnTo>
                    <a:pt x="9165" y="16498"/>
                  </a:lnTo>
                  <a:lnTo>
                    <a:pt x="12831" y="16498"/>
                  </a:lnTo>
                  <a:lnTo>
                    <a:pt x="13308" y="16938"/>
                  </a:lnTo>
                  <a:lnTo>
                    <a:pt x="14224" y="16498"/>
                  </a:lnTo>
                  <a:lnTo>
                    <a:pt x="14664" y="15581"/>
                  </a:lnTo>
                  <a:lnTo>
                    <a:pt x="14664" y="15105"/>
                  </a:lnTo>
                  <a:lnTo>
                    <a:pt x="15141" y="15105"/>
                  </a:lnTo>
                  <a:lnTo>
                    <a:pt x="15581" y="14665"/>
                  </a:lnTo>
                  <a:lnTo>
                    <a:pt x="15581" y="14188"/>
                  </a:lnTo>
                  <a:lnTo>
                    <a:pt x="16057" y="14188"/>
                  </a:lnTo>
                  <a:lnTo>
                    <a:pt x="16057" y="13748"/>
                  </a:lnTo>
                  <a:lnTo>
                    <a:pt x="16057" y="13272"/>
                  </a:lnTo>
                  <a:lnTo>
                    <a:pt x="16057" y="12832"/>
                  </a:lnTo>
                  <a:lnTo>
                    <a:pt x="16497" y="12355"/>
                  </a:lnTo>
                  <a:lnTo>
                    <a:pt x="16497" y="11915"/>
                  </a:lnTo>
                  <a:lnTo>
                    <a:pt x="16497" y="10999"/>
                  </a:lnTo>
                  <a:lnTo>
                    <a:pt x="16974" y="10522"/>
                  </a:lnTo>
                  <a:lnTo>
                    <a:pt x="16497" y="9606"/>
                  </a:lnTo>
                  <a:lnTo>
                    <a:pt x="16497" y="9166"/>
                  </a:lnTo>
                  <a:lnTo>
                    <a:pt x="16974" y="8689"/>
                  </a:lnTo>
                  <a:lnTo>
                    <a:pt x="16497" y="8249"/>
                  </a:lnTo>
                  <a:lnTo>
                    <a:pt x="16974" y="8249"/>
                  </a:lnTo>
                  <a:lnTo>
                    <a:pt x="16974" y="8689"/>
                  </a:lnTo>
                  <a:lnTo>
                    <a:pt x="17414" y="8249"/>
                  </a:lnTo>
                  <a:lnTo>
                    <a:pt x="16974" y="7333"/>
                  </a:lnTo>
                  <a:lnTo>
                    <a:pt x="16497" y="6856"/>
                  </a:lnTo>
                  <a:lnTo>
                    <a:pt x="16497" y="6416"/>
                  </a:lnTo>
                  <a:lnTo>
                    <a:pt x="15581" y="5940"/>
                  </a:lnTo>
                  <a:lnTo>
                    <a:pt x="14664" y="5940"/>
                  </a:lnTo>
                  <a:lnTo>
                    <a:pt x="14224" y="6416"/>
                  </a:lnTo>
                  <a:lnTo>
                    <a:pt x="13748" y="6416"/>
                  </a:lnTo>
                  <a:lnTo>
                    <a:pt x="13308" y="5940"/>
                  </a:lnTo>
                  <a:lnTo>
                    <a:pt x="12831" y="5500"/>
                  </a:lnTo>
                  <a:lnTo>
                    <a:pt x="12391" y="5023"/>
                  </a:lnTo>
                  <a:lnTo>
                    <a:pt x="11915" y="4583"/>
                  </a:lnTo>
                  <a:lnTo>
                    <a:pt x="12391" y="4107"/>
                  </a:lnTo>
                  <a:lnTo>
                    <a:pt x="12391" y="3667"/>
                  </a:lnTo>
                  <a:lnTo>
                    <a:pt x="12831" y="3667"/>
                  </a:lnTo>
                  <a:lnTo>
                    <a:pt x="13308" y="4107"/>
                  </a:lnTo>
                  <a:lnTo>
                    <a:pt x="13748" y="3667"/>
                  </a:lnTo>
                  <a:lnTo>
                    <a:pt x="13748" y="3190"/>
                  </a:lnTo>
                  <a:lnTo>
                    <a:pt x="14224" y="2750"/>
                  </a:lnTo>
                  <a:lnTo>
                    <a:pt x="14664" y="1834"/>
                  </a:lnTo>
                  <a:lnTo>
                    <a:pt x="16057" y="1834"/>
                  </a:lnTo>
                  <a:lnTo>
                    <a:pt x="15581" y="1357"/>
                  </a:lnTo>
                  <a:lnTo>
                    <a:pt x="16497" y="1357"/>
                  </a:lnTo>
                  <a:lnTo>
                    <a:pt x="16974" y="917"/>
                  </a:lnTo>
                  <a:lnTo>
                    <a:pt x="16497" y="441"/>
                  </a:lnTo>
                  <a:lnTo>
                    <a:pt x="16057" y="1"/>
                  </a:lnTo>
                  <a:lnTo>
                    <a:pt x="16057" y="441"/>
                  </a:lnTo>
                  <a:lnTo>
                    <a:pt x="14664" y="441"/>
                  </a:lnTo>
                  <a:lnTo>
                    <a:pt x="137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96" name="Google Shape;5096;p37"/>
            <p:cNvSpPr/>
            <p:nvPr/>
          </p:nvSpPr>
          <p:spPr>
            <a:xfrm>
              <a:off x="4637637" y="3091086"/>
              <a:ext cx="22409" cy="14757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1394" y="1"/>
                  </a:moveTo>
                  <a:lnTo>
                    <a:pt x="1" y="917"/>
                  </a:lnTo>
                  <a:lnTo>
                    <a:pt x="477" y="917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97" name="Google Shape;5097;p37"/>
            <p:cNvSpPr/>
            <p:nvPr/>
          </p:nvSpPr>
          <p:spPr>
            <a:xfrm>
              <a:off x="4814430" y="2840638"/>
              <a:ext cx="132619" cy="110805"/>
            </a:xfrm>
            <a:custGeom>
              <a:avLst/>
              <a:gdLst/>
              <a:ahLst/>
              <a:cxnLst/>
              <a:rect l="l" t="t" r="r" b="b"/>
              <a:pathLst>
                <a:path w="8250" h="6893" extrusionOk="0">
                  <a:moveTo>
                    <a:pt x="5060" y="0"/>
                  </a:moveTo>
                  <a:lnTo>
                    <a:pt x="4583" y="477"/>
                  </a:lnTo>
                  <a:lnTo>
                    <a:pt x="2750" y="477"/>
                  </a:lnTo>
                  <a:lnTo>
                    <a:pt x="2310" y="1393"/>
                  </a:lnTo>
                  <a:lnTo>
                    <a:pt x="1834" y="1833"/>
                  </a:lnTo>
                  <a:lnTo>
                    <a:pt x="1834" y="2310"/>
                  </a:lnTo>
                  <a:lnTo>
                    <a:pt x="1394" y="2750"/>
                  </a:lnTo>
                  <a:lnTo>
                    <a:pt x="917" y="2310"/>
                  </a:lnTo>
                  <a:lnTo>
                    <a:pt x="477" y="2310"/>
                  </a:lnTo>
                  <a:lnTo>
                    <a:pt x="477" y="2750"/>
                  </a:lnTo>
                  <a:lnTo>
                    <a:pt x="1" y="3226"/>
                  </a:lnTo>
                  <a:lnTo>
                    <a:pt x="477" y="3666"/>
                  </a:lnTo>
                  <a:lnTo>
                    <a:pt x="917" y="4143"/>
                  </a:lnTo>
                  <a:lnTo>
                    <a:pt x="1394" y="4583"/>
                  </a:lnTo>
                  <a:lnTo>
                    <a:pt x="1834" y="5059"/>
                  </a:lnTo>
                  <a:lnTo>
                    <a:pt x="2310" y="4583"/>
                  </a:lnTo>
                  <a:lnTo>
                    <a:pt x="3667" y="4583"/>
                  </a:lnTo>
                  <a:lnTo>
                    <a:pt x="4583" y="5059"/>
                  </a:lnTo>
                  <a:lnTo>
                    <a:pt x="4583" y="5499"/>
                  </a:lnTo>
                  <a:lnTo>
                    <a:pt x="5060" y="5976"/>
                  </a:lnTo>
                  <a:lnTo>
                    <a:pt x="5500" y="6892"/>
                  </a:lnTo>
                  <a:lnTo>
                    <a:pt x="5976" y="6416"/>
                  </a:lnTo>
                  <a:lnTo>
                    <a:pt x="6416" y="5976"/>
                  </a:lnTo>
                  <a:lnTo>
                    <a:pt x="7333" y="5976"/>
                  </a:lnTo>
                  <a:lnTo>
                    <a:pt x="7333" y="4583"/>
                  </a:lnTo>
                  <a:lnTo>
                    <a:pt x="7809" y="4143"/>
                  </a:lnTo>
                  <a:lnTo>
                    <a:pt x="7809" y="4583"/>
                  </a:lnTo>
                  <a:lnTo>
                    <a:pt x="7809" y="5059"/>
                  </a:lnTo>
                  <a:lnTo>
                    <a:pt x="8249" y="5059"/>
                  </a:lnTo>
                  <a:lnTo>
                    <a:pt x="8249" y="4583"/>
                  </a:lnTo>
                  <a:lnTo>
                    <a:pt x="8249" y="4143"/>
                  </a:lnTo>
                  <a:lnTo>
                    <a:pt x="7809" y="3666"/>
                  </a:lnTo>
                  <a:lnTo>
                    <a:pt x="7333" y="4143"/>
                  </a:lnTo>
                  <a:lnTo>
                    <a:pt x="6893" y="3666"/>
                  </a:lnTo>
                  <a:lnTo>
                    <a:pt x="7333" y="3226"/>
                  </a:lnTo>
                  <a:lnTo>
                    <a:pt x="7809" y="3226"/>
                  </a:lnTo>
                  <a:lnTo>
                    <a:pt x="7809" y="2750"/>
                  </a:lnTo>
                  <a:lnTo>
                    <a:pt x="7809" y="2310"/>
                  </a:lnTo>
                  <a:lnTo>
                    <a:pt x="7333" y="1393"/>
                  </a:lnTo>
                  <a:lnTo>
                    <a:pt x="6893" y="917"/>
                  </a:lnTo>
                  <a:lnTo>
                    <a:pt x="6893" y="477"/>
                  </a:lnTo>
                  <a:lnTo>
                    <a:pt x="5500" y="477"/>
                  </a:lnTo>
                  <a:lnTo>
                    <a:pt x="550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98" name="Google Shape;5098;p37"/>
            <p:cNvSpPr/>
            <p:nvPr/>
          </p:nvSpPr>
          <p:spPr>
            <a:xfrm>
              <a:off x="5565808" y="4041649"/>
              <a:ext cx="66599" cy="110226"/>
            </a:xfrm>
            <a:custGeom>
              <a:avLst/>
              <a:gdLst/>
              <a:ahLst/>
              <a:cxnLst/>
              <a:rect l="l" t="t" r="r" b="b"/>
              <a:pathLst>
                <a:path w="4143" h="6857" extrusionOk="0">
                  <a:moveTo>
                    <a:pt x="1833" y="1"/>
                  </a:moveTo>
                  <a:lnTo>
                    <a:pt x="1393" y="441"/>
                  </a:lnTo>
                  <a:lnTo>
                    <a:pt x="917" y="917"/>
                  </a:lnTo>
                  <a:lnTo>
                    <a:pt x="477" y="1357"/>
                  </a:lnTo>
                  <a:lnTo>
                    <a:pt x="0" y="1834"/>
                  </a:lnTo>
                  <a:lnTo>
                    <a:pt x="477" y="2274"/>
                  </a:lnTo>
                  <a:lnTo>
                    <a:pt x="477" y="2750"/>
                  </a:lnTo>
                  <a:lnTo>
                    <a:pt x="477" y="3190"/>
                  </a:lnTo>
                  <a:lnTo>
                    <a:pt x="477" y="3667"/>
                  </a:lnTo>
                  <a:lnTo>
                    <a:pt x="477" y="4107"/>
                  </a:lnTo>
                  <a:lnTo>
                    <a:pt x="917" y="4107"/>
                  </a:lnTo>
                  <a:lnTo>
                    <a:pt x="477" y="4583"/>
                  </a:lnTo>
                  <a:lnTo>
                    <a:pt x="917" y="5023"/>
                  </a:lnTo>
                  <a:lnTo>
                    <a:pt x="917" y="5500"/>
                  </a:lnTo>
                  <a:lnTo>
                    <a:pt x="917" y="5940"/>
                  </a:lnTo>
                  <a:lnTo>
                    <a:pt x="1393" y="6416"/>
                  </a:lnTo>
                  <a:lnTo>
                    <a:pt x="1833" y="6416"/>
                  </a:lnTo>
                  <a:lnTo>
                    <a:pt x="2310" y="6856"/>
                  </a:lnTo>
                  <a:lnTo>
                    <a:pt x="2310" y="6416"/>
                  </a:lnTo>
                  <a:lnTo>
                    <a:pt x="2750" y="5940"/>
                  </a:lnTo>
                  <a:lnTo>
                    <a:pt x="2750" y="5500"/>
                  </a:lnTo>
                  <a:lnTo>
                    <a:pt x="3226" y="4583"/>
                  </a:lnTo>
                  <a:lnTo>
                    <a:pt x="3226" y="4107"/>
                  </a:lnTo>
                  <a:lnTo>
                    <a:pt x="3226" y="3667"/>
                  </a:lnTo>
                  <a:lnTo>
                    <a:pt x="3666" y="3190"/>
                  </a:lnTo>
                  <a:lnTo>
                    <a:pt x="4143" y="2274"/>
                  </a:lnTo>
                  <a:lnTo>
                    <a:pt x="4143" y="1357"/>
                  </a:lnTo>
                  <a:lnTo>
                    <a:pt x="3666" y="917"/>
                  </a:lnTo>
                  <a:lnTo>
                    <a:pt x="3666" y="441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99" name="Google Shape;5099;p37"/>
            <p:cNvSpPr/>
            <p:nvPr/>
          </p:nvSpPr>
          <p:spPr>
            <a:xfrm>
              <a:off x="5521601" y="4159511"/>
              <a:ext cx="110805" cy="198623"/>
            </a:xfrm>
            <a:custGeom>
              <a:avLst/>
              <a:gdLst/>
              <a:ahLst/>
              <a:cxnLst/>
              <a:rect l="l" t="t" r="r" b="b"/>
              <a:pathLst>
                <a:path w="6893" h="12356" extrusionOk="0">
                  <a:moveTo>
                    <a:pt x="5060" y="1"/>
                  </a:moveTo>
                  <a:lnTo>
                    <a:pt x="4583" y="917"/>
                  </a:lnTo>
                  <a:lnTo>
                    <a:pt x="4143" y="917"/>
                  </a:lnTo>
                  <a:lnTo>
                    <a:pt x="4143" y="1357"/>
                  </a:lnTo>
                  <a:lnTo>
                    <a:pt x="3227" y="1357"/>
                  </a:lnTo>
                  <a:lnTo>
                    <a:pt x="2750" y="1834"/>
                  </a:lnTo>
                  <a:lnTo>
                    <a:pt x="1394" y="1834"/>
                  </a:lnTo>
                  <a:lnTo>
                    <a:pt x="917" y="2274"/>
                  </a:lnTo>
                  <a:lnTo>
                    <a:pt x="477" y="1834"/>
                  </a:lnTo>
                  <a:lnTo>
                    <a:pt x="477" y="2274"/>
                  </a:lnTo>
                  <a:lnTo>
                    <a:pt x="1" y="3190"/>
                  </a:lnTo>
                  <a:lnTo>
                    <a:pt x="1" y="3667"/>
                  </a:lnTo>
                  <a:lnTo>
                    <a:pt x="1" y="4107"/>
                  </a:lnTo>
                  <a:lnTo>
                    <a:pt x="477" y="5023"/>
                  </a:lnTo>
                  <a:lnTo>
                    <a:pt x="477" y="5500"/>
                  </a:lnTo>
                  <a:lnTo>
                    <a:pt x="477" y="6416"/>
                  </a:lnTo>
                  <a:lnTo>
                    <a:pt x="2310" y="6416"/>
                  </a:lnTo>
                  <a:lnTo>
                    <a:pt x="1394" y="6856"/>
                  </a:lnTo>
                  <a:lnTo>
                    <a:pt x="917" y="7333"/>
                  </a:lnTo>
                  <a:lnTo>
                    <a:pt x="1394" y="7773"/>
                  </a:lnTo>
                  <a:lnTo>
                    <a:pt x="1394" y="8249"/>
                  </a:lnTo>
                  <a:lnTo>
                    <a:pt x="917" y="8689"/>
                  </a:lnTo>
                  <a:lnTo>
                    <a:pt x="477" y="8689"/>
                  </a:lnTo>
                  <a:lnTo>
                    <a:pt x="917" y="9166"/>
                  </a:lnTo>
                  <a:lnTo>
                    <a:pt x="477" y="10522"/>
                  </a:lnTo>
                  <a:lnTo>
                    <a:pt x="917" y="10999"/>
                  </a:lnTo>
                  <a:lnTo>
                    <a:pt x="917" y="11439"/>
                  </a:lnTo>
                  <a:lnTo>
                    <a:pt x="917" y="11915"/>
                  </a:lnTo>
                  <a:lnTo>
                    <a:pt x="1834" y="12355"/>
                  </a:lnTo>
                  <a:lnTo>
                    <a:pt x="2750" y="12355"/>
                  </a:lnTo>
                  <a:lnTo>
                    <a:pt x="2750" y="11439"/>
                  </a:lnTo>
                  <a:lnTo>
                    <a:pt x="2750" y="10999"/>
                  </a:lnTo>
                  <a:lnTo>
                    <a:pt x="3227" y="10522"/>
                  </a:lnTo>
                  <a:lnTo>
                    <a:pt x="4583" y="10999"/>
                  </a:lnTo>
                  <a:lnTo>
                    <a:pt x="5060" y="10999"/>
                  </a:lnTo>
                  <a:lnTo>
                    <a:pt x="5500" y="11439"/>
                  </a:lnTo>
                  <a:lnTo>
                    <a:pt x="5976" y="10999"/>
                  </a:lnTo>
                  <a:lnTo>
                    <a:pt x="5976" y="10522"/>
                  </a:lnTo>
                  <a:lnTo>
                    <a:pt x="5976" y="9606"/>
                  </a:lnTo>
                  <a:lnTo>
                    <a:pt x="5500" y="8689"/>
                  </a:lnTo>
                  <a:lnTo>
                    <a:pt x="5976" y="7333"/>
                  </a:lnTo>
                  <a:lnTo>
                    <a:pt x="5976" y="6856"/>
                  </a:lnTo>
                  <a:lnTo>
                    <a:pt x="5976" y="6416"/>
                  </a:lnTo>
                  <a:lnTo>
                    <a:pt x="5976" y="5940"/>
                  </a:lnTo>
                  <a:lnTo>
                    <a:pt x="5976" y="5500"/>
                  </a:lnTo>
                  <a:lnTo>
                    <a:pt x="5976" y="5023"/>
                  </a:lnTo>
                  <a:lnTo>
                    <a:pt x="6416" y="5023"/>
                  </a:lnTo>
                  <a:lnTo>
                    <a:pt x="6893" y="4583"/>
                  </a:lnTo>
                  <a:lnTo>
                    <a:pt x="6893" y="4107"/>
                  </a:lnTo>
                  <a:lnTo>
                    <a:pt x="6416" y="4107"/>
                  </a:lnTo>
                  <a:lnTo>
                    <a:pt x="6893" y="3190"/>
                  </a:lnTo>
                  <a:lnTo>
                    <a:pt x="6893" y="2274"/>
                  </a:lnTo>
                  <a:lnTo>
                    <a:pt x="6416" y="2750"/>
                  </a:lnTo>
                  <a:lnTo>
                    <a:pt x="6416" y="2274"/>
                  </a:lnTo>
                  <a:lnTo>
                    <a:pt x="5976" y="1834"/>
                  </a:lnTo>
                  <a:lnTo>
                    <a:pt x="6416" y="1834"/>
                  </a:lnTo>
                  <a:lnTo>
                    <a:pt x="5500" y="917"/>
                  </a:lnTo>
                  <a:lnTo>
                    <a:pt x="5060" y="917"/>
                  </a:lnTo>
                  <a:lnTo>
                    <a:pt x="506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00" name="Google Shape;5100;p37"/>
            <p:cNvSpPr/>
            <p:nvPr/>
          </p:nvSpPr>
          <p:spPr>
            <a:xfrm>
              <a:off x="5809199" y="4417049"/>
              <a:ext cx="220999" cy="140270"/>
            </a:xfrm>
            <a:custGeom>
              <a:avLst/>
              <a:gdLst/>
              <a:ahLst/>
              <a:cxnLst/>
              <a:rect l="l" t="t" r="r" b="b"/>
              <a:pathLst>
                <a:path w="13748" h="8726" extrusionOk="0">
                  <a:moveTo>
                    <a:pt x="13748" y="0"/>
                  </a:moveTo>
                  <a:lnTo>
                    <a:pt x="12831" y="477"/>
                  </a:lnTo>
                  <a:lnTo>
                    <a:pt x="11438" y="477"/>
                  </a:lnTo>
                  <a:lnTo>
                    <a:pt x="10998" y="1393"/>
                  </a:lnTo>
                  <a:lnTo>
                    <a:pt x="10522" y="917"/>
                  </a:lnTo>
                  <a:lnTo>
                    <a:pt x="10082" y="917"/>
                  </a:lnTo>
                  <a:lnTo>
                    <a:pt x="9605" y="1393"/>
                  </a:lnTo>
                  <a:lnTo>
                    <a:pt x="8249" y="1393"/>
                  </a:lnTo>
                  <a:lnTo>
                    <a:pt x="7332" y="1833"/>
                  </a:lnTo>
                  <a:lnTo>
                    <a:pt x="6416" y="1833"/>
                  </a:lnTo>
                  <a:lnTo>
                    <a:pt x="5499" y="1393"/>
                  </a:lnTo>
                  <a:lnTo>
                    <a:pt x="4106" y="1393"/>
                  </a:lnTo>
                  <a:lnTo>
                    <a:pt x="3666" y="917"/>
                  </a:lnTo>
                  <a:lnTo>
                    <a:pt x="2750" y="917"/>
                  </a:lnTo>
                  <a:lnTo>
                    <a:pt x="1833" y="1393"/>
                  </a:lnTo>
                  <a:lnTo>
                    <a:pt x="1833" y="917"/>
                  </a:lnTo>
                  <a:lnTo>
                    <a:pt x="1356" y="477"/>
                  </a:lnTo>
                  <a:lnTo>
                    <a:pt x="917" y="917"/>
                  </a:lnTo>
                  <a:lnTo>
                    <a:pt x="440" y="917"/>
                  </a:lnTo>
                  <a:lnTo>
                    <a:pt x="440" y="1833"/>
                  </a:lnTo>
                  <a:lnTo>
                    <a:pt x="0" y="2310"/>
                  </a:lnTo>
                  <a:lnTo>
                    <a:pt x="0" y="2750"/>
                  </a:lnTo>
                  <a:lnTo>
                    <a:pt x="440" y="3226"/>
                  </a:lnTo>
                  <a:lnTo>
                    <a:pt x="1356" y="3666"/>
                  </a:lnTo>
                  <a:lnTo>
                    <a:pt x="1833" y="3666"/>
                  </a:lnTo>
                  <a:lnTo>
                    <a:pt x="2750" y="4143"/>
                  </a:lnTo>
                  <a:lnTo>
                    <a:pt x="4106" y="4583"/>
                  </a:lnTo>
                  <a:lnTo>
                    <a:pt x="4583" y="5059"/>
                  </a:lnTo>
                  <a:lnTo>
                    <a:pt x="5022" y="5976"/>
                  </a:lnTo>
                  <a:lnTo>
                    <a:pt x="5939" y="5976"/>
                  </a:lnTo>
                  <a:lnTo>
                    <a:pt x="6416" y="6416"/>
                  </a:lnTo>
                  <a:lnTo>
                    <a:pt x="7772" y="6416"/>
                  </a:lnTo>
                  <a:lnTo>
                    <a:pt x="8689" y="6892"/>
                  </a:lnTo>
                  <a:lnTo>
                    <a:pt x="8689" y="7332"/>
                  </a:lnTo>
                  <a:lnTo>
                    <a:pt x="9165" y="8249"/>
                  </a:lnTo>
                  <a:lnTo>
                    <a:pt x="10082" y="8725"/>
                  </a:lnTo>
                  <a:lnTo>
                    <a:pt x="10522" y="8249"/>
                  </a:lnTo>
                  <a:lnTo>
                    <a:pt x="11915" y="8725"/>
                  </a:lnTo>
                  <a:lnTo>
                    <a:pt x="11438" y="7332"/>
                  </a:lnTo>
                  <a:lnTo>
                    <a:pt x="12831" y="6892"/>
                  </a:lnTo>
                  <a:lnTo>
                    <a:pt x="12355" y="5976"/>
                  </a:lnTo>
                  <a:lnTo>
                    <a:pt x="11915" y="5976"/>
                  </a:lnTo>
                  <a:lnTo>
                    <a:pt x="12355" y="5499"/>
                  </a:lnTo>
                  <a:lnTo>
                    <a:pt x="11915" y="5499"/>
                  </a:lnTo>
                  <a:lnTo>
                    <a:pt x="11915" y="5059"/>
                  </a:lnTo>
                  <a:lnTo>
                    <a:pt x="11915" y="4583"/>
                  </a:lnTo>
                  <a:lnTo>
                    <a:pt x="12355" y="4143"/>
                  </a:lnTo>
                  <a:lnTo>
                    <a:pt x="12355" y="3666"/>
                  </a:lnTo>
                  <a:lnTo>
                    <a:pt x="12355" y="3226"/>
                  </a:lnTo>
                  <a:lnTo>
                    <a:pt x="12355" y="2750"/>
                  </a:lnTo>
                  <a:lnTo>
                    <a:pt x="12831" y="1833"/>
                  </a:lnTo>
                  <a:lnTo>
                    <a:pt x="13271" y="1833"/>
                  </a:lnTo>
                  <a:lnTo>
                    <a:pt x="13748" y="917"/>
                  </a:lnTo>
                  <a:lnTo>
                    <a:pt x="13748" y="477"/>
                  </a:lnTo>
                  <a:lnTo>
                    <a:pt x="137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01" name="Google Shape;5101;p37"/>
            <p:cNvSpPr/>
            <p:nvPr/>
          </p:nvSpPr>
          <p:spPr>
            <a:xfrm>
              <a:off x="4969425" y="3017430"/>
              <a:ext cx="21814" cy="14741"/>
            </a:xfrm>
            <a:custGeom>
              <a:avLst/>
              <a:gdLst/>
              <a:ahLst/>
              <a:cxnLst/>
              <a:rect l="l" t="t" r="r" b="b"/>
              <a:pathLst>
                <a:path w="1357" h="917" extrusionOk="0">
                  <a:moveTo>
                    <a:pt x="0" y="0"/>
                  </a:moveTo>
                  <a:lnTo>
                    <a:pt x="0" y="917"/>
                  </a:lnTo>
                  <a:lnTo>
                    <a:pt x="917" y="917"/>
                  </a:lnTo>
                  <a:lnTo>
                    <a:pt x="135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02" name="Google Shape;5102;p37"/>
            <p:cNvSpPr/>
            <p:nvPr/>
          </p:nvSpPr>
          <p:spPr>
            <a:xfrm>
              <a:off x="5072546" y="3282620"/>
              <a:ext cx="21830" cy="7668"/>
            </a:xfrm>
            <a:custGeom>
              <a:avLst/>
              <a:gdLst/>
              <a:ahLst/>
              <a:cxnLst/>
              <a:rect l="l" t="t" r="r" b="b"/>
              <a:pathLst>
                <a:path w="1358" h="477" extrusionOk="0">
                  <a:moveTo>
                    <a:pt x="1" y="0"/>
                  </a:moveTo>
                  <a:lnTo>
                    <a:pt x="441" y="477"/>
                  </a:lnTo>
                  <a:lnTo>
                    <a:pt x="1357" y="477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03" name="Google Shape;5103;p37"/>
            <p:cNvSpPr/>
            <p:nvPr/>
          </p:nvSpPr>
          <p:spPr>
            <a:xfrm>
              <a:off x="5168016" y="2553635"/>
              <a:ext cx="14757" cy="21830"/>
            </a:xfrm>
            <a:custGeom>
              <a:avLst/>
              <a:gdLst/>
              <a:ahLst/>
              <a:cxnLst/>
              <a:rect l="l" t="t" r="r" b="b"/>
              <a:pathLst>
                <a:path w="918" h="1358" extrusionOk="0">
                  <a:moveTo>
                    <a:pt x="917" y="1"/>
                  </a:moveTo>
                  <a:lnTo>
                    <a:pt x="477" y="441"/>
                  </a:lnTo>
                  <a:lnTo>
                    <a:pt x="1" y="441"/>
                  </a:lnTo>
                  <a:lnTo>
                    <a:pt x="477" y="917"/>
                  </a:lnTo>
                  <a:lnTo>
                    <a:pt x="917" y="1357"/>
                  </a:lnTo>
                  <a:lnTo>
                    <a:pt x="917" y="917"/>
                  </a:lnTo>
                  <a:lnTo>
                    <a:pt x="917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04" name="Google Shape;5104;p37"/>
            <p:cNvSpPr/>
            <p:nvPr/>
          </p:nvSpPr>
          <p:spPr>
            <a:xfrm>
              <a:off x="5271153" y="2450513"/>
              <a:ext cx="22409" cy="66020"/>
            </a:xfrm>
            <a:custGeom>
              <a:avLst/>
              <a:gdLst/>
              <a:ahLst/>
              <a:cxnLst/>
              <a:rect l="l" t="t" r="r" b="b"/>
              <a:pathLst>
                <a:path w="1394" h="4107" extrusionOk="0">
                  <a:moveTo>
                    <a:pt x="1393" y="0"/>
                  </a:moveTo>
                  <a:lnTo>
                    <a:pt x="917" y="1357"/>
                  </a:lnTo>
                  <a:lnTo>
                    <a:pt x="917" y="1833"/>
                  </a:lnTo>
                  <a:lnTo>
                    <a:pt x="0" y="1833"/>
                  </a:lnTo>
                  <a:lnTo>
                    <a:pt x="0" y="2750"/>
                  </a:lnTo>
                  <a:lnTo>
                    <a:pt x="477" y="3190"/>
                  </a:lnTo>
                  <a:lnTo>
                    <a:pt x="477" y="3629"/>
                  </a:lnTo>
                  <a:lnTo>
                    <a:pt x="917" y="3190"/>
                  </a:lnTo>
                  <a:lnTo>
                    <a:pt x="917" y="2750"/>
                  </a:lnTo>
                  <a:lnTo>
                    <a:pt x="1393" y="2273"/>
                  </a:lnTo>
                  <a:lnTo>
                    <a:pt x="1393" y="1833"/>
                  </a:lnTo>
                  <a:lnTo>
                    <a:pt x="1393" y="1357"/>
                  </a:lnTo>
                  <a:lnTo>
                    <a:pt x="1393" y="917"/>
                  </a:lnTo>
                  <a:lnTo>
                    <a:pt x="1393" y="0"/>
                  </a:lnTo>
                  <a:close/>
                  <a:moveTo>
                    <a:pt x="477" y="3629"/>
                  </a:moveTo>
                  <a:lnTo>
                    <a:pt x="0" y="4106"/>
                  </a:lnTo>
                  <a:lnTo>
                    <a:pt x="0" y="4106"/>
                  </a:lnTo>
                  <a:lnTo>
                    <a:pt x="477" y="3666"/>
                  </a:lnTo>
                  <a:lnTo>
                    <a:pt x="477" y="3629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05" name="Google Shape;5105;p37"/>
            <p:cNvSpPr/>
            <p:nvPr/>
          </p:nvSpPr>
          <p:spPr>
            <a:xfrm>
              <a:off x="4969425" y="2575448"/>
              <a:ext cx="51279" cy="51874"/>
            </a:xfrm>
            <a:custGeom>
              <a:avLst/>
              <a:gdLst/>
              <a:ahLst/>
              <a:cxnLst/>
              <a:rect l="l" t="t" r="r" b="b"/>
              <a:pathLst>
                <a:path w="3190" h="3227" extrusionOk="0">
                  <a:moveTo>
                    <a:pt x="3190" y="0"/>
                  </a:moveTo>
                  <a:lnTo>
                    <a:pt x="2750" y="477"/>
                  </a:lnTo>
                  <a:lnTo>
                    <a:pt x="1357" y="477"/>
                  </a:lnTo>
                  <a:lnTo>
                    <a:pt x="1357" y="1393"/>
                  </a:lnTo>
                  <a:lnTo>
                    <a:pt x="917" y="917"/>
                  </a:lnTo>
                  <a:lnTo>
                    <a:pt x="917" y="477"/>
                  </a:lnTo>
                  <a:lnTo>
                    <a:pt x="440" y="917"/>
                  </a:lnTo>
                  <a:lnTo>
                    <a:pt x="440" y="1393"/>
                  </a:lnTo>
                  <a:lnTo>
                    <a:pt x="0" y="2310"/>
                  </a:lnTo>
                  <a:lnTo>
                    <a:pt x="0" y="3226"/>
                  </a:lnTo>
                  <a:lnTo>
                    <a:pt x="440" y="2310"/>
                  </a:lnTo>
                  <a:lnTo>
                    <a:pt x="917" y="1833"/>
                  </a:lnTo>
                  <a:lnTo>
                    <a:pt x="1357" y="2310"/>
                  </a:lnTo>
                  <a:lnTo>
                    <a:pt x="1357" y="2750"/>
                  </a:lnTo>
                  <a:lnTo>
                    <a:pt x="1833" y="2310"/>
                  </a:lnTo>
                  <a:lnTo>
                    <a:pt x="1833" y="1833"/>
                  </a:lnTo>
                  <a:lnTo>
                    <a:pt x="2273" y="1393"/>
                  </a:lnTo>
                  <a:lnTo>
                    <a:pt x="2750" y="1393"/>
                  </a:lnTo>
                  <a:lnTo>
                    <a:pt x="2750" y="917"/>
                  </a:lnTo>
                  <a:lnTo>
                    <a:pt x="3190" y="477"/>
                  </a:lnTo>
                  <a:lnTo>
                    <a:pt x="319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06" name="Google Shape;5106;p37"/>
            <p:cNvSpPr/>
            <p:nvPr/>
          </p:nvSpPr>
          <p:spPr>
            <a:xfrm>
              <a:off x="4984150" y="2936686"/>
              <a:ext cx="21830" cy="21830"/>
            </a:xfrm>
            <a:custGeom>
              <a:avLst/>
              <a:gdLst/>
              <a:ahLst/>
              <a:cxnLst/>
              <a:rect l="l" t="t" r="r" b="b"/>
              <a:pathLst>
                <a:path w="1358" h="1358" extrusionOk="0">
                  <a:moveTo>
                    <a:pt x="917" y="1"/>
                  </a:moveTo>
                  <a:lnTo>
                    <a:pt x="441" y="441"/>
                  </a:lnTo>
                  <a:lnTo>
                    <a:pt x="1" y="1357"/>
                  </a:lnTo>
                  <a:lnTo>
                    <a:pt x="441" y="1357"/>
                  </a:lnTo>
                  <a:lnTo>
                    <a:pt x="1357" y="917"/>
                  </a:lnTo>
                  <a:lnTo>
                    <a:pt x="1357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07" name="Google Shape;5107;p37"/>
            <p:cNvSpPr/>
            <p:nvPr/>
          </p:nvSpPr>
          <p:spPr>
            <a:xfrm>
              <a:off x="4976498" y="2649104"/>
              <a:ext cx="22409" cy="22409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1393" y="1"/>
                  </a:moveTo>
                  <a:lnTo>
                    <a:pt x="0" y="477"/>
                  </a:lnTo>
                  <a:lnTo>
                    <a:pt x="477" y="917"/>
                  </a:lnTo>
                  <a:lnTo>
                    <a:pt x="477" y="1394"/>
                  </a:lnTo>
                  <a:lnTo>
                    <a:pt x="1393" y="917"/>
                  </a:lnTo>
                  <a:lnTo>
                    <a:pt x="1393" y="47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08" name="Google Shape;5108;p37"/>
            <p:cNvSpPr/>
            <p:nvPr/>
          </p:nvSpPr>
          <p:spPr>
            <a:xfrm>
              <a:off x="4991223" y="2642031"/>
              <a:ext cx="22409" cy="51295"/>
            </a:xfrm>
            <a:custGeom>
              <a:avLst/>
              <a:gdLst/>
              <a:ahLst/>
              <a:cxnLst/>
              <a:rect l="l" t="t" r="r" b="b"/>
              <a:pathLst>
                <a:path w="1394" h="3191" extrusionOk="0">
                  <a:moveTo>
                    <a:pt x="1394" y="1"/>
                  </a:moveTo>
                  <a:lnTo>
                    <a:pt x="917" y="917"/>
                  </a:lnTo>
                  <a:lnTo>
                    <a:pt x="477" y="1357"/>
                  </a:lnTo>
                  <a:lnTo>
                    <a:pt x="1" y="2274"/>
                  </a:lnTo>
                  <a:lnTo>
                    <a:pt x="477" y="2750"/>
                  </a:lnTo>
                  <a:lnTo>
                    <a:pt x="477" y="3190"/>
                  </a:lnTo>
                  <a:lnTo>
                    <a:pt x="917" y="2274"/>
                  </a:lnTo>
                  <a:lnTo>
                    <a:pt x="917" y="1834"/>
                  </a:lnTo>
                  <a:lnTo>
                    <a:pt x="917" y="1357"/>
                  </a:lnTo>
                  <a:lnTo>
                    <a:pt x="1394" y="917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09" name="Google Shape;5109;p37"/>
            <p:cNvSpPr/>
            <p:nvPr/>
          </p:nvSpPr>
          <p:spPr>
            <a:xfrm>
              <a:off x="4984150" y="2752241"/>
              <a:ext cx="16" cy="7668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47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10" name="Google Shape;5110;p37"/>
            <p:cNvSpPr/>
            <p:nvPr/>
          </p:nvSpPr>
          <p:spPr>
            <a:xfrm>
              <a:off x="4976498" y="2730427"/>
              <a:ext cx="7668" cy="7089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477" y="1"/>
                  </a:moveTo>
                  <a:lnTo>
                    <a:pt x="0" y="441"/>
                  </a:lnTo>
                  <a:lnTo>
                    <a:pt x="477" y="44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11" name="Google Shape;5111;p37"/>
            <p:cNvSpPr/>
            <p:nvPr/>
          </p:nvSpPr>
          <p:spPr>
            <a:xfrm>
              <a:off x="4976498" y="2737500"/>
              <a:ext cx="22409" cy="14757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477" y="1"/>
                  </a:moveTo>
                  <a:lnTo>
                    <a:pt x="477" y="477"/>
                  </a:lnTo>
                  <a:lnTo>
                    <a:pt x="0" y="917"/>
                  </a:lnTo>
                  <a:lnTo>
                    <a:pt x="1393" y="917"/>
                  </a:lnTo>
                  <a:lnTo>
                    <a:pt x="917" y="477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12" name="Google Shape;5112;p37"/>
            <p:cNvSpPr/>
            <p:nvPr/>
          </p:nvSpPr>
          <p:spPr>
            <a:xfrm>
              <a:off x="4829171" y="3267879"/>
              <a:ext cx="14741" cy="16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1"/>
                  </a:move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13" name="Google Shape;5113;p37"/>
            <p:cNvSpPr/>
            <p:nvPr/>
          </p:nvSpPr>
          <p:spPr>
            <a:xfrm>
              <a:off x="5057822" y="2973224"/>
              <a:ext cx="7089" cy="14757"/>
            </a:xfrm>
            <a:custGeom>
              <a:avLst/>
              <a:gdLst/>
              <a:ahLst/>
              <a:cxnLst/>
              <a:rect l="l" t="t" r="r" b="b"/>
              <a:pathLst>
                <a:path w="441" h="918" extrusionOk="0">
                  <a:moveTo>
                    <a:pt x="0" y="917"/>
                  </a:moveTo>
                  <a:lnTo>
                    <a:pt x="44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14" name="Google Shape;5114;p37"/>
            <p:cNvSpPr/>
            <p:nvPr/>
          </p:nvSpPr>
          <p:spPr>
            <a:xfrm>
              <a:off x="4843896" y="2848289"/>
              <a:ext cx="441998" cy="441998"/>
            </a:xfrm>
            <a:custGeom>
              <a:avLst/>
              <a:gdLst/>
              <a:ahLst/>
              <a:cxnLst/>
              <a:rect l="l" t="t" r="r" b="b"/>
              <a:pathLst>
                <a:path w="27496" h="27496" extrusionOk="0">
                  <a:moveTo>
                    <a:pt x="19724" y="1"/>
                  </a:moveTo>
                  <a:lnTo>
                    <a:pt x="19724" y="441"/>
                  </a:lnTo>
                  <a:lnTo>
                    <a:pt x="19247" y="1357"/>
                  </a:lnTo>
                  <a:lnTo>
                    <a:pt x="18807" y="1357"/>
                  </a:lnTo>
                  <a:lnTo>
                    <a:pt x="19247" y="1834"/>
                  </a:lnTo>
                  <a:lnTo>
                    <a:pt x="18807" y="2274"/>
                  </a:lnTo>
                  <a:lnTo>
                    <a:pt x="18331" y="1834"/>
                  </a:lnTo>
                  <a:lnTo>
                    <a:pt x="17891" y="1834"/>
                  </a:lnTo>
                  <a:lnTo>
                    <a:pt x="17891" y="2274"/>
                  </a:lnTo>
                  <a:lnTo>
                    <a:pt x="17414" y="2274"/>
                  </a:lnTo>
                  <a:lnTo>
                    <a:pt x="17414" y="2750"/>
                  </a:lnTo>
                  <a:lnTo>
                    <a:pt x="17414" y="3190"/>
                  </a:lnTo>
                  <a:lnTo>
                    <a:pt x="16974" y="3190"/>
                  </a:lnTo>
                  <a:lnTo>
                    <a:pt x="16498" y="3667"/>
                  </a:lnTo>
                  <a:lnTo>
                    <a:pt x="16058" y="4107"/>
                  </a:lnTo>
                  <a:lnTo>
                    <a:pt x="15581" y="4107"/>
                  </a:lnTo>
                  <a:lnTo>
                    <a:pt x="15581" y="3667"/>
                  </a:lnTo>
                  <a:lnTo>
                    <a:pt x="15141" y="3667"/>
                  </a:lnTo>
                  <a:lnTo>
                    <a:pt x="15141" y="4107"/>
                  </a:lnTo>
                  <a:lnTo>
                    <a:pt x="14225" y="4107"/>
                  </a:lnTo>
                  <a:lnTo>
                    <a:pt x="14665" y="4583"/>
                  </a:lnTo>
                  <a:lnTo>
                    <a:pt x="13748" y="4107"/>
                  </a:lnTo>
                  <a:lnTo>
                    <a:pt x="13308" y="4583"/>
                  </a:lnTo>
                  <a:lnTo>
                    <a:pt x="12832" y="5023"/>
                  </a:lnTo>
                  <a:lnTo>
                    <a:pt x="12832" y="5500"/>
                  </a:lnTo>
                  <a:lnTo>
                    <a:pt x="13308" y="6416"/>
                  </a:lnTo>
                  <a:lnTo>
                    <a:pt x="13308" y="6856"/>
                  </a:lnTo>
                  <a:lnTo>
                    <a:pt x="13748" y="7333"/>
                  </a:lnTo>
                  <a:lnTo>
                    <a:pt x="14225" y="7333"/>
                  </a:lnTo>
                  <a:lnTo>
                    <a:pt x="13748" y="7773"/>
                  </a:lnTo>
                  <a:lnTo>
                    <a:pt x="14225" y="7773"/>
                  </a:lnTo>
                  <a:lnTo>
                    <a:pt x="15141" y="8249"/>
                  </a:lnTo>
                  <a:lnTo>
                    <a:pt x="15141" y="8689"/>
                  </a:lnTo>
                  <a:lnTo>
                    <a:pt x="14225" y="8689"/>
                  </a:lnTo>
                  <a:lnTo>
                    <a:pt x="14225" y="9606"/>
                  </a:lnTo>
                  <a:lnTo>
                    <a:pt x="13748" y="9606"/>
                  </a:lnTo>
                  <a:lnTo>
                    <a:pt x="13748" y="10082"/>
                  </a:lnTo>
                  <a:lnTo>
                    <a:pt x="13748" y="10522"/>
                  </a:lnTo>
                  <a:lnTo>
                    <a:pt x="13308" y="10522"/>
                  </a:lnTo>
                  <a:lnTo>
                    <a:pt x="12832" y="10999"/>
                  </a:lnTo>
                  <a:lnTo>
                    <a:pt x="12832" y="11439"/>
                  </a:lnTo>
                  <a:lnTo>
                    <a:pt x="13308" y="11439"/>
                  </a:lnTo>
                  <a:lnTo>
                    <a:pt x="13308" y="11915"/>
                  </a:lnTo>
                  <a:lnTo>
                    <a:pt x="13748" y="12355"/>
                  </a:lnTo>
                  <a:lnTo>
                    <a:pt x="14225" y="12355"/>
                  </a:lnTo>
                  <a:lnTo>
                    <a:pt x="13748" y="12832"/>
                  </a:lnTo>
                  <a:lnTo>
                    <a:pt x="13308" y="12832"/>
                  </a:lnTo>
                  <a:lnTo>
                    <a:pt x="12832" y="12355"/>
                  </a:lnTo>
                  <a:lnTo>
                    <a:pt x="12832" y="12832"/>
                  </a:lnTo>
                  <a:lnTo>
                    <a:pt x="12832" y="13272"/>
                  </a:lnTo>
                  <a:lnTo>
                    <a:pt x="12832" y="13748"/>
                  </a:lnTo>
                  <a:lnTo>
                    <a:pt x="13308" y="14188"/>
                  </a:lnTo>
                  <a:lnTo>
                    <a:pt x="13308" y="14665"/>
                  </a:lnTo>
                  <a:lnTo>
                    <a:pt x="12832" y="15105"/>
                  </a:lnTo>
                  <a:lnTo>
                    <a:pt x="12392" y="15581"/>
                  </a:lnTo>
                  <a:lnTo>
                    <a:pt x="12392" y="16021"/>
                  </a:lnTo>
                  <a:lnTo>
                    <a:pt x="12392" y="16498"/>
                  </a:lnTo>
                  <a:lnTo>
                    <a:pt x="11915" y="16938"/>
                  </a:lnTo>
                  <a:lnTo>
                    <a:pt x="11475" y="17854"/>
                  </a:lnTo>
                  <a:lnTo>
                    <a:pt x="10999" y="18771"/>
                  </a:lnTo>
                  <a:lnTo>
                    <a:pt x="10999" y="19247"/>
                  </a:lnTo>
                  <a:lnTo>
                    <a:pt x="11475" y="19687"/>
                  </a:lnTo>
                  <a:lnTo>
                    <a:pt x="11915" y="19687"/>
                  </a:lnTo>
                  <a:lnTo>
                    <a:pt x="11915" y="20604"/>
                  </a:lnTo>
                  <a:lnTo>
                    <a:pt x="11475" y="20604"/>
                  </a:lnTo>
                  <a:lnTo>
                    <a:pt x="11475" y="21080"/>
                  </a:lnTo>
                  <a:lnTo>
                    <a:pt x="12832" y="21080"/>
                  </a:lnTo>
                  <a:lnTo>
                    <a:pt x="12392" y="21520"/>
                  </a:lnTo>
                  <a:lnTo>
                    <a:pt x="11915" y="21997"/>
                  </a:lnTo>
                  <a:lnTo>
                    <a:pt x="10559" y="21997"/>
                  </a:lnTo>
                  <a:lnTo>
                    <a:pt x="10082" y="22437"/>
                  </a:lnTo>
                  <a:lnTo>
                    <a:pt x="10559" y="22913"/>
                  </a:lnTo>
                  <a:lnTo>
                    <a:pt x="8249" y="22913"/>
                  </a:lnTo>
                  <a:lnTo>
                    <a:pt x="7809" y="23353"/>
                  </a:lnTo>
                  <a:lnTo>
                    <a:pt x="7333" y="22913"/>
                  </a:lnTo>
                  <a:lnTo>
                    <a:pt x="6893" y="22913"/>
                  </a:lnTo>
                  <a:lnTo>
                    <a:pt x="6893" y="22437"/>
                  </a:lnTo>
                  <a:lnTo>
                    <a:pt x="5500" y="22437"/>
                  </a:lnTo>
                  <a:lnTo>
                    <a:pt x="5976" y="22913"/>
                  </a:lnTo>
                  <a:lnTo>
                    <a:pt x="5500" y="23353"/>
                  </a:lnTo>
                  <a:lnTo>
                    <a:pt x="5060" y="22913"/>
                  </a:lnTo>
                  <a:lnTo>
                    <a:pt x="4583" y="22913"/>
                  </a:lnTo>
                  <a:lnTo>
                    <a:pt x="4583" y="23353"/>
                  </a:lnTo>
                  <a:lnTo>
                    <a:pt x="4143" y="24270"/>
                  </a:lnTo>
                  <a:lnTo>
                    <a:pt x="3227" y="24270"/>
                  </a:lnTo>
                  <a:lnTo>
                    <a:pt x="1394" y="25186"/>
                  </a:lnTo>
                  <a:lnTo>
                    <a:pt x="1834" y="25663"/>
                  </a:lnTo>
                  <a:lnTo>
                    <a:pt x="917" y="25663"/>
                  </a:lnTo>
                  <a:lnTo>
                    <a:pt x="1" y="26103"/>
                  </a:lnTo>
                  <a:lnTo>
                    <a:pt x="477" y="27019"/>
                  </a:lnTo>
                  <a:lnTo>
                    <a:pt x="1394" y="27019"/>
                  </a:lnTo>
                  <a:lnTo>
                    <a:pt x="1394" y="26579"/>
                  </a:lnTo>
                  <a:lnTo>
                    <a:pt x="1834" y="26579"/>
                  </a:lnTo>
                  <a:lnTo>
                    <a:pt x="1834" y="27019"/>
                  </a:lnTo>
                  <a:lnTo>
                    <a:pt x="2310" y="26579"/>
                  </a:lnTo>
                  <a:lnTo>
                    <a:pt x="3227" y="26103"/>
                  </a:lnTo>
                  <a:lnTo>
                    <a:pt x="4143" y="26579"/>
                  </a:lnTo>
                  <a:lnTo>
                    <a:pt x="5060" y="26103"/>
                  </a:lnTo>
                  <a:lnTo>
                    <a:pt x="5060" y="27019"/>
                  </a:lnTo>
                  <a:lnTo>
                    <a:pt x="5500" y="27496"/>
                  </a:lnTo>
                  <a:lnTo>
                    <a:pt x="6893" y="27019"/>
                  </a:lnTo>
                  <a:lnTo>
                    <a:pt x="7333" y="26579"/>
                  </a:lnTo>
                  <a:lnTo>
                    <a:pt x="6893" y="26103"/>
                  </a:lnTo>
                  <a:lnTo>
                    <a:pt x="6893" y="25663"/>
                  </a:lnTo>
                  <a:lnTo>
                    <a:pt x="7333" y="25186"/>
                  </a:lnTo>
                  <a:lnTo>
                    <a:pt x="8249" y="25663"/>
                  </a:lnTo>
                  <a:lnTo>
                    <a:pt x="10082" y="25663"/>
                  </a:lnTo>
                  <a:lnTo>
                    <a:pt x="10559" y="26103"/>
                  </a:lnTo>
                  <a:lnTo>
                    <a:pt x="10999" y="26579"/>
                  </a:lnTo>
                  <a:lnTo>
                    <a:pt x="10999" y="27019"/>
                  </a:lnTo>
                  <a:lnTo>
                    <a:pt x="11475" y="27019"/>
                  </a:lnTo>
                  <a:lnTo>
                    <a:pt x="11915" y="26103"/>
                  </a:lnTo>
                  <a:lnTo>
                    <a:pt x="12832" y="26103"/>
                  </a:lnTo>
                  <a:lnTo>
                    <a:pt x="13748" y="26579"/>
                  </a:lnTo>
                  <a:lnTo>
                    <a:pt x="14665" y="26579"/>
                  </a:lnTo>
                  <a:lnTo>
                    <a:pt x="14665" y="26103"/>
                  </a:lnTo>
                  <a:lnTo>
                    <a:pt x="15141" y="25663"/>
                  </a:lnTo>
                  <a:lnTo>
                    <a:pt x="15581" y="26103"/>
                  </a:lnTo>
                  <a:lnTo>
                    <a:pt x="16058" y="26579"/>
                  </a:lnTo>
                  <a:lnTo>
                    <a:pt x="16974" y="26579"/>
                  </a:lnTo>
                  <a:lnTo>
                    <a:pt x="16974" y="27019"/>
                  </a:lnTo>
                  <a:lnTo>
                    <a:pt x="18331" y="27019"/>
                  </a:lnTo>
                  <a:lnTo>
                    <a:pt x="19247" y="26579"/>
                  </a:lnTo>
                  <a:lnTo>
                    <a:pt x="19724" y="26579"/>
                  </a:lnTo>
                  <a:lnTo>
                    <a:pt x="20164" y="27019"/>
                  </a:lnTo>
                  <a:lnTo>
                    <a:pt x="20640" y="27019"/>
                  </a:lnTo>
                  <a:lnTo>
                    <a:pt x="21080" y="27496"/>
                  </a:lnTo>
                  <a:lnTo>
                    <a:pt x="21997" y="27019"/>
                  </a:lnTo>
                  <a:lnTo>
                    <a:pt x="22473" y="27019"/>
                  </a:lnTo>
                  <a:lnTo>
                    <a:pt x="22913" y="27496"/>
                  </a:lnTo>
                  <a:lnTo>
                    <a:pt x="23390" y="27019"/>
                  </a:lnTo>
                  <a:lnTo>
                    <a:pt x="23830" y="26579"/>
                  </a:lnTo>
                  <a:lnTo>
                    <a:pt x="24306" y="26579"/>
                  </a:lnTo>
                  <a:lnTo>
                    <a:pt x="24746" y="26103"/>
                  </a:lnTo>
                  <a:lnTo>
                    <a:pt x="25223" y="25186"/>
                  </a:lnTo>
                  <a:lnTo>
                    <a:pt x="24746" y="24746"/>
                  </a:lnTo>
                  <a:lnTo>
                    <a:pt x="24306" y="24746"/>
                  </a:lnTo>
                  <a:lnTo>
                    <a:pt x="23830" y="25663"/>
                  </a:lnTo>
                  <a:lnTo>
                    <a:pt x="23390" y="25186"/>
                  </a:lnTo>
                  <a:lnTo>
                    <a:pt x="22913" y="25186"/>
                  </a:lnTo>
                  <a:lnTo>
                    <a:pt x="22473" y="24746"/>
                  </a:lnTo>
                  <a:lnTo>
                    <a:pt x="21997" y="24270"/>
                  </a:lnTo>
                  <a:lnTo>
                    <a:pt x="21997" y="23830"/>
                  </a:lnTo>
                  <a:lnTo>
                    <a:pt x="23390" y="23830"/>
                  </a:lnTo>
                  <a:lnTo>
                    <a:pt x="23830" y="23353"/>
                  </a:lnTo>
                  <a:lnTo>
                    <a:pt x="23830" y="22913"/>
                  </a:lnTo>
                  <a:lnTo>
                    <a:pt x="23390" y="22913"/>
                  </a:lnTo>
                  <a:lnTo>
                    <a:pt x="23830" y="22437"/>
                  </a:lnTo>
                  <a:lnTo>
                    <a:pt x="25223" y="22437"/>
                  </a:lnTo>
                  <a:lnTo>
                    <a:pt x="25223" y="21997"/>
                  </a:lnTo>
                  <a:lnTo>
                    <a:pt x="26139" y="21997"/>
                  </a:lnTo>
                  <a:lnTo>
                    <a:pt x="26579" y="21520"/>
                  </a:lnTo>
                  <a:lnTo>
                    <a:pt x="27056" y="21080"/>
                  </a:lnTo>
                  <a:lnTo>
                    <a:pt x="27056" y="20164"/>
                  </a:lnTo>
                  <a:lnTo>
                    <a:pt x="27496" y="19247"/>
                  </a:lnTo>
                  <a:lnTo>
                    <a:pt x="27496" y="18771"/>
                  </a:lnTo>
                  <a:lnTo>
                    <a:pt x="27496" y="17854"/>
                  </a:lnTo>
                  <a:lnTo>
                    <a:pt x="26579" y="17414"/>
                  </a:lnTo>
                  <a:lnTo>
                    <a:pt x="25663" y="16938"/>
                  </a:lnTo>
                  <a:lnTo>
                    <a:pt x="24746" y="16938"/>
                  </a:lnTo>
                  <a:lnTo>
                    <a:pt x="24306" y="16498"/>
                  </a:lnTo>
                  <a:lnTo>
                    <a:pt x="23830" y="16938"/>
                  </a:lnTo>
                  <a:lnTo>
                    <a:pt x="23390" y="16938"/>
                  </a:lnTo>
                  <a:lnTo>
                    <a:pt x="22913" y="17854"/>
                  </a:lnTo>
                  <a:lnTo>
                    <a:pt x="22473" y="17414"/>
                  </a:lnTo>
                  <a:lnTo>
                    <a:pt x="22473" y="16938"/>
                  </a:lnTo>
                  <a:lnTo>
                    <a:pt x="21997" y="16021"/>
                  </a:lnTo>
                  <a:lnTo>
                    <a:pt x="22913" y="16021"/>
                  </a:lnTo>
                  <a:lnTo>
                    <a:pt x="23390" y="15581"/>
                  </a:lnTo>
                  <a:lnTo>
                    <a:pt x="23830" y="15105"/>
                  </a:lnTo>
                  <a:lnTo>
                    <a:pt x="23830" y="14665"/>
                  </a:lnTo>
                  <a:lnTo>
                    <a:pt x="23390" y="14188"/>
                  </a:lnTo>
                  <a:lnTo>
                    <a:pt x="23390" y="13748"/>
                  </a:lnTo>
                  <a:lnTo>
                    <a:pt x="22913" y="13272"/>
                  </a:lnTo>
                  <a:lnTo>
                    <a:pt x="22913" y="12832"/>
                  </a:lnTo>
                  <a:lnTo>
                    <a:pt x="21997" y="12355"/>
                  </a:lnTo>
                  <a:lnTo>
                    <a:pt x="21557" y="12355"/>
                  </a:lnTo>
                  <a:lnTo>
                    <a:pt x="21557" y="11915"/>
                  </a:lnTo>
                  <a:lnTo>
                    <a:pt x="22473" y="11915"/>
                  </a:lnTo>
                  <a:lnTo>
                    <a:pt x="22913" y="12355"/>
                  </a:lnTo>
                  <a:lnTo>
                    <a:pt x="22913" y="9606"/>
                  </a:lnTo>
                  <a:lnTo>
                    <a:pt x="22913" y="9166"/>
                  </a:lnTo>
                  <a:lnTo>
                    <a:pt x="22473" y="8689"/>
                  </a:lnTo>
                  <a:lnTo>
                    <a:pt x="22473" y="8249"/>
                  </a:lnTo>
                  <a:lnTo>
                    <a:pt x="21997" y="7773"/>
                  </a:lnTo>
                  <a:lnTo>
                    <a:pt x="21997" y="7333"/>
                  </a:lnTo>
                  <a:lnTo>
                    <a:pt x="21557" y="7333"/>
                  </a:lnTo>
                  <a:lnTo>
                    <a:pt x="21080" y="6856"/>
                  </a:lnTo>
                  <a:lnTo>
                    <a:pt x="20640" y="6856"/>
                  </a:lnTo>
                  <a:lnTo>
                    <a:pt x="20640" y="6416"/>
                  </a:lnTo>
                  <a:lnTo>
                    <a:pt x="20640" y="5500"/>
                  </a:lnTo>
                  <a:lnTo>
                    <a:pt x="20640" y="5023"/>
                  </a:lnTo>
                  <a:lnTo>
                    <a:pt x="21080" y="4583"/>
                  </a:lnTo>
                  <a:lnTo>
                    <a:pt x="21080" y="4107"/>
                  </a:lnTo>
                  <a:lnTo>
                    <a:pt x="20164" y="3667"/>
                  </a:lnTo>
                  <a:lnTo>
                    <a:pt x="20164" y="3190"/>
                  </a:lnTo>
                  <a:lnTo>
                    <a:pt x="20164" y="2750"/>
                  </a:lnTo>
                  <a:lnTo>
                    <a:pt x="20640" y="1357"/>
                  </a:lnTo>
                  <a:lnTo>
                    <a:pt x="20164" y="1357"/>
                  </a:lnTo>
                  <a:lnTo>
                    <a:pt x="197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15" name="Google Shape;5115;p37"/>
            <p:cNvSpPr/>
            <p:nvPr/>
          </p:nvSpPr>
          <p:spPr>
            <a:xfrm>
              <a:off x="4895753" y="3039823"/>
              <a:ext cx="162084" cy="154416"/>
            </a:xfrm>
            <a:custGeom>
              <a:avLst/>
              <a:gdLst/>
              <a:ahLst/>
              <a:cxnLst/>
              <a:rect l="l" t="t" r="r" b="b"/>
              <a:pathLst>
                <a:path w="10083" h="9606" extrusionOk="0">
                  <a:moveTo>
                    <a:pt x="7773" y="0"/>
                  </a:moveTo>
                  <a:lnTo>
                    <a:pt x="6416" y="440"/>
                  </a:lnTo>
                  <a:lnTo>
                    <a:pt x="5940" y="440"/>
                  </a:lnTo>
                  <a:lnTo>
                    <a:pt x="5500" y="917"/>
                  </a:lnTo>
                  <a:lnTo>
                    <a:pt x="4583" y="917"/>
                  </a:lnTo>
                  <a:lnTo>
                    <a:pt x="4107" y="1357"/>
                  </a:lnTo>
                  <a:lnTo>
                    <a:pt x="3667" y="1357"/>
                  </a:lnTo>
                  <a:lnTo>
                    <a:pt x="3667" y="2273"/>
                  </a:lnTo>
                  <a:lnTo>
                    <a:pt x="4107" y="1833"/>
                  </a:lnTo>
                  <a:lnTo>
                    <a:pt x="4583" y="1357"/>
                  </a:lnTo>
                  <a:lnTo>
                    <a:pt x="5023" y="1833"/>
                  </a:lnTo>
                  <a:lnTo>
                    <a:pt x="5500" y="1357"/>
                  </a:lnTo>
                  <a:lnTo>
                    <a:pt x="5940" y="1357"/>
                  </a:lnTo>
                  <a:lnTo>
                    <a:pt x="5940" y="1833"/>
                  </a:lnTo>
                  <a:lnTo>
                    <a:pt x="5500" y="2273"/>
                  </a:lnTo>
                  <a:lnTo>
                    <a:pt x="5500" y="2750"/>
                  </a:lnTo>
                  <a:lnTo>
                    <a:pt x="5940" y="3190"/>
                  </a:lnTo>
                  <a:lnTo>
                    <a:pt x="5500" y="3190"/>
                  </a:lnTo>
                  <a:lnTo>
                    <a:pt x="5940" y="3666"/>
                  </a:lnTo>
                  <a:lnTo>
                    <a:pt x="5500" y="4583"/>
                  </a:lnTo>
                  <a:lnTo>
                    <a:pt x="5023" y="4583"/>
                  </a:lnTo>
                  <a:lnTo>
                    <a:pt x="4583" y="5023"/>
                  </a:lnTo>
                  <a:lnTo>
                    <a:pt x="4107" y="5499"/>
                  </a:lnTo>
                  <a:lnTo>
                    <a:pt x="3190" y="5023"/>
                  </a:lnTo>
                  <a:lnTo>
                    <a:pt x="2750" y="5499"/>
                  </a:lnTo>
                  <a:lnTo>
                    <a:pt x="1357" y="5499"/>
                  </a:lnTo>
                  <a:lnTo>
                    <a:pt x="917" y="5023"/>
                  </a:lnTo>
                  <a:lnTo>
                    <a:pt x="441" y="5939"/>
                  </a:lnTo>
                  <a:lnTo>
                    <a:pt x="441" y="6416"/>
                  </a:lnTo>
                  <a:lnTo>
                    <a:pt x="1" y="6856"/>
                  </a:lnTo>
                  <a:lnTo>
                    <a:pt x="917" y="6856"/>
                  </a:lnTo>
                  <a:lnTo>
                    <a:pt x="1357" y="6416"/>
                  </a:lnTo>
                  <a:lnTo>
                    <a:pt x="1357" y="7332"/>
                  </a:lnTo>
                  <a:lnTo>
                    <a:pt x="917" y="7332"/>
                  </a:lnTo>
                  <a:lnTo>
                    <a:pt x="917" y="7772"/>
                  </a:lnTo>
                  <a:lnTo>
                    <a:pt x="2274" y="7772"/>
                  </a:lnTo>
                  <a:lnTo>
                    <a:pt x="2750" y="6856"/>
                  </a:lnTo>
                  <a:lnTo>
                    <a:pt x="3667" y="6856"/>
                  </a:lnTo>
                  <a:lnTo>
                    <a:pt x="3667" y="7332"/>
                  </a:lnTo>
                  <a:lnTo>
                    <a:pt x="3667" y="7772"/>
                  </a:lnTo>
                  <a:lnTo>
                    <a:pt x="3667" y="8249"/>
                  </a:lnTo>
                  <a:lnTo>
                    <a:pt x="5023" y="8249"/>
                  </a:lnTo>
                  <a:lnTo>
                    <a:pt x="4583" y="8689"/>
                  </a:lnTo>
                  <a:lnTo>
                    <a:pt x="5023" y="9165"/>
                  </a:lnTo>
                  <a:lnTo>
                    <a:pt x="5940" y="9605"/>
                  </a:lnTo>
                  <a:lnTo>
                    <a:pt x="7773" y="9605"/>
                  </a:lnTo>
                  <a:lnTo>
                    <a:pt x="8249" y="9165"/>
                  </a:lnTo>
                  <a:lnTo>
                    <a:pt x="8249" y="8689"/>
                  </a:lnTo>
                  <a:lnTo>
                    <a:pt x="8689" y="8689"/>
                  </a:lnTo>
                  <a:lnTo>
                    <a:pt x="8689" y="7772"/>
                  </a:lnTo>
                  <a:lnTo>
                    <a:pt x="8249" y="7772"/>
                  </a:lnTo>
                  <a:lnTo>
                    <a:pt x="7773" y="7332"/>
                  </a:lnTo>
                  <a:lnTo>
                    <a:pt x="7773" y="6856"/>
                  </a:lnTo>
                  <a:lnTo>
                    <a:pt x="8249" y="5939"/>
                  </a:lnTo>
                  <a:lnTo>
                    <a:pt x="8689" y="5023"/>
                  </a:lnTo>
                  <a:lnTo>
                    <a:pt x="9166" y="4583"/>
                  </a:lnTo>
                  <a:lnTo>
                    <a:pt x="9166" y="4106"/>
                  </a:lnTo>
                  <a:lnTo>
                    <a:pt x="9166" y="3666"/>
                  </a:lnTo>
                  <a:lnTo>
                    <a:pt x="9606" y="3190"/>
                  </a:lnTo>
                  <a:lnTo>
                    <a:pt x="10082" y="2750"/>
                  </a:lnTo>
                  <a:lnTo>
                    <a:pt x="10082" y="2273"/>
                  </a:lnTo>
                  <a:lnTo>
                    <a:pt x="9606" y="1833"/>
                  </a:lnTo>
                  <a:lnTo>
                    <a:pt x="9606" y="1357"/>
                  </a:lnTo>
                  <a:lnTo>
                    <a:pt x="9606" y="917"/>
                  </a:lnTo>
                  <a:lnTo>
                    <a:pt x="9166" y="917"/>
                  </a:lnTo>
                  <a:lnTo>
                    <a:pt x="9166" y="0"/>
                  </a:lnTo>
                  <a:lnTo>
                    <a:pt x="8689" y="0"/>
                  </a:lnTo>
                  <a:lnTo>
                    <a:pt x="8249" y="440"/>
                  </a:lnTo>
                  <a:lnTo>
                    <a:pt x="777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16" name="Google Shape;5116;p37"/>
            <p:cNvSpPr/>
            <p:nvPr/>
          </p:nvSpPr>
          <p:spPr>
            <a:xfrm>
              <a:off x="5094360" y="2686237"/>
              <a:ext cx="7668" cy="16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0"/>
                  </a:move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17" name="Google Shape;5117;p37"/>
            <p:cNvSpPr/>
            <p:nvPr/>
          </p:nvSpPr>
          <p:spPr>
            <a:xfrm>
              <a:off x="5020688" y="2671496"/>
              <a:ext cx="7684" cy="16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18" name="Google Shape;5118;p37"/>
            <p:cNvSpPr/>
            <p:nvPr/>
          </p:nvSpPr>
          <p:spPr>
            <a:xfrm>
              <a:off x="4984150" y="2590173"/>
              <a:ext cx="221015" cy="331804"/>
            </a:xfrm>
            <a:custGeom>
              <a:avLst/>
              <a:gdLst/>
              <a:ahLst/>
              <a:cxnLst/>
              <a:rect l="l" t="t" r="r" b="b"/>
              <a:pathLst>
                <a:path w="13749" h="20641" extrusionOk="0">
                  <a:moveTo>
                    <a:pt x="6416" y="1"/>
                  </a:moveTo>
                  <a:lnTo>
                    <a:pt x="6416" y="477"/>
                  </a:lnTo>
                  <a:lnTo>
                    <a:pt x="5940" y="1394"/>
                  </a:lnTo>
                  <a:lnTo>
                    <a:pt x="6416" y="1394"/>
                  </a:lnTo>
                  <a:lnTo>
                    <a:pt x="5940" y="1834"/>
                  </a:lnTo>
                  <a:lnTo>
                    <a:pt x="5023" y="1394"/>
                  </a:lnTo>
                  <a:lnTo>
                    <a:pt x="5023" y="1394"/>
                  </a:lnTo>
                  <a:lnTo>
                    <a:pt x="5500" y="1834"/>
                  </a:lnTo>
                  <a:lnTo>
                    <a:pt x="5023" y="2310"/>
                  </a:lnTo>
                  <a:lnTo>
                    <a:pt x="4583" y="2750"/>
                  </a:lnTo>
                  <a:lnTo>
                    <a:pt x="5023" y="3227"/>
                  </a:lnTo>
                  <a:lnTo>
                    <a:pt x="5023" y="3667"/>
                  </a:lnTo>
                  <a:lnTo>
                    <a:pt x="5023" y="4143"/>
                  </a:lnTo>
                  <a:lnTo>
                    <a:pt x="4583" y="3667"/>
                  </a:lnTo>
                  <a:lnTo>
                    <a:pt x="4107" y="3667"/>
                  </a:lnTo>
                  <a:lnTo>
                    <a:pt x="4107" y="3227"/>
                  </a:lnTo>
                  <a:lnTo>
                    <a:pt x="3190" y="3227"/>
                  </a:lnTo>
                  <a:lnTo>
                    <a:pt x="2750" y="3667"/>
                  </a:lnTo>
                  <a:lnTo>
                    <a:pt x="2750" y="4143"/>
                  </a:lnTo>
                  <a:lnTo>
                    <a:pt x="2750" y="4583"/>
                  </a:lnTo>
                  <a:lnTo>
                    <a:pt x="2750" y="5060"/>
                  </a:lnTo>
                  <a:lnTo>
                    <a:pt x="3190" y="5500"/>
                  </a:lnTo>
                  <a:lnTo>
                    <a:pt x="3190" y="5976"/>
                  </a:lnTo>
                  <a:lnTo>
                    <a:pt x="2274" y="5976"/>
                  </a:lnTo>
                  <a:lnTo>
                    <a:pt x="2274" y="6893"/>
                  </a:lnTo>
                  <a:lnTo>
                    <a:pt x="2274" y="7333"/>
                  </a:lnTo>
                  <a:lnTo>
                    <a:pt x="1834" y="7333"/>
                  </a:lnTo>
                  <a:lnTo>
                    <a:pt x="1357" y="7809"/>
                  </a:lnTo>
                  <a:lnTo>
                    <a:pt x="1357" y="8249"/>
                  </a:lnTo>
                  <a:lnTo>
                    <a:pt x="1357" y="8726"/>
                  </a:lnTo>
                  <a:lnTo>
                    <a:pt x="441" y="9166"/>
                  </a:lnTo>
                  <a:lnTo>
                    <a:pt x="441" y="9642"/>
                  </a:lnTo>
                  <a:lnTo>
                    <a:pt x="917" y="9642"/>
                  </a:lnTo>
                  <a:lnTo>
                    <a:pt x="1357" y="10082"/>
                  </a:lnTo>
                  <a:lnTo>
                    <a:pt x="1834" y="9166"/>
                  </a:lnTo>
                  <a:lnTo>
                    <a:pt x="2274" y="9166"/>
                  </a:lnTo>
                  <a:lnTo>
                    <a:pt x="2750" y="8726"/>
                  </a:lnTo>
                  <a:lnTo>
                    <a:pt x="3190" y="8726"/>
                  </a:lnTo>
                  <a:lnTo>
                    <a:pt x="2750" y="9166"/>
                  </a:lnTo>
                  <a:lnTo>
                    <a:pt x="2274" y="9642"/>
                  </a:lnTo>
                  <a:lnTo>
                    <a:pt x="1834" y="10082"/>
                  </a:lnTo>
                  <a:lnTo>
                    <a:pt x="2750" y="10082"/>
                  </a:lnTo>
                  <a:lnTo>
                    <a:pt x="2750" y="10559"/>
                  </a:lnTo>
                  <a:lnTo>
                    <a:pt x="1357" y="10559"/>
                  </a:lnTo>
                  <a:lnTo>
                    <a:pt x="917" y="10999"/>
                  </a:lnTo>
                  <a:lnTo>
                    <a:pt x="917" y="12392"/>
                  </a:lnTo>
                  <a:lnTo>
                    <a:pt x="917" y="12832"/>
                  </a:lnTo>
                  <a:lnTo>
                    <a:pt x="917" y="13308"/>
                  </a:lnTo>
                  <a:lnTo>
                    <a:pt x="1357" y="12832"/>
                  </a:lnTo>
                  <a:lnTo>
                    <a:pt x="1834" y="11475"/>
                  </a:lnTo>
                  <a:lnTo>
                    <a:pt x="2274" y="11475"/>
                  </a:lnTo>
                  <a:lnTo>
                    <a:pt x="2750" y="11915"/>
                  </a:lnTo>
                  <a:lnTo>
                    <a:pt x="2750" y="12392"/>
                  </a:lnTo>
                  <a:lnTo>
                    <a:pt x="2274" y="12832"/>
                  </a:lnTo>
                  <a:lnTo>
                    <a:pt x="1834" y="13308"/>
                  </a:lnTo>
                  <a:lnTo>
                    <a:pt x="1834" y="13748"/>
                  </a:lnTo>
                  <a:lnTo>
                    <a:pt x="2274" y="13748"/>
                  </a:lnTo>
                  <a:lnTo>
                    <a:pt x="2750" y="13308"/>
                  </a:lnTo>
                  <a:lnTo>
                    <a:pt x="3190" y="14225"/>
                  </a:lnTo>
                  <a:lnTo>
                    <a:pt x="3667" y="13748"/>
                  </a:lnTo>
                  <a:lnTo>
                    <a:pt x="3667" y="14225"/>
                  </a:lnTo>
                  <a:lnTo>
                    <a:pt x="3190" y="14665"/>
                  </a:lnTo>
                  <a:lnTo>
                    <a:pt x="3190" y="15141"/>
                  </a:lnTo>
                  <a:lnTo>
                    <a:pt x="2750" y="15581"/>
                  </a:lnTo>
                  <a:lnTo>
                    <a:pt x="2274" y="16058"/>
                  </a:lnTo>
                  <a:lnTo>
                    <a:pt x="1834" y="16498"/>
                  </a:lnTo>
                  <a:lnTo>
                    <a:pt x="1357" y="16498"/>
                  </a:lnTo>
                  <a:lnTo>
                    <a:pt x="1357" y="16974"/>
                  </a:lnTo>
                  <a:lnTo>
                    <a:pt x="917" y="17414"/>
                  </a:lnTo>
                  <a:lnTo>
                    <a:pt x="441" y="17414"/>
                  </a:lnTo>
                  <a:lnTo>
                    <a:pt x="441" y="18331"/>
                  </a:lnTo>
                  <a:lnTo>
                    <a:pt x="1" y="18331"/>
                  </a:lnTo>
                  <a:lnTo>
                    <a:pt x="1" y="18807"/>
                  </a:lnTo>
                  <a:lnTo>
                    <a:pt x="1" y="19724"/>
                  </a:lnTo>
                  <a:lnTo>
                    <a:pt x="441" y="20164"/>
                  </a:lnTo>
                  <a:lnTo>
                    <a:pt x="917" y="20164"/>
                  </a:lnTo>
                  <a:lnTo>
                    <a:pt x="917" y="19724"/>
                  </a:lnTo>
                  <a:lnTo>
                    <a:pt x="441" y="19247"/>
                  </a:lnTo>
                  <a:lnTo>
                    <a:pt x="1357" y="19247"/>
                  </a:lnTo>
                  <a:lnTo>
                    <a:pt x="1834" y="19724"/>
                  </a:lnTo>
                  <a:lnTo>
                    <a:pt x="1834" y="20164"/>
                  </a:lnTo>
                  <a:lnTo>
                    <a:pt x="2274" y="20640"/>
                  </a:lnTo>
                  <a:lnTo>
                    <a:pt x="2274" y="20164"/>
                  </a:lnTo>
                  <a:lnTo>
                    <a:pt x="2274" y="19724"/>
                  </a:lnTo>
                  <a:lnTo>
                    <a:pt x="2750" y="18807"/>
                  </a:lnTo>
                  <a:lnTo>
                    <a:pt x="3190" y="19247"/>
                  </a:lnTo>
                  <a:lnTo>
                    <a:pt x="3190" y="19724"/>
                  </a:lnTo>
                  <a:lnTo>
                    <a:pt x="4107" y="19247"/>
                  </a:lnTo>
                  <a:lnTo>
                    <a:pt x="4107" y="19724"/>
                  </a:lnTo>
                  <a:lnTo>
                    <a:pt x="4583" y="19724"/>
                  </a:lnTo>
                  <a:lnTo>
                    <a:pt x="4583" y="19247"/>
                  </a:lnTo>
                  <a:lnTo>
                    <a:pt x="5023" y="19247"/>
                  </a:lnTo>
                  <a:lnTo>
                    <a:pt x="5500" y="19724"/>
                  </a:lnTo>
                  <a:lnTo>
                    <a:pt x="5940" y="19724"/>
                  </a:lnTo>
                  <a:lnTo>
                    <a:pt x="6416" y="19247"/>
                  </a:lnTo>
                  <a:lnTo>
                    <a:pt x="6416" y="19724"/>
                  </a:lnTo>
                  <a:lnTo>
                    <a:pt x="6856" y="19724"/>
                  </a:lnTo>
                  <a:lnTo>
                    <a:pt x="6856" y="20164"/>
                  </a:lnTo>
                  <a:lnTo>
                    <a:pt x="7333" y="20164"/>
                  </a:lnTo>
                  <a:lnTo>
                    <a:pt x="7773" y="19724"/>
                  </a:lnTo>
                  <a:lnTo>
                    <a:pt x="8249" y="19247"/>
                  </a:lnTo>
                  <a:lnTo>
                    <a:pt x="8689" y="19247"/>
                  </a:lnTo>
                  <a:lnTo>
                    <a:pt x="8689" y="18807"/>
                  </a:lnTo>
                  <a:lnTo>
                    <a:pt x="8689" y="18331"/>
                  </a:lnTo>
                  <a:lnTo>
                    <a:pt x="9166" y="18331"/>
                  </a:lnTo>
                  <a:lnTo>
                    <a:pt x="9166" y="17891"/>
                  </a:lnTo>
                  <a:lnTo>
                    <a:pt x="9606" y="17891"/>
                  </a:lnTo>
                  <a:lnTo>
                    <a:pt x="10082" y="18331"/>
                  </a:lnTo>
                  <a:lnTo>
                    <a:pt x="10522" y="17891"/>
                  </a:lnTo>
                  <a:lnTo>
                    <a:pt x="10082" y="17414"/>
                  </a:lnTo>
                  <a:lnTo>
                    <a:pt x="10522" y="17414"/>
                  </a:lnTo>
                  <a:lnTo>
                    <a:pt x="10999" y="16498"/>
                  </a:lnTo>
                  <a:lnTo>
                    <a:pt x="10522" y="15581"/>
                  </a:lnTo>
                  <a:lnTo>
                    <a:pt x="9606" y="15141"/>
                  </a:lnTo>
                  <a:lnTo>
                    <a:pt x="9166" y="14665"/>
                  </a:lnTo>
                  <a:lnTo>
                    <a:pt x="7333" y="14665"/>
                  </a:lnTo>
                  <a:lnTo>
                    <a:pt x="6856" y="14225"/>
                  </a:lnTo>
                  <a:lnTo>
                    <a:pt x="6416" y="14225"/>
                  </a:lnTo>
                  <a:lnTo>
                    <a:pt x="6416" y="13748"/>
                  </a:lnTo>
                  <a:lnTo>
                    <a:pt x="6856" y="13748"/>
                  </a:lnTo>
                  <a:lnTo>
                    <a:pt x="7333" y="14225"/>
                  </a:lnTo>
                  <a:lnTo>
                    <a:pt x="8249" y="14225"/>
                  </a:lnTo>
                  <a:lnTo>
                    <a:pt x="8249" y="13748"/>
                  </a:lnTo>
                  <a:lnTo>
                    <a:pt x="9166" y="13748"/>
                  </a:lnTo>
                  <a:lnTo>
                    <a:pt x="9606" y="12832"/>
                  </a:lnTo>
                  <a:lnTo>
                    <a:pt x="9166" y="12832"/>
                  </a:lnTo>
                  <a:lnTo>
                    <a:pt x="8689" y="12392"/>
                  </a:lnTo>
                  <a:lnTo>
                    <a:pt x="8249" y="12832"/>
                  </a:lnTo>
                  <a:lnTo>
                    <a:pt x="8249" y="12392"/>
                  </a:lnTo>
                  <a:lnTo>
                    <a:pt x="9166" y="11915"/>
                  </a:lnTo>
                  <a:lnTo>
                    <a:pt x="9606" y="11915"/>
                  </a:lnTo>
                  <a:lnTo>
                    <a:pt x="10082" y="12392"/>
                  </a:lnTo>
                  <a:lnTo>
                    <a:pt x="10522" y="11915"/>
                  </a:lnTo>
                  <a:lnTo>
                    <a:pt x="10999" y="11915"/>
                  </a:lnTo>
                  <a:lnTo>
                    <a:pt x="10999" y="11475"/>
                  </a:lnTo>
                  <a:lnTo>
                    <a:pt x="11915" y="10999"/>
                  </a:lnTo>
                  <a:lnTo>
                    <a:pt x="12355" y="10559"/>
                  </a:lnTo>
                  <a:lnTo>
                    <a:pt x="12355" y="10082"/>
                  </a:lnTo>
                  <a:lnTo>
                    <a:pt x="11915" y="9642"/>
                  </a:lnTo>
                  <a:lnTo>
                    <a:pt x="12355" y="8726"/>
                  </a:lnTo>
                  <a:lnTo>
                    <a:pt x="12832" y="8726"/>
                  </a:lnTo>
                  <a:lnTo>
                    <a:pt x="12832" y="8249"/>
                  </a:lnTo>
                  <a:lnTo>
                    <a:pt x="13272" y="8249"/>
                  </a:lnTo>
                  <a:lnTo>
                    <a:pt x="13748" y="7809"/>
                  </a:lnTo>
                  <a:lnTo>
                    <a:pt x="13748" y="7333"/>
                  </a:lnTo>
                  <a:lnTo>
                    <a:pt x="13748" y="6893"/>
                  </a:lnTo>
                  <a:lnTo>
                    <a:pt x="12355" y="6893"/>
                  </a:lnTo>
                  <a:lnTo>
                    <a:pt x="12355" y="6416"/>
                  </a:lnTo>
                  <a:lnTo>
                    <a:pt x="11439" y="5976"/>
                  </a:lnTo>
                  <a:lnTo>
                    <a:pt x="9606" y="5976"/>
                  </a:lnTo>
                  <a:lnTo>
                    <a:pt x="8689" y="6416"/>
                  </a:lnTo>
                  <a:lnTo>
                    <a:pt x="8249" y="6416"/>
                  </a:lnTo>
                  <a:lnTo>
                    <a:pt x="7333" y="6893"/>
                  </a:lnTo>
                  <a:lnTo>
                    <a:pt x="6856" y="6893"/>
                  </a:lnTo>
                  <a:lnTo>
                    <a:pt x="6856" y="6416"/>
                  </a:lnTo>
                  <a:lnTo>
                    <a:pt x="6856" y="5976"/>
                  </a:lnTo>
                  <a:lnTo>
                    <a:pt x="6856" y="5500"/>
                  </a:lnTo>
                  <a:lnTo>
                    <a:pt x="7773" y="4583"/>
                  </a:lnTo>
                  <a:lnTo>
                    <a:pt x="8249" y="4583"/>
                  </a:lnTo>
                  <a:lnTo>
                    <a:pt x="8249" y="4143"/>
                  </a:lnTo>
                  <a:lnTo>
                    <a:pt x="8689" y="3667"/>
                  </a:lnTo>
                  <a:lnTo>
                    <a:pt x="9606" y="3667"/>
                  </a:lnTo>
                  <a:lnTo>
                    <a:pt x="10082" y="3227"/>
                  </a:lnTo>
                  <a:lnTo>
                    <a:pt x="10522" y="2750"/>
                  </a:lnTo>
                  <a:lnTo>
                    <a:pt x="11439" y="2750"/>
                  </a:lnTo>
                  <a:lnTo>
                    <a:pt x="11439" y="1834"/>
                  </a:lnTo>
                  <a:lnTo>
                    <a:pt x="11915" y="1394"/>
                  </a:lnTo>
                  <a:lnTo>
                    <a:pt x="11439" y="917"/>
                  </a:lnTo>
                  <a:lnTo>
                    <a:pt x="10999" y="917"/>
                  </a:lnTo>
                  <a:lnTo>
                    <a:pt x="10082" y="1394"/>
                  </a:lnTo>
                  <a:lnTo>
                    <a:pt x="10082" y="917"/>
                  </a:lnTo>
                  <a:lnTo>
                    <a:pt x="9166" y="1394"/>
                  </a:lnTo>
                  <a:lnTo>
                    <a:pt x="8249" y="917"/>
                  </a:lnTo>
                  <a:lnTo>
                    <a:pt x="8249" y="477"/>
                  </a:lnTo>
                  <a:lnTo>
                    <a:pt x="7773" y="917"/>
                  </a:lnTo>
                  <a:lnTo>
                    <a:pt x="7333" y="477"/>
                  </a:lnTo>
                  <a:lnTo>
                    <a:pt x="7773" y="477"/>
                  </a:lnTo>
                  <a:lnTo>
                    <a:pt x="685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19" name="Google Shape;5119;p37"/>
            <p:cNvSpPr/>
            <p:nvPr/>
          </p:nvSpPr>
          <p:spPr>
            <a:xfrm>
              <a:off x="5447946" y="3688063"/>
              <a:ext cx="780859" cy="758467"/>
            </a:xfrm>
            <a:custGeom>
              <a:avLst/>
              <a:gdLst/>
              <a:ahLst/>
              <a:cxnLst/>
              <a:rect l="l" t="t" r="r" b="b"/>
              <a:pathLst>
                <a:path w="48576" h="47183" extrusionOk="0">
                  <a:moveTo>
                    <a:pt x="16497" y="1"/>
                  </a:moveTo>
                  <a:lnTo>
                    <a:pt x="16497" y="441"/>
                  </a:lnTo>
                  <a:lnTo>
                    <a:pt x="16497" y="1357"/>
                  </a:lnTo>
                  <a:lnTo>
                    <a:pt x="16497" y="1834"/>
                  </a:lnTo>
                  <a:lnTo>
                    <a:pt x="16058" y="1834"/>
                  </a:lnTo>
                  <a:lnTo>
                    <a:pt x="15581" y="1357"/>
                  </a:lnTo>
                  <a:lnTo>
                    <a:pt x="15141" y="1834"/>
                  </a:lnTo>
                  <a:lnTo>
                    <a:pt x="14664" y="2274"/>
                  </a:lnTo>
                  <a:lnTo>
                    <a:pt x="15141" y="2750"/>
                  </a:lnTo>
                  <a:lnTo>
                    <a:pt x="14664" y="3190"/>
                  </a:lnTo>
                  <a:lnTo>
                    <a:pt x="14225" y="2750"/>
                  </a:lnTo>
                  <a:lnTo>
                    <a:pt x="12831" y="2750"/>
                  </a:lnTo>
                  <a:lnTo>
                    <a:pt x="12391" y="2274"/>
                  </a:lnTo>
                  <a:lnTo>
                    <a:pt x="12391" y="1834"/>
                  </a:lnTo>
                  <a:lnTo>
                    <a:pt x="11475" y="1834"/>
                  </a:lnTo>
                  <a:lnTo>
                    <a:pt x="11915" y="2274"/>
                  </a:lnTo>
                  <a:lnTo>
                    <a:pt x="11915" y="3190"/>
                  </a:lnTo>
                  <a:lnTo>
                    <a:pt x="11475" y="3667"/>
                  </a:lnTo>
                  <a:lnTo>
                    <a:pt x="10998" y="4107"/>
                  </a:lnTo>
                  <a:lnTo>
                    <a:pt x="10082" y="4583"/>
                  </a:lnTo>
                  <a:lnTo>
                    <a:pt x="10558" y="5023"/>
                  </a:lnTo>
                  <a:lnTo>
                    <a:pt x="9642" y="4583"/>
                  </a:lnTo>
                  <a:lnTo>
                    <a:pt x="9165" y="4107"/>
                  </a:lnTo>
                  <a:lnTo>
                    <a:pt x="8725" y="3667"/>
                  </a:lnTo>
                  <a:lnTo>
                    <a:pt x="8725" y="3190"/>
                  </a:lnTo>
                  <a:lnTo>
                    <a:pt x="8725" y="2750"/>
                  </a:lnTo>
                  <a:lnTo>
                    <a:pt x="8249" y="2274"/>
                  </a:lnTo>
                  <a:lnTo>
                    <a:pt x="7809" y="2274"/>
                  </a:lnTo>
                  <a:lnTo>
                    <a:pt x="7332" y="2750"/>
                  </a:lnTo>
                  <a:lnTo>
                    <a:pt x="7332" y="3190"/>
                  </a:lnTo>
                  <a:lnTo>
                    <a:pt x="6892" y="4107"/>
                  </a:lnTo>
                  <a:lnTo>
                    <a:pt x="6416" y="4107"/>
                  </a:lnTo>
                  <a:lnTo>
                    <a:pt x="5499" y="4583"/>
                  </a:lnTo>
                  <a:lnTo>
                    <a:pt x="5059" y="4107"/>
                  </a:lnTo>
                  <a:lnTo>
                    <a:pt x="2750" y="4583"/>
                  </a:lnTo>
                  <a:lnTo>
                    <a:pt x="2310" y="4583"/>
                  </a:lnTo>
                  <a:lnTo>
                    <a:pt x="2310" y="5023"/>
                  </a:lnTo>
                  <a:lnTo>
                    <a:pt x="1833" y="5023"/>
                  </a:lnTo>
                  <a:lnTo>
                    <a:pt x="1833" y="5500"/>
                  </a:lnTo>
                  <a:lnTo>
                    <a:pt x="2310" y="5940"/>
                  </a:lnTo>
                  <a:lnTo>
                    <a:pt x="2310" y="6416"/>
                  </a:lnTo>
                  <a:lnTo>
                    <a:pt x="3226" y="6856"/>
                  </a:lnTo>
                  <a:lnTo>
                    <a:pt x="2750" y="7333"/>
                  </a:lnTo>
                  <a:lnTo>
                    <a:pt x="2310" y="7773"/>
                  </a:lnTo>
                  <a:lnTo>
                    <a:pt x="1833" y="8689"/>
                  </a:lnTo>
                  <a:lnTo>
                    <a:pt x="0" y="8689"/>
                  </a:lnTo>
                  <a:lnTo>
                    <a:pt x="0" y="9166"/>
                  </a:lnTo>
                  <a:lnTo>
                    <a:pt x="477" y="9166"/>
                  </a:lnTo>
                  <a:lnTo>
                    <a:pt x="917" y="9606"/>
                  </a:lnTo>
                  <a:lnTo>
                    <a:pt x="1393" y="9606"/>
                  </a:lnTo>
                  <a:lnTo>
                    <a:pt x="1833" y="10082"/>
                  </a:lnTo>
                  <a:lnTo>
                    <a:pt x="1833" y="10522"/>
                  </a:lnTo>
                  <a:lnTo>
                    <a:pt x="1833" y="10999"/>
                  </a:lnTo>
                  <a:lnTo>
                    <a:pt x="1393" y="11439"/>
                  </a:lnTo>
                  <a:lnTo>
                    <a:pt x="1393" y="11915"/>
                  </a:lnTo>
                  <a:lnTo>
                    <a:pt x="1393" y="12832"/>
                  </a:lnTo>
                  <a:lnTo>
                    <a:pt x="1393" y="13272"/>
                  </a:lnTo>
                  <a:lnTo>
                    <a:pt x="1833" y="14188"/>
                  </a:lnTo>
                  <a:lnTo>
                    <a:pt x="3666" y="14188"/>
                  </a:lnTo>
                  <a:lnTo>
                    <a:pt x="4143" y="14665"/>
                  </a:lnTo>
                  <a:lnTo>
                    <a:pt x="3666" y="15105"/>
                  </a:lnTo>
                  <a:lnTo>
                    <a:pt x="3666" y="15581"/>
                  </a:lnTo>
                  <a:lnTo>
                    <a:pt x="3226" y="16498"/>
                  </a:lnTo>
                  <a:lnTo>
                    <a:pt x="3226" y="16498"/>
                  </a:lnTo>
                  <a:lnTo>
                    <a:pt x="3666" y="16021"/>
                  </a:lnTo>
                  <a:lnTo>
                    <a:pt x="4143" y="15581"/>
                  </a:lnTo>
                  <a:lnTo>
                    <a:pt x="5059" y="15581"/>
                  </a:lnTo>
                  <a:lnTo>
                    <a:pt x="5976" y="15105"/>
                  </a:lnTo>
                  <a:lnTo>
                    <a:pt x="6416" y="14665"/>
                  </a:lnTo>
                  <a:lnTo>
                    <a:pt x="6416" y="14188"/>
                  </a:lnTo>
                  <a:lnTo>
                    <a:pt x="6892" y="13748"/>
                  </a:lnTo>
                  <a:lnTo>
                    <a:pt x="7332" y="12832"/>
                  </a:lnTo>
                  <a:lnTo>
                    <a:pt x="8725" y="12832"/>
                  </a:lnTo>
                  <a:lnTo>
                    <a:pt x="10082" y="13748"/>
                  </a:lnTo>
                  <a:lnTo>
                    <a:pt x="10558" y="13272"/>
                  </a:lnTo>
                  <a:lnTo>
                    <a:pt x="11915" y="14188"/>
                  </a:lnTo>
                  <a:lnTo>
                    <a:pt x="11915" y="13748"/>
                  </a:lnTo>
                  <a:lnTo>
                    <a:pt x="12391" y="13272"/>
                  </a:lnTo>
                  <a:lnTo>
                    <a:pt x="13308" y="13272"/>
                  </a:lnTo>
                  <a:lnTo>
                    <a:pt x="12831" y="13748"/>
                  </a:lnTo>
                  <a:lnTo>
                    <a:pt x="12831" y="14188"/>
                  </a:lnTo>
                  <a:lnTo>
                    <a:pt x="13308" y="14665"/>
                  </a:lnTo>
                  <a:lnTo>
                    <a:pt x="12831" y="15105"/>
                  </a:lnTo>
                  <a:lnTo>
                    <a:pt x="14225" y="16021"/>
                  </a:lnTo>
                  <a:lnTo>
                    <a:pt x="14664" y="17854"/>
                  </a:lnTo>
                  <a:lnTo>
                    <a:pt x="15141" y="19687"/>
                  </a:lnTo>
                  <a:lnTo>
                    <a:pt x="16058" y="20164"/>
                  </a:lnTo>
                  <a:lnTo>
                    <a:pt x="16974" y="22437"/>
                  </a:lnTo>
                  <a:lnTo>
                    <a:pt x="17414" y="22437"/>
                  </a:lnTo>
                  <a:lnTo>
                    <a:pt x="18330" y="23353"/>
                  </a:lnTo>
                  <a:lnTo>
                    <a:pt x="19247" y="24746"/>
                  </a:lnTo>
                  <a:lnTo>
                    <a:pt x="19724" y="24746"/>
                  </a:lnTo>
                  <a:lnTo>
                    <a:pt x="20163" y="25186"/>
                  </a:lnTo>
                  <a:lnTo>
                    <a:pt x="21557" y="26579"/>
                  </a:lnTo>
                  <a:lnTo>
                    <a:pt x="24746" y="29329"/>
                  </a:lnTo>
                  <a:lnTo>
                    <a:pt x="25223" y="29329"/>
                  </a:lnTo>
                  <a:lnTo>
                    <a:pt x="26139" y="30245"/>
                  </a:lnTo>
                  <a:lnTo>
                    <a:pt x="27056" y="30245"/>
                  </a:lnTo>
                  <a:lnTo>
                    <a:pt x="27495" y="31162"/>
                  </a:lnTo>
                  <a:lnTo>
                    <a:pt x="27972" y="30685"/>
                  </a:lnTo>
                  <a:lnTo>
                    <a:pt x="29328" y="32078"/>
                  </a:lnTo>
                  <a:lnTo>
                    <a:pt x="30245" y="32518"/>
                  </a:lnTo>
                  <a:lnTo>
                    <a:pt x="30722" y="32995"/>
                  </a:lnTo>
                  <a:lnTo>
                    <a:pt x="31162" y="32995"/>
                  </a:lnTo>
                  <a:lnTo>
                    <a:pt x="32078" y="33911"/>
                  </a:lnTo>
                  <a:lnTo>
                    <a:pt x="32555" y="33911"/>
                  </a:lnTo>
                  <a:lnTo>
                    <a:pt x="32995" y="34351"/>
                  </a:lnTo>
                  <a:lnTo>
                    <a:pt x="32995" y="35268"/>
                  </a:lnTo>
                  <a:lnTo>
                    <a:pt x="33471" y="35744"/>
                  </a:lnTo>
                  <a:lnTo>
                    <a:pt x="33471" y="36184"/>
                  </a:lnTo>
                  <a:lnTo>
                    <a:pt x="34388" y="36661"/>
                  </a:lnTo>
                  <a:lnTo>
                    <a:pt x="35304" y="36661"/>
                  </a:lnTo>
                  <a:lnTo>
                    <a:pt x="36221" y="37101"/>
                  </a:lnTo>
                  <a:lnTo>
                    <a:pt x="36661" y="37577"/>
                  </a:lnTo>
                  <a:lnTo>
                    <a:pt x="36661" y="38017"/>
                  </a:lnTo>
                  <a:lnTo>
                    <a:pt x="37577" y="38494"/>
                  </a:lnTo>
                  <a:lnTo>
                    <a:pt x="38054" y="39850"/>
                  </a:lnTo>
                  <a:lnTo>
                    <a:pt x="38494" y="41243"/>
                  </a:lnTo>
                  <a:lnTo>
                    <a:pt x="38494" y="42600"/>
                  </a:lnTo>
                  <a:lnTo>
                    <a:pt x="38054" y="43516"/>
                  </a:lnTo>
                  <a:lnTo>
                    <a:pt x="37137" y="43516"/>
                  </a:lnTo>
                  <a:lnTo>
                    <a:pt x="37137" y="43993"/>
                  </a:lnTo>
                  <a:lnTo>
                    <a:pt x="37137" y="44433"/>
                  </a:lnTo>
                  <a:lnTo>
                    <a:pt x="37137" y="44909"/>
                  </a:lnTo>
                  <a:lnTo>
                    <a:pt x="37577" y="45349"/>
                  </a:lnTo>
                  <a:lnTo>
                    <a:pt x="37137" y="45826"/>
                  </a:lnTo>
                  <a:lnTo>
                    <a:pt x="36661" y="46266"/>
                  </a:lnTo>
                  <a:lnTo>
                    <a:pt x="36661" y="46742"/>
                  </a:lnTo>
                  <a:lnTo>
                    <a:pt x="37137" y="47182"/>
                  </a:lnTo>
                  <a:lnTo>
                    <a:pt x="38494" y="47182"/>
                  </a:lnTo>
                  <a:lnTo>
                    <a:pt x="38970" y="46742"/>
                  </a:lnTo>
                  <a:lnTo>
                    <a:pt x="39410" y="46742"/>
                  </a:lnTo>
                  <a:lnTo>
                    <a:pt x="39410" y="46266"/>
                  </a:lnTo>
                  <a:lnTo>
                    <a:pt x="40327" y="45826"/>
                  </a:lnTo>
                  <a:lnTo>
                    <a:pt x="40327" y="44909"/>
                  </a:lnTo>
                  <a:lnTo>
                    <a:pt x="40327" y="43993"/>
                  </a:lnTo>
                  <a:lnTo>
                    <a:pt x="40803" y="43516"/>
                  </a:lnTo>
                  <a:lnTo>
                    <a:pt x="41243" y="43076"/>
                  </a:lnTo>
                  <a:lnTo>
                    <a:pt x="41720" y="42600"/>
                  </a:lnTo>
                  <a:lnTo>
                    <a:pt x="43076" y="42600"/>
                  </a:lnTo>
                  <a:lnTo>
                    <a:pt x="43076" y="42160"/>
                  </a:lnTo>
                  <a:lnTo>
                    <a:pt x="43076" y="41683"/>
                  </a:lnTo>
                  <a:lnTo>
                    <a:pt x="43076" y="41243"/>
                  </a:lnTo>
                  <a:lnTo>
                    <a:pt x="43076" y="39850"/>
                  </a:lnTo>
                  <a:lnTo>
                    <a:pt x="43076" y="39410"/>
                  </a:lnTo>
                  <a:lnTo>
                    <a:pt x="43076" y="38934"/>
                  </a:lnTo>
                  <a:lnTo>
                    <a:pt x="42160" y="38494"/>
                  </a:lnTo>
                  <a:lnTo>
                    <a:pt x="41243" y="38934"/>
                  </a:lnTo>
                  <a:lnTo>
                    <a:pt x="40803" y="38494"/>
                  </a:lnTo>
                  <a:lnTo>
                    <a:pt x="40803" y="37101"/>
                  </a:lnTo>
                  <a:lnTo>
                    <a:pt x="40803" y="36184"/>
                  </a:lnTo>
                  <a:lnTo>
                    <a:pt x="41243" y="36184"/>
                  </a:lnTo>
                  <a:lnTo>
                    <a:pt x="41243" y="35744"/>
                  </a:lnTo>
                  <a:lnTo>
                    <a:pt x="41720" y="35268"/>
                  </a:lnTo>
                  <a:lnTo>
                    <a:pt x="41243" y="35268"/>
                  </a:lnTo>
                  <a:lnTo>
                    <a:pt x="41720" y="34828"/>
                  </a:lnTo>
                  <a:lnTo>
                    <a:pt x="42160" y="34351"/>
                  </a:lnTo>
                  <a:lnTo>
                    <a:pt x="43076" y="34351"/>
                  </a:lnTo>
                  <a:lnTo>
                    <a:pt x="43076" y="34828"/>
                  </a:lnTo>
                  <a:lnTo>
                    <a:pt x="43993" y="35268"/>
                  </a:lnTo>
                  <a:lnTo>
                    <a:pt x="44469" y="34828"/>
                  </a:lnTo>
                  <a:lnTo>
                    <a:pt x="46302" y="34828"/>
                  </a:lnTo>
                  <a:lnTo>
                    <a:pt x="46302" y="35268"/>
                  </a:lnTo>
                  <a:lnTo>
                    <a:pt x="46302" y="35744"/>
                  </a:lnTo>
                  <a:lnTo>
                    <a:pt x="46742" y="36184"/>
                  </a:lnTo>
                  <a:lnTo>
                    <a:pt x="46742" y="36661"/>
                  </a:lnTo>
                  <a:lnTo>
                    <a:pt x="47219" y="37101"/>
                  </a:lnTo>
                  <a:lnTo>
                    <a:pt x="48135" y="37101"/>
                  </a:lnTo>
                  <a:lnTo>
                    <a:pt x="48575" y="36661"/>
                  </a:lnTo>
                  <a:lnTo>
                    <a:pt x="48575" y="35744"/>
                  </a:lnTo>
                  <a:lnTo>
                    <a:pt x="48575" y="34828"/>
                  </a:lnTo>
                  <a:lnTo>
                    <a:pt x="48575" y="34351"/>
                  </a:lnTo>
                  <a:lnTo>
                    <a:pt x="47219" y="33911"/>
                  </a:lnTo>
                  <a:lnTo>
                    <a:pt x="46742" y="32995"/>
                  </a:lnTo>
                  <a:lnTo>
                    <a:pt x="46302" y="32518"/>
                  </a:lnTo>
                  <a:lnTo>
                    <a:pt x="45386" y="32078"/>
                  </a:lnTo>
                  <a:lnTo>
                    <a:pt x="44469" y="32078"/>
                  </a:lnTo>
                  <a:lnTo>
                    <a:pt x="43993" y="31602"/>
                  </a:lnTo>
                  <a:lnTo>
                    <a:pt x="43553" y="31162"/>
                  </a:lnTo>
                  <a:lnTo>
                    <a:pt x="41720" y="30685"/>
                  </a:lnTo>
                  <a:lnTo>
                    <a:pt x="41243" y="30245"/>
                  </a:lnTo>
                  <a:lnTo>
                    <a:pt x="40803" y="29769"/>
                  </a:lnTo>
                  <a:lnTo>
                    <a:pt x="39410" y="29769"/>
                  </a:lnTo>
                  <a:lnTo>
                    <a:pt x="38970" y="29329"/>
                  </a:lnTo>
                  <a:lnTo>
                    <a:pt x="37137" y="29329"/>
                  </a:lnTo>
                  <a:lnTo>
                    <a:pt x="37577" y="28412"/>
                  </a:lnTo>
                  <a:lnTo>
                    <a:pt x="38054" y="28412"/>
                  </a:lnTo>
                  <a:lnTo>
                    <a:pt x="38494" y="27936"/>
                  </a:lnTo>
                  <a:lnTo>
                    <a:pt x="38494" y="27019"/>
                  </a:lnTo>
                  <a:lnTo>
                    <a:pt x="37137" y="26579"/>
                  </a:lnTo>
                  <a:lnTo>
                    <a:pt x="36661" y="26579"/>
                  </a:lnTo>
                  <a:lnTo>
                    <a:pt x="35304" y="27019"/>
                  </a:lnTo>
                  <a:lnTo>
                    <a:pt x="33911" y="27019"/>
                  </a:lnTo>
                  <a:lnTo>
                    <a:pt x="32995" y="26579"/>
                  </a:lnTo>
                  <a:lnTo>
                    <a:pt x="32555" y="25663"/>
                  </a:lnTo>
                  <a:lnTo>
                    <a:pt x="32078" y="25186"/>
                  </a:lnTo>
                  <a:lnTo>
                    <a:pt x="31162" y="24270"/>
                  </a:lnTo>
                  <a:lnTo>
                    <a:pt x="30245" y="23353"/>
                  </a:lnTo>
                  <a:lnTo>
                    <a:pt x="29328" y="22437"/>
                  </a:lnTo>
                  <a:lnTo>
                    <a:pt x="29328" y="21080"/>
                  </a:lnTo>
                  <a:lnTo>
                    <a:pt x="29805" y="20604"/>
                  </a:lnTo>
                  <a:lnTo>
                    <a:pt x="29328" y="19687"/>
                  </a:lnTo>
                  <a:lnTo>
                    <a:pt x="28412" y="18771"/>
                  </a:lnTo>
                  <a:lnTo>
                    <a:pt x="28412" y="18331"/>
                  </a:lnTo>
                  <a:lnTo>
                    <a:pt x="27972" y="17854"/>
                  </a:lnTo>
                  <a:lnTo>
                    <a:pt x="27972" y="16938"/>
                  </a:lnTo>
                  <a:lnTo>
                    <a:pt x="27495" y="16938"/>
                  </a:lnTo>
                  <a:lnTo>
                    <a:pt x="26579" y="16498"/>
                  </a:lnTo>
                  <a:lnTo>
                    <a:pt x="25223" y="16021"/>
                  </a:lnTo>
                  <a:lnTo>
                    <a:pt x="24746" y="16021"/>
                  </a:lnTo>
                  <a:lnTo>
                    <a:pt x="23829" y="15581"/>
                  </a:lnTo>
                  <a:lnTo>
                    <a:pt x="23829" y="15105"/>
                  </a:lnTo>
                  <a:lnTo>
                    <a:pt x="23390" y="14665"/>
                  </a:lnTo>
                  <a:lnTo>
                    <a:pt x="23390" y="14188"/>
                  </a:lnTo>
                  <a:lnTo>
                    <a:pt x="22913" y="13272"/>
                  </a:lnTo>
                  <a:lnTo>
                    <a:pt x="23390" y="12832"/>
                  </a:lnTo>
                  <a:lnTo>
                    <a:pt x="23390" y="12355"/>
                  </a:lnTo>
                  <a:lnTo>
                    <a:pt x="23390" y="11915"/>
                  </a:lnTo>
                  <a:lnTo>
                    <a:pt x="23390" y="11439"/>
                  </a:lnTo>
                  <a:lnTo>
                    <a:pt x="24306" y="10999"/>
                  </a:lnTo>
                  <a:lnTo>
                    <a:pt x="23829" y="10522"/>
                  </a:lnTo>
                  <a:lnTo>
                    <a:pt x="23390" y="10522"/>
                  </a:lnTo>
                  <a:lnTo>
                    <a:pt x="22913" y="10082"/>
                  </a:lnTo>
                  <a:lnTo>
                    <a:pt x="22913" y="9606"/>
                  </a:lnTo>
                  <a:lnTo>
                    <a:pt x="22473" y="9606"/>
                  </a:lnTo>
                  <a:lnTo>
                    <a:pt x="22913" y="8689"/>
                  </a:lnTo>
                  <a:lnTo>
                    <a:pt x="23390" y="8689"/>
                  </a:lnTo>
                  <a:lnTo>
                    <a:pt x="23390" y="7773"/>
                  </a:lnTo>
                  <a:lnTo>
                    <a:pt x="25662" y="7773"/>
                  </a:lnTo>
                  <a:lnTo>
                    <a:pt x="26139" y="7333"/>
                  </a:lnTo>
                  <a:lnTo>
                    <a:pt x="26579" y="7333"/>
                  </a:lnTo>
                  <a:lnTo>
                    <a:pt x="26579" y="6856"/>
                  </a:lnTo>
                  <a:lnTo>
                    <a:pt x="27495" y="6856"/>
                  </a:lnTo>
                  <a:lnTo>
                    <a:pt x="27972" y="7333"/>
                  </a:lnTo>
                  <a:lnTo>
                    <a:pt x="28412" y="7773"/>
                  </a:lnTo>
                  <a:lnTo>
                    <a:pt x="28412" y="6416"/>
                  </a:lnTo>
                  <a:lnTo>
                    <a:pt x="28889" y="6416"/>
                  </a:lnTo>
                  <a:lnTo>
                    <a:pt x="28889" y="5500"/>
                  </a:lnTo>
                  <a:lnTo>
                    <a:pt x="27972" y="5023"/>
                  </a:lnTo>
                  <a:lnTo>
                    <a:pt x="28412" y="4583"/>
                  </a:lnTo>
                  <a:lnTo>
                    <a:pt x="28889" y="4583"/>
                  </a:lnTo>
                  <a:lnTo>
                    <a:pt x="28889" y="4107"/>
                  </a:lnTo>
                  <a:lnTo>
                    <a:pt x="28412" y="3667"/>
                  </a:lnTo>
                  <a:lnTo>
                    <a:pt x="28412" y="3190"/>
                  </a:lnTo>
                  <a:lnTo>
                    <a:pt x="28412" y="2750"/>
                  </a:lnTo>
                  <a:lnTo>
                    <a:pt x="27972" y="2750"/>
                  </a:lnTo>
                  <a:lnTo>
                    <a:pt x="27495" y="2274"/>
                  </a:lnTo>
                  <a:lnTo>
                    <a:pt x="24746" y="2274"/>
                  </a:lnTo>
                  <a:lnTo>
                    <a:pt x="24306" y="1834"/>
                  </a:lnTo>
                  <a:lnTo>
                    <a:pt x="23829" y="1357"/>
                  </a:lnTo>
                  <a:lnTo>
                    <a:pt x="23829" y="917"/>
                  </a:lnTo>
                  <a:lnTo>
                    <a:pt x="23390" y="441"/>
                  </a:lnTo>
                  <a:lnTo>
                    <a:pt x="22913" y="1"/>
                  </a:lnTo>
                  <a:lnTo>
                    <a:pt x="21996" y="1"/>
                  </a:lnTo>
                  <a:lnTo>
                    <a:pt x="21557" y="441"/>
                  </a:lnTo>
                  <a:lnTo>
                    <a:pt x="20640" y="441"/>
                  </a:lnTo>
                  <a:lnTo>
                    <a:pt x="19724" y="1"/>
                  </a:lnTo>
                  <a:lnTo>
                    <a:pt x="19247" y="1"/>
                  </a:lnTo>
                  <a:lnTo>
                    <a:pt x="19247" y="441"/>
                  </a:lnTo>
                  <a:lnTo>
                    <a:pt x="18330" y="917"/>
                  </a:lnTo>
                  <a:lnTo>
                    <a:pt x="17414" y="917"/>
                  </a:lnTo>
                  <a:lnTo>
                    <a:pt x="17414" y="441"/>
                  </a:lnTo>
                  <a:lnTo>
                    <a:pt x="1741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20" name="Google Shape;5120;p37"/>
            <p:cNvSpPr/>
            <p:nvPr/>
          </p:nvSpPr>
          <p:spPr>
            <a:xfrm>
              <a:off x="5433205" y="3621481"/>
              <a:ext cx="279946" cy="147343"/>
            </a:xfrm>
            <a:custGeom>
              <a:avLst/>
              <a:gdLst/>
              <a:ahLst/>
              <a:cxnLst/>
              <a:rect l="l" t="t" r="r" b="b"/>
              <a:pathLst>
                <a:path w="17415" h="9166" extrusionOk="0">
                  <a:moveTo>
                    <a:pt x="6416" y="0"/>
                  </a:moveTo>
                  <a:lnTo>
                    <a:pt x="5976" y="917"/>
                  </a:lnTo>
                  <a:lnTo>
                    <a:pt x="5976" y="1393"/>
                  </a:lnTo>
                  <a:lnTo>
                    <a:pt x="5060" y="917"/>
                  </a:lnTo>
                  <a:lnTo>
                    <a:pt x="4583" y="477"/>
                  </a:lnTo>
                  <a:lnTo>
                    <a:pt x="4143" y="917"/>
                  </a:lnTo>
                  <a:lnTo>
                    <a:pt x="4143" y="1393"/>
                  </a:lnTo>
                  <a:lnTo>
                    <a:pt x="3667" y="2310"/>
                  </a:lnTo>
                  <a:lnTo>
                    <a:pt x="2750" y="2750"/>
                  </a:lnTo>
                  <a:lnTo>
                    <a:pt x="1834" y="2750"/>
                  </a:lnTo>
                  <a:lnTo>
                    <a:pt x="1394" y="3666"/>
                  </a:lnTo>
                  <a:lnTo>
                    <a:pt x="1394" y="4143"/>
                  </a:lnTo>
                  <a:lnTo>
                    <a:pt x="477" y="5059"/>
                  </a:lnTo>
                  <a:lnTo>
                    <a:pt x="1" y="5976"/>
                  </a:lnTo>
                  <a:lnTo>
                    <a:pt x="917" y="6892"/>
                  </a:lnTo>
                  <a:lnTo>
                    <a:pt x="1834" y="6416"/>
                  </a:lnTo>
                  <a:lnTo>
                    <a:pt x="2310" y="5499"/>
                  </a:lnTo>
                  <a:lnTo>
                    <a:pt x="2750" y="5499"/>
                  </a:lnTo>
                  <a:lnTo>
                    <a:pt x="2750" y="5059"/>
                  </a:lnTo>
                  <a:lnTo>
                    <a:pt x="3227" y="4583"/>
                  </a:lnTo>
                  <a:lnTo>
                    <a:pt x="3667" y="5499"/>
                  </a:lnTo>
                  <a:lnTo>
                    <a:pt x="3667" y="6416"/>
                  </a:lnTo>
                  <a:lnTo>
                    <a:pt x="2750" y="6416"/>
                  </a:lnTo>
                  <a:lnTo>
                    <a:pt x="2750" y="6892"/>
                  </a:lnTo>
                  <a:lnTo>
                    <a:pt x="3227" y="7332"/>
                  </a:lnTo>
                  <a:lnTo>
                    <a:pt x="2750" y="7332"/>
                  </a:lnTo>
                  <a:lnTo>
                    <a:pt x="2750" y="7809"/>
                  </a:lnTo>
                  <a:lnTo>
                    <a:pt x="3227" y="8249"/>
                  </a:lnTo>
                  <a:lnTo>
                    <a:pt x="3667" y="8725"/>
                  </a:lnTo>
                  <a:lnTo>
                    <a:pt x="5976" y="8249"/>
                  </a:lnTo>
                  <a:lnTo>
                    <a:pt x="6416" y="8725"/>
                  </a:lnTo>
                  <a:lnTo>
                    <a:pt x="7333" y="8249"/>
                  </a:lnTo>
                  <a:lnTo>
                    <a:pt x="7809" y="8249"/>
                  </a:lnTo>
                  <a:lnTo>
                    <a:pt x="8249" y="7332"/>
                  </a:lnTo>
                  <a:lnTo>
                    <a:pt x="8249" y="6892"/>
                  </a:lnTo>
                  <a:lnTo>
                    <a:pt x="8726" y="6416"/>
                  </a:lnTo>
                  <a:lnTo>
                    <a:pt x="9166" y="6416"/>
                  </a:lnTo>
                  <a:lnTo>
                    <a:pt x="9642" y="6892"/>
                  </a:lnTo>
                  <a:lnTo>
                    <a:pt x="9642" y="7332"/>
                  </a:lnTo>
                  <a:lnTo>
                    <a:pt x="9642" y="7809"/>
                  </a:lnTo>
                  <a:lnTo>
                    <a:pt x="10082" y="8249"/>
                  </a:lnTo>
                  <a:lnTo>
                    <a:pt x="10559" y="8725"/>
                  </a:lnTo>
                  <a:lnTo>
                    <a:pt x="11475" y="9165"/>
                  </a:lnTo>
                  <a:lnTo>
                    <a:pt x="10999" y="8725"/>
                  </a:lnTo>
                  <a:lnTo>
                    <a:pt x="11915" y="8249"/>
                  </a:lnTo>
                  <a:lnTo>
                    <a:pt x="12392" y="7809"/>
                  </a:lnTo>
                  <a:lnTo>
                    <a:pt x="12832" y="7332"/>
                  </a:lnTo>
                  <a:lnTo>
                    <a:pt x="12832" y="6416"/>
                  </a:lnTo>
                  <a:lnTo>
                    <a:pt x="12392" y="5976"/>
                  </a:lnTo>
                  <a:lnTo>
                    <a:pt x="13308" y="5976"/>
                  </a:lnTo>
                  <a:lnTo>
                    <a:pt x="13308" y="6416"/>
                  </a:lnTo>
                  <a:lnTo>
                    <a:pt x="13748" y="6416"/>
                  </a:lnTo>
                  <a:lnTo>
                    <a:pt x="13748" y="6892"/>
                  </a:lnTo>
                  <a:lnTo>
                    <a:pt x="15142" y="6892"/>
                  </a:lnTo>
                  <a:lnTo>
                    <a:pt x="15581" y="7332"/>
                  </a:lnTo>
                  <a:lnTo>
                    <a:pt x="16058" y="6892"/>
                  </a:lnTo>
                  <a:lnTo>
                    <a:pt x="15581" y="6416"/>
                  </a:lnTo>
                  <a:lnTo>
                    <a:pt x="16058" y="5976"/>
                  </a:lnTo>
                  <a:lnTo>
                    <a:pt x="16498" y="5499"/>
                  </a:lnTo>
                  <a:lnTo>
                    <a:pt x="16975" y="5976"/>
                  </a:lnTo>
                  <a:lnTo>
                    <a:pt x="17414" y="5976"/>
                  </a:lnTo>
                  <a:lnTo>
                    <a:pt x="17414" y="5499"/>
                  </a:lnTo>
                  <a:lnTo>
                    <a:pt x="17414" y="4583"/>
                  </a:lnTo>
                  <a:lnTo>
                    <a:pt x="17414" y="4143"/>
                  </a:lnTo>
                  <a:lnTo>
                    <a:pt x="16058" y="4583"/>
                  </a:lnTo>
                  <a:lnTo>
                    <a:pt x="15581" y="4143"/>
                  </a:lnTo>
                  <a:lnTo>
                    <a:pt x="15142" y="3666"/>
                  </a:lnTo>
                  <a:lnTo>
                    <a:pt x="14225" y="3666"/>
                  </a:lnTo>
                  <a:lnTo>
                    <a:pt x="13748" y="3226"/>
                  </a:lnTo>
                  <a:lnTo>
                    <a:pt x="13748" y="2310"/>
                  </a:lnTo>
                  <a:lnTo>
                    <a:pt x="14225" y="1833"/>
                  </a:lnTo>
                  <a:lnTo>
                    <a:pt x="14225" y="1393"/>
                  </a:lnTo>
                  <a:lnTo>
                    <a:pt x="13308" y="1393"/>
                  </a:lnTo>
                  <a:lnTo>
                    <a:pt x="13308" y="917"/>
                  </a:lnTo>
                  <a:lnTo>
                    <a:pt x="12392" y="917"/>
                  </a:lnTo>
                  <a:lnTo>
                    <a:pt x="12392" y="477"/>
                  </a:lnTo>
                  <a:lnTo>
                    <a:pt x="8249" y="477"/>
                  </a:lnTo>
                  <a:lnTo>
                    <a:pt x="7333" y="0"/>
                  </a:lnTo>
                  <a:lnTo>
                    <a:pt x="7333" y="477"/>
                  </a:lnTo>
                  <a:lnTo>
                    <a:pt x="6893" y="0"/>
                  </a:lnTo>
                  <a:lnTo>
                    <a:pt x="6893" y="477"/>
                  </a:lnTo>
                  <a:lnTo>
                    <a:pt x="641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21" name="Google Shape;5121;p37"/>
            <p:cNvSpPr/>
            <p:nvPr/>
          </p:nvSpPr>
          <p:spPr>
            <a:xfrm>
              <a:off x="5654204" y="3526011"/>
              <a:ext cx="456739" cy="213347"/>
            </a:xfrm>
            <a:custGeom>
              <a:avLst/>
              <a:gdLst/>
              <a:ahLst/>
              <a:cxnLst/>
              <a:rect l="l" t="t" r="r" b="b"/>
              <a:pathLst>
                <a:path w="28413" h="13272" extrusionOk="0">
                  <a:moveTo>
                    <a:pt x="477" y="7772"/>
                  </a:moveTo>
                  <a:lnTo>
                    <a:pt x="0" y="8249"/>
                  </a:lnTo>
                  <a:lnTo>
                    <a:pt x="477" y="8249"/>
                  </a:lnTo>
                  <a:lnTo>
                    <a:pt x="477" y="7772"/>
                  </a:lnTo>
                  <a:close/>
                  <a:moveTo>
                    <a:pt x="20640" y="0"/>
                  </a:moveTo>
                  <a:lnTo>
                    <a:pt x="20640" y="440"/>
                  </a:lnTo>
                  <a:lnTo>
                    <a:pt x="20640" y="917"/>
                  </a:lnTo>
                  <a:lnTo>
                    <a:pt x="20640" y="1356"/>
                  </a:lnTo>
                  <a:lnTo>
                    <a:pt x="20164" y="1833"/>
                  </a:lnTo>
                  <a:lnTo>
                    <a:pt x="17891" y="1833"/>
                  </a:lnTo>
                  <a:lnTo>
                    <a:pt x="17414" y="1356"/>
                  </a:lnTo>
                  <a:lnTo>
                    <a:pt x="16974" y="1356"/>
                  </a:lnTo>
                  <a:lnTo>
                    <a:pt x="16974" y="1833"/>
                  </a:lnTo>
                  <a:lnTo>
                    <a:pt x="16058" y="1833"/>
                  </a:lnTo>
                  <a:lnTo>
                    <a:pt x="15581" y="2273"/>
                  </a:lnTo>
                  <a:lnTo>
                    <a:pt x="15581" y="2750"/>
                  </a:lnTo>
                  <a:lnTo>
                    <a:pt x="15141" y="3189"/>
                  </a:lnTo>
                  <a:lnTo>
                    <a:pt x="14664" y="3666"/>
                  </a:lnTo>
                  <a:lnTo>
                    <a:pt x="13308" y="3666"/>
                  </a:lnTo>
                  <a:lnTo>
                    <a:pt x="13308" y="4583"/>
                  </a:lnTo>
                  <a:lnTo>
                    <a:pt x="13308" y="5022"/>
                  </a:lnTo>
                  <a:lnTo>
                    <a:pt x="13748" y="5499"/>
                  </a:lnTo>
                  <a:lnTo>
                    <a:pt x="13748" y="5939"/>
                  </a:lnTo>
                  <a:lnTo>
                    <a:pt x="13748" y="6416"/>
                  </a:lnTo>
                  <a:lnTo>
                    <a:pt x="14225" y="6856"/>
                  </a:lnTo>
                  <a:lnTo>
                    <a:pt x="14225" y="7332"/>
                  </a:lnTo>
                  <a:lnTo>
                    <a:pt x="14225" y="8249"/>
                  </a:lnTo>
                  <a:lnTo>
                    <a:pt x="13748" y="8249"/>
                  </a:lnTo>
                  <a:lnTo>
                    <a:pt x="14225" y="8689"/>
                  </a:lnTo>
                  <a:lnTo>
                    <a:pt x="13748" y="8689"/>
                  </a:lnTo>
                  <a:lnTo>
                    <a:pt x="13748" y="8249"/>
                  </a:lnTo>
                  <a:lnTo>
                    <a:pt x="13308" y="8249"/>
                  </a:lnTo>
                  <a:lnTo>
                    <a:pt x="13308" y="7332"/>
                  </a:lnTo>
                  <a:lnTo>
                    <a:pt x="12392" y="6856"/>
                  </a:lnTo>
                  <a:lnTo>
                    <a:pt x="11915" y="6856"/>
                  </a:lnTo>
                  <a:lnTo>
                    <a:pt x="11915" y="7332"/>
                  </a:lnTo>
                  <a:lnTo>
                    <a:pt x="11475" y="6856"/>
                  </a:lnTo>
                  <a:lnTo>
                    <a:pt x="9642" y="6856"/>
                  </a:lnTo>
                  <a:lnTo>
                    <a:pt x="9165" y="7332"/>
                  </a:lnTo>
                  <a:lnTo>
                    <a:pt x="7809" y="7332"/>
                  </a:lnTo>
                  <a:lnTo>
                    <a:pt x="7332" y="6856"/>
                  </a:lnTo>
                  <a:lnTo>
                    <a:pt x="6893" y="7772"/>
                  </a:lnTo>
                  <a:lnTo>
                    <a:pt x="5976" y="7772"/>
                  </a:lnTo>
                  <a:lnTo>
                    <a:pt x="5976" y="7332"/>
                  </a:lnTo>
                  <a:lnTo>
                    <a:pt x="5060" y="6856"/>
                  </a:lnTo>
                  <a:lnTo>
                    <a:pt x="4583" y="7772"/>
                  </a:lnTo>
                  <a:lnTo>
                    <a:pt x="4143" y="7772"/>
                  </a:lnTo>
                  <a:lnTo>
                    <a:pt x="3666" y="8249"/>
                  </a:lnTo>
                  <a:lnTo>
                    <a:pt x="3227" y="8249"/>
                  </a:lnTo>
                  <a:lnTo>
                    <a:pt x="3227" y="7772"/>
                  </a:lnTo>
                  <a:lnTo>
                    <a:pt x="2310" y="7772"/>
                  </a:lnTo>
                  <a:lnTo>
                    <a:pt x="1833" y="7332"/>
                  </a:lnTo>
                  <a:lnTo>
                    <a:pt x="1394" y="6856"/>
                  </a:lnTo>
                  <a:lnTo>
                    <a:pt x="917" y="6856"/>
                  </a:lnTo>
                  <a:lnTo>
                    <a:pt x="477" y="7772"/>
                  </a:lnTo>
                  <a:lnTo>
                    <a:pt x="1394" y="8249"/>
                  </a:lnTo>
                  <a:lnTo>
                    <a:pt x="1394" y="9165"/>
                  </a:lnTo>
                  <a:lnTo>
                    <a:pt x="1394" y="9605"/>
                  </a:lnTo>
                  <a:lnTo>
                    <a:pt x="2310" y="10082"/>
                  </a:lnTo>
                  <a:lnTo>
                    <a:pt x="4583" y="10082"/>
                  </a:lnTo>
                  <a:lnTo>
                    <a:pt x="4583" y="10522"/>
                  </a:lnTo>
                  <a:lnTo>
                    <a:pt x="4583" y="10998"/>
                  </a:lnTo>
                  <a:lnTo>
                    <a:pt x="5499" y="10998"/>
                  </a:lnTo>
                  <a:lnTo>
                    <a:pt x="6416" y="10522"/>
                  </a:lnTo>
                  <a:lnTo>
                    <a:pt x="6416" y="10082"/>
                  </a:lnTo>
                  <a:lnTo>
                    <a:pt x="6893" y="10082"/>
                  </a:lnTo>
                  <a:lnTo>
                    <a:pt x="7809" y="10522"/>
                  </a:lnTo>
                  <a:lnTo>
                    <a:pt x="8726" y="10522"/>
                  </a:lnTo>
                  <a:lnTo>
                    <a:pt x="9165" y="10082"/>
                  </a:lnTo>
                  <a:lnTo>
                    <a:pt x="10082" y="10082"/>
                  </a:lnTo>
                  <a:lnTo>
                    <a:pt x="10559" y="10522"/>
                  </a:lnTo>
                  <a:lnTo>
                    <a:pt x="10998" y="10998"/>
                  </a:lnTo>
                  <a:lnTo>
                    <a:pt x="10998" y="11438"/>
                  </a:lnTo>
                  <a:lnTo>
                    <a:pt x="11475" y="11915"/>
                  </a:lnTo>
                  <a:lnTo>
                    <a:pt x="11915" y="12355"/>
                  </a:lnTo>
                  <a:lnTo>
                    <a:pt x="14664" y="12355"/>
                  </a:lnTo>
                  <a:lnTo>
                    <a:pt x="15141" y="12831"/>
                  </a:lnTo>
                  <a:lnTo>
                    <a:pt x="15581" y="12831"/>
                  </a:lnTo>
                  <a:lnTo>
                    <a:pt x="16497" y="12355"/>
                  </a:lnTo>
                  <a:lnTo>
                    <a:pt x="16974" y="12355"/>
                  </a:lnTo>
                  <a:lnTo>
                    <a:pt x="17414" y="13271"/>
                  </a:lnTo>
                  <a:lnTo>
                    <a:pt x="18331" y="13271"/>
                  </a:lnTo>
                  <a:lnTo>
                    <a:pt x="18807" y="12831"/>
                  </a:lnTo>
                  <a:lnTo>
                    <a:pt x="19247" y="13271"/>
                  </a:lnTo>
                  <a:lnTo>
                    <a:pt x="19247" y="12831"/>
                  </a:lnTo>
                  <a:lnTo>
                    <a:pt x="20640" y="12831"/>
                  </a:lnTo>
                  <a:lnTo>
                    <a:pt x="21080" y="11915"/>
                  </a:lnTo>
                  <a:lnTo>
                    <a:pt x="23390" y="11915"/>
                  </a:lnTo>
                  <a:lnTo>
                    <a:pt x="23830" y="11438"/>
                  </a:lnTo>
                  <a:lnTo>
                    <a:pt x="24746" y="11438"/>
                  </a:lnTo>
                  <a:lnTo>
                    <a:pt x="25663" y="10998"/>
                  </a:lnTo>
                  <a:lnTo>
                    <a:pt x="25663" y="10082"/>
                  </a:lnTo>
                  <a:lnTo>
                    <a:pt x="26139" y="10082"/>
                  </a:lnTo>
                  <a:lnTo>
                    <a:pt x="26579" y="9165"/>
                  </a:lnTo>
                  <a:lnTo>
                    <a:pt x="26579" y="8249"/>
                  </a:lnTo>
                  <a:lnTo>
                    <a:pt x="27056" y="8249"/>
                  </a:lnTo>
                  <a:lnTo>
                    <a:pt x="27056" y="7772"/>
                  </a:lnTo>
                  <a:lnTo>
                    <a:pt x="27056" y="7332"/>
                  </a:lnTo>
                  <a:lnTo>
                    <a:pt x="26579" y="6856"/>
                  </a:lnTo>
                  <a:lnTo>
                    <a:pt x="26579" y="5939"/>
                  </a:lnTo>
                  <a:lnTo>
                    <a:pt x="27496" y="5939"/>
                  </a:lnTo>
                  <a:lnTo>
                    <a:pt x="27496" y="6416"/>
                  </a:lnTo>
                  <a:lnTo>
                    <a:pt x="27972" y="6416"/>
                  </a:lnTo>
                  <a:lnTo>
                    <a:pt x="27972" y="5939"/>
                  </a:lnTo>
                  <a:lnTo>
                    <a:pt x="28412" y="5499"/>
                  </a:lnTo>
                  <a:lnTo>
                    <a:pt x="27972" y="4583"/>
                  </a:lnTo>
                  <a:lnTo>
                    <a:pt x="27972" y="4106"/>
                  </a:lnTo>
                  <a:lnTo>
                    <a:pt x="27496" y="3666"/>
                  </a:lnTo>
                  <a:lnTo>
                    <a:pt x="27972" y="3666"/>
                  </a:lnTo>
                  <a:lnTo>
                    <a:pt x="28412" y="3189"/>
                  </a:lnTo>
                  <a:lnTo>
                    <a:pt x="27496" y="2750"/>
                  </a:lnTo>
                  <a:lnTo>
                    <a:pt x="27972" y="2273"/>
                  </a:lnTo>
                  <a:lnTo>
                    <a:pt x="27496" y="1833"/>
                  </a:lnTo>
                  <a:lnTo>
                    <a:pt x="26579" y="1833"/>
                  </a:lnTo>
                  <a:lnTo>
                    <a:pt x="25663" y="1356"/>
                  </a:lnTo>
                  <a:lnTo>
                    <a:pt x="25223" y="1356"/>
                  </a:lnTo>
                  <a:lnTo>
                    <a:pt x="25223" y="917"/>
                  </a:lnTo>
                  <a:lnTo>
                    <a:pt x="24746" y="440"/>
                  </a:lnTo>
                  <a:lnTo>
                    <a:pt x="23390" y="440"/>
                  </a:lnTo>
                  <a:lnTo>
                    <a:pt x="229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22" name="Google Shape;5122;p37"/>
            <p:cNvSpPr/>
            <p:nvPr/>
          </p:nvSpPr>
          <p:spPr>
            <a:xfrm>
              <a:off x="5654204" y="3658598"/>
              <a:ext cx="16" cy="14757"/>
            </a:xfrm>
            <a:custGeom>
              <a:avLst/>
              <a:gdLst/>
              <a:ahLst/>
              <a:cxnLst/>
              <a:rect l="l" t="t" r="r" b="b"/>
              <a:pathLst>
                <a:path w="1" h="918" extrusionOk="0">
                  <a:moveTo>
                    <a:pt x="0" y="917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23" name="Google Shape;5123;p37"/>
            <p:cNvSpPr/>
            <p:nvPr/>
          </p:nvSpPr>
          <p:spPr>
            <a:xfrm>
              <a:off x="5477411" y="3002690"/>
              <a:ext cx="508597" cy="662997"/>
            </a:xfrm>
            <a:custGeom>
              <a:avLst/>
              <a:gdLst/>
              <a:ahLst/>
              <a:cxnLst/>
              <a:rect l="l" t="t" r="r" b="b"/>
              <a:pathLst>
                <a:path w="31639" h="41244" extrusionOk="0">
                  <a:moveTo>
                    <a:pt x="12392" y="1"/>
                  </a:moveTo>
                  <a:lnTo>
                    <a:pt x="12392" y="917"/>
                  </a:lnTo>
                  <a:lnTo>
                    <a:pt x="12392" y="1834"/>
                  </a:lnTo>
                  <a:lnTo>
                    <a:pt x="12831" y="1834"/>
                  </a:lnTo>
                  <a:lnTo>
                    <a:pt x="12831" y="2750"/>
                  </a:lnTo>
                  <a:lnTo>
                    <a:pt x="11915" y="3227"/>
                  </a:lnTo>
                  <a:lnTo>
                    <a:pt x="11475" y="3227"/>
                  </a:lnTo>
                  <a:lnTo>
                    <a:pt x="11475" y="3667"/>
                  </a:lnTo>
                  <a:lnTo>
                    <a:pt x="11915" y="3667"/>
                  </a:lnTo>
                  <a:lnTo>
                    <a:pt x="11915" y="4143"/>
                  </a:lnTo>
                  <a:lnTo>
                    <a:pt x="11915" y="4583"/>
                  </a:lnTo>
                  <a:lnTo>
                    <a:pt x="12831" y="5060"/>
                  </a:lnTo>
                  <a:lnTo>
                    <a:pt x="12392" y="5500"/>
                  </a:lnTo>
                  <a:lnTo>
                    <a:pt x="13308" y="5976"/>
                  </a:lnTo>
                  <a:lnTo>
                    <a:pt x="14225" y="6416"/>
                  </a:lnTo>
                  <a:lnTo>
                    <a:pt x="14225" y="7333"/>
                  </a:lnTo>
                  <a:lnTo>
                    <a:pt x="13748" y="6416"/>
                  </a:lnTo>
                  <a:lnTo>
                    <a:pt x="13308" y="5976"/>
                  </a:lnTo>
                  <a:lnTo>
                    <a:pt x="10998" y="5976"/>
                  </a:lnTo>
                  <a:lnTo>
                    <a:pt x="10998" y="6416"/>
                  </a:lnTo>
                  <a:lnTo>
                    <a:pt x="11475" y="7809"/>
                  </a:lnTo>
                  <a:lnTo>
                    <a:pt x="11475" y="8249"/>
                  </a:lnTo>
                  <a:lnTo>
                    <a:pt x="10998" y="8726"/>
                  </a:lnTo>
                  <a:lnTo>
                    <a:pt x="10998" y="9166"/>
                  </a:lnTo>
                  <a:lnTo>
                    <a:pt x="10082" y="8249"/>
                  </a:lnTo>
                  <a:lnTo>
                    <a:pt x="10082" y="7809"/>
                  </a:lnTo>
                  <a:lnTo>
                    <a:pt x="10082" y="7333"/>
                  </a:lnTo>
                  <a:lnTo>
                    <a:pt x="9642" y="7333"/>
                  </a:lnTo>
                  <a:lnTo>
                    <a:pt x="9642" y="7809"/>
                  </a:lnTo>
                  <a:lnTo>
                    <a:pt x="9165" y="7809"/>
                  </a:lnTo>
                  <a:lnTo>
                    <a:pt x="9165" y="7333"/>
                  </a:lnTo>
                  <a:lnTo>
                    <a:pt x="9642" y="6893"/>
                  </a:lnTo>
                  <a:lnTo>
                    <a:pt x="8725" y="6416"/>
                  </a:lnTo>
                  <a:lnTo>
                    <a:pt x="6416" y="6416"/>
                  </a:lnTo>
                  <a:lnTo>
                    <a:pt x="6416" y="6893"/>
                  </a:lnTo>
                  <a:lnTo>
                    <a:pt x="5976" y="7333"/>
                  </a:lnTo>
                  <a:lnTo>
                    <a:pt x="5976" y="7809"/>
                  </a:lnTo>
                  <a:lnTo>
                    <a:pt x="6416" y="7809"/>
                  </a:lnTo>
                  <a:lnTo>
                    <a:pt x="6416" y="8249"/>
                  </a:lnTo>
                  <a:lnTo>
                    <a:pt x="6892" y="8726"/>
                  </a:lnTo>
                  <a:lnTo>
                    <a:pt x="6892" y="9166"/>
                  </a:lnTo>
                  <a:lnTo>
                    <a:pt x="6416" y="9642"/>
                  </a:lnTo>
                  <a:lnTo>
                    <a:pt x="6416" y="10082"/>
                  </a:lnTo>
                  <a:lnTo>
                    <a:pt x="6416" y="10559"/>
                  </a:lnTo>
                  <a:lnTo>
                    <a:pt x="6416" y="10999"/>
                  </a:lnTo>
                  <a:lnTo>
                    <a:pt x="5976" y="10999"/>
                  </a:lnTo>
                  <a:lnTo>
                    <a:pt x="5976" y="11475"/>
                  </a:lnTo>
                  <a:lnTo>
                    <a:pt x="5976" y="12392"/>
                  </a:lnTo>
                  <a:lnTo>
                    <a:pt x="5976" y="12832"/>
                  </a:lnTo>
                  <a:lnTo>
                    <a:pt x="5499" y="13308"/>
                  </a:lnTo>
                  <a:lnTo>
                    <a:pt x="6416" y="13748"/>
                  </a:lnTo>
                  <a:lnTo>
                    <a:pt x="6416" y="14225"/>
                  </a:lnTo>
                  <a:lnTo>
                    <a:pt x="5976" y="16058"/>
                  </a:lnTo>
                  <a:lnTo>
                    <a:pt x="3666" y="16058"/>
                  </a:lnTo>
                  <a:lnTo>
                    <a:pt x="3226" y="15581"/>
                  </a:lnTo>
                  <a:lnTo>
                    <a:pt x="1833" y="16058"/>
                  </a:lnTo>
                  <a:lnTo>
                    <a:pt x="917" y="16974"/>
                  </a:lnTo>
                  <a:lnTo>
                    <a:pt x="917" y="17414"/>
                  </a:lnTo>
                  <a:lnTo>
                    <a:pt x="917" y="17891"/>
                  </a:lnTo>
                  <a:lnTo>
                    <a:pt x="917" y="18807"/>
                  </a:lnTo>
                  <a:lnTo>
                    <a:pt x="1393" y="19247"/>
                  </a:lnTo>
                  <a:lnTo>
                    <a:pt x="917" y="19247"/>
                  </a:lnTo>
                  <a:lnTo>
                    <a:pt x="0" y="19724"/>
                  </a:lnTo>
                  <a:lnTo>
                    <a:pt x="477" y="20164"/>
                  </a:lnTo>
                  <a:lnTo>
                    <a:pt x="477" y="20640"/>
                  </a:lnTo>
                  <a:lnTo>
                    <a:pt x="477" y="21080"/>
                  </a:lnTo>
                  <a:lnTo>
                    <a:pt x="0" y="21997"/>
                  </a:lnTo>
                  <a:lnTo>
                    <a:pt x="477" y="21997"/>
                  </a:lnTo>
                  <a:lnTo>
                    <a:pt x="477" y="22473"/>
                  </a:lnTo>
                  <a:lnTo>
                    <a:pt x="477" y="23390"/>
                  </a:lnTo>
                  <a:lnTo>
                    <a:pt x="0" y="23390"/>
                  </a:lnTo>
                  <a:lnTo>
                    <a:pt x="0" y="23830"/>
                  </a:lnTo>
                  <a:lnTo>
                    <a:pt x="0" y="24306"/>
                  </a:lnTo>
                  <a:lnTo>
                    <a:pt x="0" y="24746"/>
                  </a:lnTo>
                  <a:lnTo>
                    <a:pt x="0" y="25223"/>
                  </a:lnTo>
                  <a:lnTo>
                    <a:pt x="477" y="25663"/>
                  </a:lnTo>
                  <a:lnTo>
                    <a:pt x="1393" y="26139"/>
                  </a:lnTo>
                  <a:lnTo>
                    <a:pt x="1393" y="26579"/>
                  </a:lnTo>
                  <a:lnTo>
                    <a:pt x="1393" y="27056"/>
                  </a:lnTo>
                  <a:lnTo>
                    <a:pt x="1393" y="27496"/>
                  </a:lnTo>
                  <a:lnTo>
                    <a:pt x="1393" y="27973"/>
                  </a:lnTo>
                  <a:lnTo>
                    <a:pt x="917" y="27973"/>
                  </a:lnTo>
                  <a:lnTo>
                    <a:pt x="917" y="28412"/>
                  </a:lnTo>
                  <a:lnTo>
                    <a:pt x="1393" y="28889"/>
                  </a:lnTo>
                  <a:lnTo>
                    <a:pt x="1833" y="29806"/>
                  </a:lnTo>
                  <a:lnTo>
                    <a:pt x="2310" y="30245"/>
                  </a:lnTo>
                  <a:lnTo>
                    <a:pt x="3666" y="30722"/>
                  </a:lnTo>
                  <a:lnTo>
                    <a:pt x="4583" y="30722"/>
                  </a:lnTo>
                  <a:lnTo>
                    <a:pt x="5059" y="31162"/>
                  </a:lnTo>
                  <a:lnTo>
                    <a:pt x="5976" y="31162"/>
                  </a:lnTo>
                  <a:lnTo>
                    <a:pt x="6416" y="31639"/>
                  </a:lnTo>
                  <a:lnTo>
                    <a:pt x="5499" y="32555"/>
                  </a:lnTo>
                  <a:lnTo>
                    <a:pt x="5059" y="32995"/>
                  </a:lnTo>
                  <a:lnTo>
                    <a:pt x="4583" y="34388"/>
                  </a:lnTo>
                  <a:lnTo>
                    <a:pt x="4583" y="34828"/>
                  </a:lnTo>
                  <a:lnTo>
                    <a:pt x="4143" y="35305"/>
                  </a:lnTo>
                  <a:lnTo>
                    <a:pt x="4143" y="35744"/>
                  </a:lnTo>
                  <a:lnTo>
                    <a:pt x="4583" y="36661"/>
                  </a:lnTo>
                  <a:lnTo>
                    <a:pt x="4583" y="37138"/>
                  </a:lnTo>
                  <a:lnTo>
                    <a:pt x="4143" y="37577"/>
                  </a:lnTo>
                  <a:lnTo>
                    <a:pt x="4143" y="38054"/>
                  </a:lnTo>
                  <a:lnTo>
                    <a:pt x="4143" y="38494"/>
                  </a:lnTo>
                  <a:lnTo>
                    <a:pt x="4583" y="38971"/>
                  </a:lnTo>
                  <a:lnTo>
                    <a:pt x="4583" y="38494"/>
                  </a:lnTo>
                  <a:lnTo>
                    <a:pt x="5499" y="38971"/>
                  </a:lnTo>
                  <a:lnTo>
                    <a:pt x="9642" y="38971"/>
                  </a:lnTo>
                  <a:lnTo>
                    <a:pt x="9642" y="39411"/>
                  </a:lnTo>
                  <a:lnTo>
                    <a:pt x="10558" y="39411"/>
                  </a:lnTo>
                  <a:lnTo>
                    <a:pt x="10558" y="39887"/>
                  </a:lnTo>
                  <a:lnTo>
                    <a:pt x="11475" y="39887"/>
                  </a:lnTo>
                  <a:lnTo>
                    <a:pt x="11475" y="40327"/>
                  </a:lnTo>
                  <a:lnTo>
                    <a:pt x="11915" y="39411"/>
                  </a:lnTo>
                  <a:lnTo>
                    <a:pt x="12392" y="39411"/>
                  </a:lnTo>
                  <a:lnTo>
                    <a:pt x="12831" y="39887"/>
                  </a:lnTo>
                  <a:lnTo>
                    <a:pt x="13308" y="40327"/>
                  </a:lnTo>
                  <a:lnTo>
                    <a:pt x="14225" y="40327"/>
                  </a:lnTo>
                  <a:lnTo>
                    <a:pt x="14225" y="40804"/>
                  </a:lnTo>
                  <a:lnTo>
                    <a:pt x="14664" y="40804"/>
                  </a:lnTo>
                  <a:lnTo>
                    <a:pt x="15141" y="40327"/>
                  </a:lnTo>
                  <a:lnTo>
                    <a:pt x="15581" y="40327"/>
                  </a:lnTo>
                  <a:lnTo>
                    <a:pt x="16058" y="39411"/>
                  </a:lnTo>
                  <a:lnTo>
                    <a:pt x="16974" y="39887"/>
                  </a:lnTo>
                  <a:lnTo>
                    <a:pt x="16974" y="40327"/>
                  </a:lnTo>
                  <a:lnTo>
                    <a:pt x="17891" y="40327"/>
                  </a:lnTo>
                  <a:lnTo>
                    <a:pt x="18330" y="39411"/>
                  </a:lnTo>
                  <a:lnTo>
                    <a:pt x="18807" y="39887"/>
                  </a:lnTo>
                  <a:lnTo>
                    <a:pt x="20163" y="39887"/>
                  </a:lnTo>
                  <a:lnTo>
                    <a:pt x="20640" y="39411"/>
                  </a:lnTo>
                  <a:lnTo>
                    <a:pt x="22473" y="39411"/>
                  </a:lnTo>
                  <a:lnTo>
                    <a:pt x="22913" y="39887"/>
                  </a:lnTo>
                  <a:lnTo>
                    <a:pt x="22913" y="39411"/>
                  </a:lnTo>
                  <a:lnTo>
                    <a:pt x="23390" y="39411"/>
                  </a:lnTo>
                  <a:lnTo>
                    <a:pt x="24306" y="39887"/>
                  </a:lnTo>
                  <a:lnTo>
                    <a:pt x="24306" y="40327"/>
                  </a:lnTo>
                  <a:lnTo>
                    <a:pt x="24306" y="40804"/>
                  </a:lnTo>
                  <a:lnTo>
                    <a:pt x="25223" y="40804"/>
                  </a:lnTo>
                  <a:lnTo>
                    <a:pt x="25223" y="39887"/>
                  </a:lnTo>
                  <a:lnTo>
                    <a:pt x="25223" y="39411"/>
                  </a:lnTo>
                  <a:lnTo>
                    <a:pt x="24746" y="38971"/>
                  </a:lnTo>
                  <a:lnTo>
                    <a:pt x="24746" y="38494"/>
                  </a:lnTo>
                  <a:lnTo>
                    <a:pt x="24746" y="38054"/>
                  </a:lnTo>
                  <a:lnTo>
                    <a:pt x="24306" y="37577"/>
                  </a:lnTo>
                  <a:lnTo>
                    <a:pt x="24306" y="37138"/>
                  </a:lnTo>
                  <a:lnTo>
                    <a:pt x="24306" y="36221"/>
                  </a:lnTo>
                  <a:lnTo>
                    <a:pt x="25662" y="36221"/>
                  </a:lnTo>
                  <a:lnTo>
                    <a:pt x="26139" y="35744"/>
                  </a:lnTo>
                  <a:lnTo>
                    <a:pt x="26579" y="35305"/>
                  </a:lnTo>
                  <a:lnTo>
                    <a:pt x="26579" y="34828"/>
                  </a:lnTo>
                  <a:lnTo>
                    <a:pt x="27056" y="34388"/>
                  </a:lnTo>
                  <a:lnTo>
                    <a:pt x="27972" y="34388"/>
                  </a:lnTo>
                  <a:lnTo>
                    <a:pt x="27972" y="33911"/>
                  </a:lnTo>
                  <a:lnTo>
                    <a:pt x="27495" y="33472"/>
                  </a:lnTo>
                  <a:lnTo>
                    <a:pt x="27056" y="32995"/>
                  </a:lnTo>
                  <a:lnTo>
                    <a:pt x="26579" y="32555"/>
                  </a:lnTo>
                  <a:lnTo>
                    <a:pt x="26579" y="32078"/>
                  </a:lnTo>
                  <a:lnTo>
                    <a:pt x="25662" y="32078"/>
                  </a:lnTo>
                  <a:lnTo>
                    <a:pt x="25223" y="31639"/>
                  </a:lnTo>
                  <a:lnTo>
                    <a:pt x="24746" y="30722"/>
                  </a:lnTo>
                  <a:lnTo>
                    <a:pt x="24306" y="29806"/>
                  </a:lnTo>
                  <a:lnTo>
                    <a:pt x="23829" y="29329"/>
                  </a:lnTo>
                  <a:lnTo>
                    <a:pt x="23829" y="28889"/>
                  </a:lnTo>
                  <a:lnTo>
                    <a:pt x="23390" y="27973"/>
                  </a:lnTo>
                  <a:lnTo>
                    <a:pt x="22913" y="27496"/>
                  </a:lnTo>
                  <a:lnTo>
                    <a:pt x="22473" y="27056"/>
                  </a:lnTo>
                  <a:lnTo>
                    <a:pt x="22473" y="26139"/>
                  </a:lnTo>
                  <a:lnTo>
                    <a:pt x="21996" y="26139"/>
                  </a:lnTo>
                  <a:lnTo>
                    <a:pt x="21557" y="25223"/>
                  </a:lnTo>
                  <a:lnTo>
                    <a:pt x="21080" y="24306"/>
                  </a:lnTo>
                  <a:lnTo>
                    <a:pt x="21557" y="24306"/>
                  </a:lnTo>
                  <a:lnTo>
                    <a:pt x="21996" y="24746"/>
                  </a:lnTo>
                  <a:lnTo>
                    <a:pt x="21996" y="25223"/>
                  </a:lnTo>
                  <a:lnTo>
                    <a:pt x="22913" y="24746"/>
                  </a:lnTo>
                  <a:lnTo>
                    <a:pt x="22913" y="24306"/>
                  </a:lnTo>
                  <a:lnTo>
                    <a:pt x="23390" y="25223"/>
                  </a:lnTo>
                  <a:lnTo>
                    <a:pt x="24306" y="24746"/>
                  </a:lnTo>
                  <a:lnTo>
                    <a:pt x="25223" y="24306"/>
                  </a:lnTo>
                  <a:lnTo>
                    <a:pt x="25662" y="24306"/>
                  </a:lnTo>
                  <a:lnTo>
                    <a:pt x="26139" y="23830"/>
                  </a:lnTo>
                  <a:lnTo>
                    <a:pt x="26579" y="23830"/>
                  </a:lnTo>
                  <a:lnTo>
                    <a:pt x="27972" y="22473"/>
                  </a:lnTo>
                  <a:lnTo>
                    <a:pt x="28412" y="21997"/>
                  </a:lnTo>
                  <a:lnTo>
                    <a:pt x="28889" y="21557"/>
                  </a:lnTo>
                  <a:lnTo>
                    <a:pt x="29805" y="21080"/>
                  </a:lnTo>
                  <a:lnTo>
                    <a:pt x="30245" y="21080"/>
                  </a:lnTo>
                  <a:lnTo>
                    <a:pt x="30722" y="21557"/>
                  </a:lnTo>
                  <a:lnTo>
                    <a:pt x="30722" y="21997"/>
                  </a:lnTo>
                  <a:lnTo>
                    <a:pt x="31162" y="21997"/>
                  </a:lnTo>
                  <a:lnTo>
                    <a:pt x="31638" y="21557"/>
                  </a:lnTo>
                  <a:lnTo>
                    <a:pt x="31638" y="21080"/>
                  </a:lnTo>
                  <a:lnTo>
                    <a:pt x="31162" y="19724"/>
                  </a:lnTo>
                  <a:lnTo>
                    <a:pt x="31638" y="18807"/>
                  </a:lnTo>
                  <a:lnTo>
                    <a:pt x="31162" y="18807"/>
                  </a:lnTo>
                  <a:lnTo>
                    <a:pt x="31162" y="18331"/>
                  </a:lnTo>
                  <a:lnTo>
                    <a:pt x="31162" y="17891"/>
                  </a:lnTo>
                  <a:lnTo>
                    <a:pt x="31162" y="16498"/>
                  </a:lnTo>
                  <a:lnTo>
                    <a:pt x="31162" y="16058"/>
                  </a:lnTo>
                  <a:lnTo>
                    <a:pt x="30722" y="15141"/>
                  </a:lnTo>
                  <a:lnTo>
                    <a:pt x="30722" y="14665"/>
                  </a:lnTo>
                  <a:lnTo>
                    <a:pt x="30245" y="14225"/>
                  </a:lnTo>
                  <a:lnTo>
                    <a:pt x="31162" y="13748"/>
                  </a:lnTo>
                  <a:lnTo>
                    <a:pt x="30245" y="13748"/>
                  </a:lnTo>
                  <a:lnTo>
                    <a:pt x="29805" y="13308"/>
                  </a:lnTo>
                  <a:lnTo>
                    <a:pt x="29805" y="12832"/>
                  </a:lnTo>
                  <a:lnTo>
                    <a:pt x="29329" y="12392"/>
                  </a:lnTo>
                  <a:lnTo>
                    <a:pt x="28889" y="11475"/>
                  </a:lnTo>
                  <a:lnTo>
                    <a:pt x="29329" y="10999"/>
                  </a:lnTo>
                  <a:lnTo>
                    <a:pt x="29805" y="10082"/>
                  </a:lnTo>
                  <a:lnTo>
                    <a:pt x="29805" y="9642"/>
                  </a:lnTo>
                  <a:lnTo>
                    <a:pt x="29805" y="9166"/>
                  </a:lnTo>
                  <a:lnTo>
                    <a:pt x="29805" y="8726"/>
                  </a:lnTo>
                  <a:lnTo>
                    <a:pt x="29805" y="8249"/>
                  </a:lnTo>
                  <a:lnTo>
                    <a:pt x="29805" y="7809"/>
                  </a:lnTo>
                  <a:lnTo>
                    <a:pt x="29329" y="6893"/>
                  </a:lnTo>
                  <a:lnTo>
                    <a:pt x="27972" y="6893"/>
                  </a:lnTo>
                  <a:lnTo>
                    <a:pt x="27972" y="5976"/>
                  </a:lnTo>
                  <a:lnTo>
                    <a:pt x="27972" y="5060"/>
                  </a:lnTo>
                  <a:lnTo>
                    <a:pt x="26579" y="5060"/>
                  </a:lnTo>
                  <a:lnTo>
                    <a:pt x="26139" y="4583"/>
                  </a:lnTo>
                  <a:lnTo>
                    <a:pt x="25662" y="4143"/>
                  </a:lnTo>
                  <a:lnTo>
                    <a:pt x="25662" y="3667"/>
                  </a:lnTo>
                  <a:lnTo>
                    <a:pt x="25223" y="3667"/>
                  </a:lnTo>
                  <a:lnTo>
                    <a:pt x="24746" y="4143"/>
                  </a:lnTo>
                  <a:lnTo>
                    <a:pt x="23829" y="4143"/>
                  </a:lnTo>
                  <a:lnTo>
                    <a:pt x="22913" y="4583"/>
                  </a:lnTo>
                  <a:lnTo>
                    <a:pt x="21996" y="5500"/>
                  </a:lnTo>
                  <a:lnTo>
                    <a:pt x="21557" y="5060"/>
                  </a:lnTo>
                  <a:lnTo>
                    <a:pt x="21557" y="5500"/>
                  </a:lnTo>
                  <a:lnTo>
                    <a:pt x="19724" y="5500"/>
                  </a:lnTo>
                  <a:lnTo>
                    <a:pt x="18330" y="5060"/>
                  </a:lnTo>
                  <a:lnTo>
                    <a:pt x="18807" y="5060"/>
                  </a:lnTo>
                  <a:lnTo>
                    <a:pt x="18807" y="4583"/>
                  </a:lnTo>
                  <a:lnTo>
                    <a:pt x="19247" y="4583"/>
                  </a:lnTo>
                  <a:lnTo>
                    <a:pt x="19247" y="4143"/>
                  </a:lnTo>
                  <a:lnTo>
                    <a:pt x="19247" y="3667"/>
                  </a:lnTo>
                  <a:lnTo>
                    <a:pt x="18330" y="3667"/>
                  </a:lnTo>
                  <a:lnTo>
                    <a:pt x="17891" y="4143"/>
                  </a:lnTo>
                  <a:lnTo>
                    <a:pt x="17414" y="3227"/>
                  </a:lnTo>
                  <a:lnTo>
                    <a:pt x="16497" y="3227"/>
                  </a:lnTo>
                  <a:lnTo>
                    <a:pt x="16497" y="2750"/>
                  </a:lnTo>
                  <a:lnTo>
                    <a:pt x="15141" y="2750"/>
                  </a:lnTo>
                  <a:lnTo>
                    <a:pt x="15141" y="2310"/>
                  </a:lnTo>
                  <a:lnTo>
                    <a:pt x="15581" y="1834"/>
                  </a:lnTo>
                  <a:lnTo>
                    <a:pt x="15141" y="1394"/>
                  </a:lnTo>
                  <a:lnTo>
                    <a:pt x="14664" y="917"/>
                  </a:lnTo>
                  <a:lnTo>
                    <a:pt x="14225" y="477"/>
                  </a:lnTo>
                  <a:lnTo>
                    <a:pt x="13308" y="477"/>
                  </a:lnTo>
                  <a:lnTo>
                    <a:pt x="12831" y="1"/>
                  </a:lnTo>
                  <a:close/>
                  <a:moveTo>
                    <a:pt x="24746" y="40804"/>
                  </a:moveTo>
                  <a:lnTo>
                    <a:pt x="24746" y="41244"/>
                  </a:lnTo>
                  <a:lnTo>
                    <a:pt x="25223" y="41244"/>
                  </a:lnTo>
                  <a:lnTo>
                    <a:pt x="24746" y="4080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24" name="Google Shape;5124;p37"/>
            <p:cNvSpPr/>
            <p:nvPr/>
          </p:nvSpPr>
          <p:spPr>
            <a:xfrm>
              <a:off x="5647131" y="2833565"/>
              <a:ext cx="139676" cy="183882"/>
            </a:xfrm>
            <a:custGeom>
              <a:avLst/>
              <a:gdLst/>
              <a:ahLst/>
              <a:cxnLst/>
              <a:rect l="l" t="t" r="r" b="b"/>
              <a:pathLst>
                <a:path w="8689" h="11439" extrusionOk="0">
                  <a:moveTo>
                    <a:pt x="5939" y="0"/>
                  </a:moveTo>
                  <a:lnTo>
                    <a:pt x="5939" y="440"/>
                  </a:lnTo>
                  <a:lnTo>
                    <a:pt x="5023" y="440"/>
                  </a:lnTo>
                  <a:lnTo>
                    <a:pt x="4583" y="917"/>
                  </a:lnTo>
                  <a:lnTo>
                    <a:pt x="4106" y="1357"/>
                  </a:lnTo>
                  <a:lnTo>
                    <a:pt x="4583" y="1833"/>
                  </a:lnTo>
                  <a:lnTo>
                    <a:pt x="4583" y="2273"/>
                  </a:lnTo>
                  <a:lnTo>
                    <a:pt x="4106" y="1833"/>
                  </a:lnTo>
                  <a:lnTo>
                    <a:pt x="3667" y="2273"/>
                  </a:lnTo>
                  <a:lnTo>
                    <a:pt x="3667" y="1833"/>
                  </a:lnTo>
                  <a:lnTo>
                    <a:pt x="3667" y="1357"/>
                  </a:lnTo>
                  <a:lnTo>
                    <a:pt x="3190" y="1357"/>
                  </a:lnTo>
                  <a:lnTo>
                    <a:pt x="2750" y="1833"/>
                  </a:lnTo>
                  <a:lnTo>
                    <a:pt x="2750" y="2273"/>
                  </a:lnTo>
                  <a:lnTo>
                    <a:pt x="2273" y="2273"/>
                  </a:lnTo>
                  <a:lnTo>
                    <a:pt x="1834" y="1833"/>
                  </a:lnTo>
                  <a:lnTo>
                    <a:pt x="1357" y="1833"/>
                  </a:lnTo>
                  <a:lnTo>
                    <a:pt x="1357" y="1357"/>
                  </a:lnTo>
                  <a:lnTo>
                    <a:pt x="440" y="1357"/>
                  </a:lnTo>
                  <a:lnTo>
                    <a:pt x="917" y="1833"/>
                  </a:lnTo>
                  <a:lnTo>
                    <a:pt x="440" y="2273"/>
                  </a:lnTo>
                  <a:lnTo>
                    <a:pt x="440" y="2750"/>
                  </a:lnTo>
                  <a:lnTo>
                    <a:pt x="440" y="4106"/>
                  </a:lnTo>
                  <a:lnTo>
                    <a:pt x="440" y="4583"/>
                  </a:lnTo>
                  <a:lnTo>
                    <a:pt x="440" y="5023"/>
                  </a:lnTo>
                  <a:lnTo>
                    <a:pt x="440" y="5499"/>
                  </a:lnTo>
                  <a:lnTo>
                    <a:pt x="440" y="5939"/>
                  </a:lnTo>
                  <a:lnTo>
                    <a:pt x="440" y="6416"/>
                  </a:lnTo>
                  <a:lnTo>
                    <a:pt x="0" y="6856"/>
                  </a:lnTo>
                  <a:lnTo>
                    <a:pt x="440" y="7332"/>
                  </a:lnTo>
                  <a:lnTo>
                    <a:pt x="917" y="7332"/>
                  </a:lnTo>
                  <a:lnTo>
                    <a:pt x="917" y="7772"/>
                  </a:lnTo>
                  <a:lnTo>
                    <a:pt x="1834" y="8249"/>
                  </a:lnTo>
                  <a:lnTo>
                    <a:pt x="1834" y="8689"/>
                  </a:lnTo>
                  <a:lnTo>
                    <a:pt x="1834" y="9165"/>
                  </a:lnTo>
                  <a:lnTo>
                    <a:pt x="1834" y="10082"/>
                  </a:lnTo>
                  <a:lnTo>
                    <a:pt x="1834" y="10522"/>
                  </a:lnTo>
                  <a:lnTo>
                    <a:pt x="2273" y="10522"/>
                  </a:lnTo>
                  <a:lnTo>
                    <a:pt x="2750" y="10998"/>
                  </a:lnTo>
                  <a:lnTo>
                    <a:pt x="3667" y="10998"/>
                  </a:lnTo>
                  <a:lnTo>
                    <a:pt x="4106" y="11438"/>
                  </a:lnTo>
                  <a:lnTo>
                    <a:pt x="4106" y="10998"/>
                  </a:lnTo>
                  <a:lnTo>
                    <a:pt x="4583" y="10998"/>
                  </a:lnTo>
                  <a:lnTo>
                    <a:pt x="4106" y="10522"/>
                  </a:lnTo>
                  <a:lnTo>
                    <a:pt x="3667" y="10082"/>
                  </a:lnTo>
                  <a:lnTo>
                    <a:pt x="4106" y="9605"/>
                  </a:lnTo>
                  <a:lnTo>
                    <a:pt x="4583" y="9605"/>
                  </a:lnTo>
                  <a:lnTo>
                    <a:pt x="4106" y="9165"/>
                  </a:lnTo>
                  <a:lnTo>
                    <a:pt x="4106" y="8689"/>
                  </a:lnTo>
                  <a:lnTo>
                    <a:pt x="4583" y="8689"/>
                  </a:lnTo>
                  <a:lnTo>
                    <a:pt x="4583" y="8249"/>
                  </a:lnTo>
                  <a:lnTo>
                    <a:pt x="4583" y="7772"/>
                  </a:lnTo>
                  <a:lnTo>
                    <a:pt x="5023" y="7772"/>
                  </a:lnTo>
                  <a:lnTo>
                    <a:pt x="5500" y="6856"/>
                  </a:lnTo>
                  <a:lnTo>
                    <a:pt x="5939" y="6856"/>
                  </a:lnTo>
                  <a:lnTo>
                    <a:pt x="5939" y="6416"/>
                  </a:lnTo>
                  <a:lnTo>
                    <a:pt x="6856" y="5939"/>
                  </a:lnTo>
                  <a:lnTo>
                    <a:pt x="7333" y="5023"/>
                  </a:lnTo>
                  <a:lnTo>
                    <a:pt x="6856" y="4583"/>
                  </a:lnTo>
                  <a:lnTo>
                    <a:pt x="7333" y="4106"/>
                  </a:lnTo>
                  <a:lnTo>
                    <a:pt x="7772" y="4106"/>
                  </a:lnTo>
                  <a:lnTo>
                    <a:pt x="7772" y="4583"/>
                  </a:lnTo>
                  <a:lnTo>
                    <a:pt x="8249" y="4583"/>
                  </a:lnTo>
                  <a:lnTo>
                    <a:pt x="8689" y="3666"/>
                  </a:lnTo>
                  <a:lnTo>
                    <a:pt x="8689" y="3190"/>
                  </a:lnTo>
                  <a:lnTo>
                    <a:pt x="8689" y="2750"/>
                  </a:lnTo>
                  <a:lnTo>
                    <a:pt x="8249" y="2273"/>
                  </a:lnTo>
                  <a:lnTo>
                    <a:pt x="7333" y="2273"/>
                  </a:lnTo>
                  <a:lnTo>
                    <a:pt x="7333" y="1833"/>
                  </a:lnTo>
                  <a:lnTo>
                    <a:pt x="6416" y="1833"/>
                  </a:lnTo>
                  <a:lnTo>
                    <a:pt x="6416" y="1357"/>
                  </a:lnTo>
                  <a:lnTo>
                    <a:pt x="6856" y="917"/>
                  </a:lnTo>
                  <a:lnTo>
                    <a:pt x="7333" y="917"/>
                  </a:lnTo>
                  <a:lnTo>
                    <a:pt x="6856" y="440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25" name="Google Shape;5125;p37"/>
            <p:cNvSpPr/>
            <p:nvPr/>
          </p:nvSpPr>
          <p:spPr>
            <a:xfrm>
              <a:off x="5706062" y="3017430"/>
              <a:ext cx="7089" cy="16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0"/>
                  </a:move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26" name="Google Shape;5126;p37"/>
            <p:cNvSpPr/>
            <p:nvPr/>
          </p:nvSpPr>
          <p:spPr>
            <a:xfrm>
              <a:off x="5676597" y="3002690"/>
              <a:ext cx="16" cy="7684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477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27" name="Google Shape;5127;p37"/>
            <p:cNvSpPr/>
            <p:nvPr/>
          </p:nvSpPr>
          <p:spPr>
            <a:xfrm>
              <a:off x="5293545" y="3275547"/>
              <a:ext cx="191534" cy="183882"/>
            </a:xfrm>
            <a:custGeom>
              <a:avLst/>
              <a:gdLst/>
              <a:ahLst/>
              <a:cxnLst/>
              <a:rect l="l" t="t" r="r" b="b"/>
              <a:pathLst>
                <a:path w="11915" h="11439" extrusionOk="0">
                  <a:moveTo>
                    <a:pt x="917" y="0"/>
                  </a:moveTo>
                  <a:lnTo>
                    <a:pt x="917" y="440"/>
                  </a:lnTo>
                  <a:lnTo>
                    <a:pt x="0" y="1357"/>
                  </a:lnTo>
                  <a:lnTo>
                    <a:pt x="440" y="1833"/>
                  </a:lnTo>
                  <a:lnTo>
                    <a:pt x="440" y="2273"/>
                  </a:lnTo>
                  <a:lnTo>
                    <a:pt x="440" y="2750"/>
                  </a:lnTo>
                  <a:lnTo>
                    <a:pt x="917" y="3190"/>
                  </a:lnTo>
                  <a:lnTo>
                    <a:pt x="917" y="3666"/>
                  </a:lnTo>
                  <a:lnTo>
                    <a:pt x="1833" y="3666"/>
                  </a:lnTo>
                  <a:lnTo>
                    <a:pt x="1833" y="4106"/>
                  </a:lnTo>
                  <a:lnTo>
                    <a:pt x="1833" y="4583"/>
                  </a:lnTo>
                  <a:lnTo>
                    <a:pt x="2750" y="4583"/>
                  </a:lnTo>
                  <a:lnTo>
                    <a:pt x="2750" y="5023"/>
                  </a:lnTo>
                  <a:lnTo>
                    <a:pt x="3666" y="5939"/>
                  </a:lnTo>
                  <a:lnTo>
                    <a:pt x="5023" y="5939"/>
                  </a:lnTo>
                  <a:lnTo>
                    <a:pt x="5023" y="6856"/>
                  </a:lnTo>
                  <a:lnTo>
                    <a:pt x="5023" y="7332"/>
                  </a:lnTo>
                  <a:lnTo>
                    <a:pt x="4583" y="7772"/>
                  </a:lnTo>
                  <a:lnTo>
                    <a:pt x="5023" y="8249"/>
                  </a:lnTo>
                  <a:lnTo>
                    <a:pt x="5939" y="8249"/>
                  </a:lnTo>
                  <a:lnTo>
                    <a:pt x="5939" y="7772"/>
                  </a:lnTo>
                  <a:lnTo>
                    <a:pt x="6416" y="7772"/>
                  </a:lnTo>
                  <a:lnTo>
                    <a:pt x="6416" y="8249"/>
                  </a:lnTo>
                  <a:lnTo>
                    <a:pt x="7332" y="8689"/>
                  </a:lnTo>
                  <a:lnTo>
                    <a:pt x="7332" y="9165"/>
                  </a:lnTo>
                  <a:lnTo>
                    <a:pt x="7772" y="9605"/>
                  </a:lnTo>
                  <a:lnTo>
                    <a:pt x="7772" y="10082"/>
                  </a:lnTo>
                  <a:lnTo>
                    <a:pt x="8249" y="10082"/>
                  </a:lnTo>
                  <a:lnTo>
                    <a:pt x="8689" y="10522"/>
                  </a:lnTo>
                  <a:lnTo>
                    <a:pt x="9165" y="10999"/>
                  </a:lnTo>
                  <a:lnTo>
                    <a:pt x="9165" y="11438"/>
                  </a:lnTo>
                  <a:lnTo>
                    <a:pt x="9605" y="10999"/>
                  </a:lnTo>
                  <a:lnTo>
                    <a:pt x="10082" y="10999"/>
                  </a:lnTo>
                  <a:lnTo>
                    <a:pt x="10522" y="10522"/>
                  </a:lnTo>
                  <a:lnTo>
                    <a:pt x="10522" y="10082"/>
                  </a:lnTo>
                  <a:lnTo>
                    <a:pt x="10082" y="9165"/>
                  </a:lnTo>
                  <a:lnTo>
                    <a:pt x="10082" y="8689"/>
                  </a:lnTo>
                  <a:lnTo>
                    <a:pt x="10082" y="8249"/>
                  </a:lnTo>
                  <a:lnTo>
                    <a:pt x="10522" y="7772"/>
                  </a:lnTo>
                  <a:lnTo>
                    <a:pt x="10998" y="7332"/>
                  </a:lnTo>
                  <a:lnTo>
                    <a:pt x="11438" y="7332"/>
                  </a:lnTo>
                  <a:lnTo>
                    <a:pt x="11438" y="6856"/>
                  </a:lnTo>
                  <a:lnTo>
                    <a:pt x="11438" y="6416"/>
                  </a:lnTo>
                  <a:lnTo>
                    <a:pt x="11915" y="6416"/>
                  </a:lnTo>
                  <a:lnTo>
                    <a:pt x="11915" y="5939"/>
                  </a:lnTo>
                  <a:lnTo>
                    <a:pt x="11915" y="5023"/>
                  </a:lnTo>
                  <a:lnTo>
                    <a:pt x="11438" y="5499"/>
                  </a:lnTo>
                  <a:lnTo>
                    <a:pt x="11438" y="5023"/>
                  </a:lnTo>
                  <a:lnTo>
                    <a:pt x="11915" y="4106"/>
                  </a:lnTo>
                  <a:lnTo>
                    <a:pt x="11915" y="3666"/>
                  </a:lnTo>
                  <a:lnTo>
                    <a:pt x="11915" y="3190"/>
                  </a:lnTo>
                  <a:lnTo>
                    <a:pt x="11438" y="2750"/>
                  </a:lnTo>
                  <a:lnTo>
                    <a:pt x="11438" y="2273"/>
                  </a:lnTo>
                  <a:lnTo>
                    <a:pt x="10522" y="1357"/>
                  </a:lnTo>
                  <a:lnTo>
                    <a:pt x="10082" y="917"/>
                  </a:lnTo>
                  <a:lnTo>
                    <a:pt x="9605" y="440"/>
                  </a:lnTo>
                  <a:lnTo>
                    <a:pt x="9165" y="440"/>
                  </a:lnTo>
                  <a:lnTo>
                    <a:pt x="8689" y="917"/>
                  </a:lnTo>
                  <a:lnTo>
                    <a:pt x="8249" y="917"/>
                  </a:lnTo>
                  <a:lnTo>
                    <a:pt x="7772" y="440"/>
                  </a:lnTo>
                  <a:lnTo>
                    <a:pt x="5939" y="440"/>
                  </a:lnTo>
                  <a:lnTo>
                    <a:pt x="5499" y="917"/>
                  </a:lnTo>
                  <a:lnTo>
                    <a:pt x="5499" y="1357"/>
                  </a:lnTo>
                  <a:lnTo>
                    <a:pt x="3666" y="1357"/>
                  </a:lnTo>
                  <a:lnTo>
                    <a:pt x="3666" y="917"/>
                  </a:lnTo>
                  <a:lnTo>
                    <a:pt x="3190" y="440"/>
                  </a:lnTo>
                  <a:lnTo>
                    <a:pt x="2750" y="440"/>
                  </a:lnTo>
                  <a:lnTo>
                    <a:pt x="2750" y="0"/>
                  </a:lnTo>
                  <a:lnTo>
                    <a:pt x="2273" y="0"/>
                  </a:lnTo>
                  <a:lnTo>
                    <a:pt x="1833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28" name="Google Shape;5128;p37"/>
            <p:cNvSpPr/>
            <p:nvPr/>
          </p:nvSpPr>
          <p:spPr>
            <a:xfrm>
              <a:off x="5455597" y="3393409"/>
              <a:ext cx="44222" cy="58947"/>
            </a:xfrm>
            <a:custGeom>
              <a:avLst/>
              <a:gdLst/>
              <a:ahLst/>
              <a:cxnLst/>
              <a:rect l="l" t="t" r="r" b="b"/>
              <a:pathLst>
                <a:path w="2751" h="3667" extrusionOk="0">
                  <a:moveTo>
                    <a:pt x="917" y="0"/>
                  </a:moveTo>
                  <a:lnTo>
                    <a:pt x="441" y="440"/>
                  </a:lnTo>
                  <a:lnTo>
                    <a:pt x="1" y="917"/>
                  </a:lnTo>
                  <a:lnTo>
                    <a:pt x="1" y="1357"/>
                  </a:lnTo>
                  <a:lnTo>
                    <a:pt x="1" y="1833"/>
                  </a:lnTo>
                  <a:lnTo>
                    <a:pt x="441" y="2750"/>
                  </a:lnTo>
                  <a:lnTo>
                    <a:pt x="441" y="3190"/>
                  </a:lnTo>
                  <a:lnTo>
                    <a:pt x="917" y="3667"/>
                  </a:lnTo>
                  <a:lnTo>
                    <a:pt x="2750" y="3667"/>
                  </a:lnTo>
                  <a:lnTo>
                    <a:pt x="2750" y="3190"/>
                  </a:lnTo>
                  <a:lnTo>
                    <a:pt x="2750" y="2750"/>
                  </a:lnTo>
                  <a:lnTo>
                    <a:pt x="2750" y="2273"/>
                  </a:lnTo>
                  <a:lnTo>
                    <a:pt x="2750" y="1833"/>
                  </a:lnTo>
                  <a:lnTo>
                    <a:pt x="1834" y="1357"/>
                  </a:lnTo>
                  <a:lnTo>
                    <a:pt x="1357" y="917"/>
                  </a:lnTo>
                  <a:lnTo>
                    <a:pt x="1357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29" name="Google Shape;5129;p37"/>
            <p:cNvSpPr/>
            <p:nvPr/>
          </p:nvSpPr>
          <p:spPr>
            <a:xfrm>
              <a:off x="5433205" y="3150017"/>
              <a:ext cx="7684" cy="7684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7" y="477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30" name="Google Shape;5130;p37"/>
            <p:cNvSpPr/>
            <p:nvPr/>
          </p:nvSpPr>
          <p:spPr>
            <a:xfrm>
              <a:off x="5381942" y="3120552"/>
              <a:ext cx="206274" cy="199201"/>
            </a:xfrm>
            <a:custGeom>
              <a:avLst/>
              <a:gdLst/>
              <a:ahLst/>
              <a:cxnLst/>
              <a:rect l="l" t="t" r="r" b="b"/>
              <a:pathLst>
                <a:path w="12832" h="12392" extrusionOk="0">
                  <a:moveTo>
                    <a:pt x="8689" y="1"/>
                  </a:moveTo>
                  <a:lnTo>
                    <a:pt x="8249" y="477"/>
                  </a:lnTo>
                  <a:lnTo>
                    <a:pt x="7332" y="477"/>
                  </a:lnTo>
                  <a:lnTo>
                    <a:pt x="6416" y="917"/>
                  </a:lnTo>
                  <a:lnTo>
                    <a:pt x="5939" y="1834"/>
                  </a:lnTo>
                  <a:lnTo>
                    <a:pt x="5939" y="2310"/>
                  </a:lnTo>
                  <a:lnTo>
                    <a:pt x="5939" y="2750"/>
                  </a:lnTo>
                  <a:lnTo>
                    <a:pt x="5939" y="3227"/>
                  </a:lnTo>
                  <a:lnTo>
                    <a:pt x="5939" y="3667"/>
                  </a:lnTo>
                  <a:lnTo>
                    <a:pt x="5939" y="4583"/>
                  </a:lnTo>
                  <a:lnTo>
                    <a:pt x="5023" y="5500"/>
                  </a:lnTo>
                  <a:lnTo>
                    <a:pt x="4106" y="5500"/>
                  </a:lnTo>
                  <a:lnTo>
                    <a:pt x="4106" y="4583"/>
                  </a:lnTo>
                  <a:lnTo>
                    <a:pt x="4583" y="4143"/>
                  </a:lnTo>
                  <a:lnTo>
                    <a:pt x="4106" y="4143"/>
                  </a:lnTo>
                  <a:lnTo>
                    <a:pt x="4583" y="3667"/>
                  </a:lnTo>
                  <a:lnTo>
                    <a:pt x="5023" y="3227"/>
                  </a:lnTo>
                  <a:lnTo>
                    <a:pt x="5023" y="2750"/>
                  </a:lnTo>
                  <a:lnTo>
                    <a:pt x="4583" y="2310"/>
                  </a:lnTo>
                  <a:lnTo>
                    <a:pt x="3666" y="2310"/>
                  </a:lnTo>
                  <a:lnTo>
                    <a:pt x="3190" y="3227"/>
                  </a:lnTo>
                  <a:lnTo>
                    <a:pt x="3190" y="4143"/>
                  </a:lnTo>
                  <a:lnTo>
                    <a:pt x="2750" y="5060"/>
                  </a:lnTo>
                  <a:lnTo>
                    <a:pt x="2750" y="5500"/>
                  </a:lnTo>
                  <a:lnTo>
                    <a:pt x="2273" y="5500"/>
                  </a:lnTo>
                  <a:lnTo>
                    <a:pt x="2273" y="5976"/>
                  </a:lnTo>
                  <a:lnTo>
                    <a:pt x="1833" y="6416"/>
                  </a:lnTo>
                  <a:lnTo>
                    <a:pt x="917" y="6416"/>
                  </a:lnTo>
                  <a:lnTo>
                    <a:pt x="917" y="7333"/>
                  </a:lnTo>
                  <a:lnTo>
                    <a:pt x="1357" y="7333"/>
                  </a:lnTo>
                  <a:lnTo>
                    <a:pt x="1357" y="7809"/>
                  </a:lnTo>
                  <a:lnTo>
                    <a:pt x="440" y="8249"/>
                  </a:lnTo>
                  <a:lnTo>
                    <a:pt x="440" y="7333"/>
                  </a:lnTo>
                  <a:lnTo>
                    <a:pt x="0" y="7333"/>
                  </a:lnTo>
                  <a:lnTo>
                    <a:pt x="0" y="7809"/>
                  </a:lnTo>
                  <a:lnTo>
                    <a:pt x="0" y="8249"/>
                  </a:lnTo>
                  <a:lnTo>
                    <a:pt x="0" y="9642"/>
                  </a:lnTo>
                  <a:lnTo>
                    <a:pt x="440" y="9642"/>
                  </a:lnTo>
                  <a:lnTo>
                    <a:pt x="917" y="10082"/>
                  </a:lnTo>
                  <a:lnTo>
                    <a:pt x="2273" y="10082"/>
                  </a:lnTo>
                  <a:lnTo>
                    <a:pt x="2750" y="10559"/>
                  </a:lnTo>
                  <a:lnTo>
                    <a:pt x="3190" y="10559"/>
                  </a:lnTo>
                  <a:lnTo>
                    <a:pt x="3666" y="10082"/>
                  </a:lnTo>
                  <a:lnTo>
                    <a:pt x="4106" y="10082"/>
                  </a:lnTo>
                  <a:lnTo>
                    <a:pt x="4583" y="10559"/>
                  </a:lnTo>
                  <a:lnTo>
                    <a:pt x="5023" y="10999"/>
                  </a:lnTo>
                  <a:lnTo>
                    <a:pt x="5939" y="11915"/>
                  </a:lnTo>
                  <a:lnTo>
                    <a:pt x="5939" y="12392"/>
                  </a:lnTo>
                  <a:lnTo>
                    <a:pt x="6856" y="11915"/>
                  </a:lnTo>
                  <a:lnTo>
                    <a:pt x="6856" y="11475"/>
                  </a:lnTo>
                  <a:lnTo>
                    <a:pt x="6856" y="10559"/>
                  </a:lnTo>
                  <a:lnTo>
                    <a:pt x="6856" y="10082"/>
                  </a:lnTo>
                  <a:lnTo>
                    <a:pt x="6856" y="9642"/>
                  </a:lnTo>
                  <a:lnTo>
                    <a:pt x="7772" y="8726"/>
                  </a:lnTo>
                  <a:lnTo>
                    <a:pt x="9165" y="8249"/>
                  </a:lnTo>
                  <a:lnTo>
                    <a:pt x="9605" y="8726"/>
                  </a:lnTo>
                  <a:lnTo>
                    <a:pt x="11915" y="8726"/>
                  </a:lnTo>
                  <a:lnTo>
                    <a:pt x="12355" y="7333"/>
                  </a:lnTo>
                  <a:lnTo>
                    <a:pt x="11915" y="6893"/>
                  </a:lnTo>
                  <a:lnTo>
                    <a:pt x="11438" y="5976"/>
                  </a:lnTo>
                  <a:lnTo>
                    <a:pt x="11915" y="5500"/>
                  </a:lnTo>
                  <a:lnTo>
                    <a:pt x="11915" y="5060"/>
                  </a:lnTo>
                  <a:lnTo>
                    <a:pt x="11915" y="4143"/>
                  </a:lnTo>
                  <a:lnTo>
                    <a:pt x="11915" y="3667"/>
                  </a:lnTo>
                  <a:lnTo>
                    <a:pt x="12355" y="3667"/>
                  </a:lnTo>
                  <a:lnTo>
                    <a:pt x="12355" y="3227"/>
                  </a:lnTo>
                  <a:lnTo>
                    <a:pt x="12355" y="2750"/>
                  </a:lnTo>
                  <a:lnTo>
                    <a:pt x="12355" y="2310"/>
                  </a:lnTo>
                  <a:lnTo>
                    <a:pt x="12831" y="1834"/>
                  </a:lnTo>
                  <a:lnTo>
                    <a:pt x="12355" y="1394"/>
                  </a:lnTo>
                  <a:lnTo>
                    <a:pt x="11915" y="1834"/>
                  </a:lnTo>
                  <a:lnTo>
                    <a:pt x="11438" y="1834"/>
                  </a:lnTo>
                  <a:lnTo>
                    <a:pt x="10998" y="1"/>
                  </a:lnTo>
                  <a:lnTo>
                    <a:pt x="10082" y="1"/>
                  </a:lnTo>
                  <a:lnTo>
                    <a:pt x="9605" y="477"/>
                  </a:lnTo>
                  <a:lnTo>
                    <a:pt x="8689" y="917"/>
                  </a:lnTo>
                  <a:lnTo>
                    <a:pt x="8689" y="477"/>
                  </a:lnTo>
                  <a:lnTo>
                    <a:pt x="868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31" name="Google Shape;5131;p37"/>
            <p:cNvSpPr/>
            <p:nvPr/>
          </p:nvSpPr>
          <p:spPr>
            <a:xfrm>
              <a:off x="5668929" y="2766966"/>
              <a:ext cx="125546" cy="81340"/>
            </a:xfrm>
            <a:custGeom>
              <a:avLst/>
              <a:gdLst/>
              <a:ahLst/>
              <a:cxnLst/>
              <a:rect l="l" t="t" r="r" b="b"/>
              <a:pathLst>
                <a:path w="7810" h="5060" extrusionOk="0">
                  <a:moveTo>
                    <a:pt x="7333" y="1"/>
                  </a:moveTo>
                  <a:lnTo>
                    <a:pt x="6893" y="477"/>
                  </a:lnTo>
                  <a:lnTo>
                    <a:pt x="5977" y="477"/>
                  </a:lnTo>
                  <a:lnTo>
                    <a:pt x="5500" y="917"/>
                  </a:lnTo>
                  <a:lnTo>
                    <a:pt x="5060" y="917"/>
                  </a:lnTo>
                  <a:lnTo>
                    <a:pt x="4583" y="1394"/>
                  </a:lnTo>
                  <a:lnTo>
                    <a:pt x="4144" y="2310"/>
                  </a:lnTo>
                  <a:lnTo>
                    <a:pt x="4144" y="2750"/>
                  </a:lnTo>
                  <a:lnTo>
                    <a:pt x="3667" y="3227"/>
                  </a:lnTo>
                  <a:lnTo>
                    <a:pt x="478" y="3227"/>
                  </a:lnTo>
                  <a:lnTo>
                    <a:pt x="1" y="3667"/>
                  </a:lnTo>
                  <a:lnTo>
                    <a:pt x="1" y="4143"/>
                  </a:lnTo>
                  <a:lnTo>
                    <a:pt x="917" y="5060"/>
                  </a:lnTo>
                  <a:lnTo>
                    <a:pt x="917" y="4583"/>
                  </a:lnTo>
                  <a:lnTo>
                    <a:pt x="917" y="4143"/>
                  </a:lnTo>
                  <a:lnTo>
                    <a:pt x="1394" y="3667"/>
                  </a:lnTo>
                  <a:lnTo>
                    <a:pt x="3667" y="3667"/>
                  </a:lnTo>
                  <a:lnTo>
                    <a:pt x="4144" y="3227"/>
                  </a:lnTo>
                  <a:lnTo>
                    <a:pt x="4583" y="3227"/>
                  </a:lnTo>
                  <a:lnTo>
                    <a:pt x="5500" y="2750"/>
                  </a:lnTo>
                  <a:lnTo>
                    <a:pt x="5977" y="3227"/>
                  </a:lnTo>
                  <a:lnTo>
                    <a:pt x="6416" y="3667"/>
                  </a:lnTo>
                  <a:lnTo>
                    <a:pt x="6416" y="3227"/>
                  </a:lnTo>
                  <a:lnTo>
                    <a:pt x="6893" y="2750"/>
                  </a:lnTo>
                  <a:lnTo>
                    <a:pt x="7333" y="2310"/>
                  </a:lnTo>
                  <a:lnTo>
                    <a:pt x="7333" y="1394"/>
                  </a:lnTo>
                  <a:lnTo>
                    <a:pt x="6893" y="1394"/>
                  </a:lnTo>
                  <a:lnTo>
                    <a:pt x="6893" y="917"/>
                  </a:lnTo>
                  <a:lnTo>
                    <a:pt x="7333" y="477"/>
                  </a:lnTo>
                  <a:lnTo>
                    <a:pt x="781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32" name="Google Shape;5132;p37"/>
            <p:cNvSpPr/>
            <p:nvPr/>
          </p:nvSpPr>
          <p:spPr>
            <a:xfrm>
              <a:off x="5735528" y="2958499"/>
              <a:ext cx="44222" cy="37133"/>
            </a:xfrm>
            <a:custGeom>
              <a:avLst/>
              <a:gdLst/>
              <a:ahLst/>
              <a:cxnLst/>
              <a:rect l="l" t="t" r="r" b="b"/>
              <a:pathLst>
                <a:path w="2751" h="2310" extrusionOk="0">
                  <a:moveTo>
                    <a:pt x="440" y="0"/>
                  </a:moveTo>
                  <a:lnTo>
                    <a:pt x="440" y="477"/>
                  </a:lnTo>
                  <a:lnTo>
                    <a:pt x="1" y="477"/>
                  </a:lnTo>
                  <a:lnTo>
                    <a:pt x="1" y="917"/>
                  </a:lnTo>
                  <a:lnTo>
                    <a:pt x="1" y="1833"/>
                  </a:lnTo>
                  <a:lnTo>
                    <a:pt x="1357" y="1833"/>
                  </a:lnTo>
                  <a:lnTo>
                    <a:pt x="1357" y="2310"/>
                  </a:lnTo>
                  <a:lnTo>
                    <a:pt x="2750" y="2310"/>
                  </a:lnTo>
                  <a:lnTo>
                    <a:pt x="2750" y="1833"/>
                  </a:lnTo>
                  <a:lnTo>
                    <a:pt x="2750" y="1393"/>
                  </a:lnTo>
                  <a:lnTo>
                    <a:pt x="2750" y="917"/>
                  </a:lnTo>
                  <a:lnTo>
                    <a:pt x="2750" y="477"/>
                  </a:lnTo>
                  <a:lnTo>
                    <a:pt x="2273" y="477"/>
                  </a:lnTo>
                  <a:lnTo>
                    <a:pt x="1357" y="0"/>
                  </a:lnTo>
                  <a:lnTo>
                    <a:pt x="917" y="47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33" name="Google Shape;5133;p37"/>
            <p:cNvSpPr/>
            <p:nvPr/>
          </p:nvSpPr>
          <p:spPr>
            <a:xfrm>
              <a:off x="5786791" y="2907220"/>
              <a:ext cx="81356" cy="103153"/>
            </a:xfrm>
            <a:custGeom>
              <a:avLst/>
              <a:gdLst/>
              <a:ahLst/>
              <a:cxnLst/>
              <a:rect l="l" t="t" r="r" b="b"/>
              <a:pathLst>
                <a:path w="5061" h="6417" extrusionOk="0">
                  <a:moveTo>
                    <a:pt x="3667" y="1"/>
                  </a:moveTo>
                  <a:lnTo>
                    <a:pt x="3227" y="441"/>
                  </a:lnTo>
                  <a:lnTo>
                    <a:pt x="2750" y="917"/>
                  </a:lnTo>
                  <a:lnTo>
                    <a:pt x="3227" y="917"/>
                  </a:lnTo>
                  <a:lnTo>
                    <a:pt x="4144" y="1357"/>
                  </a:lnTo>
                  <a:lnTo>
                    <a:pt x="3667" y="1834"/>
                  </a:lnTo>
                  <a:lnTo>
                    <a:pt x="2311" y="1834"/>
                  </a:lnTo>
                  <a:lnTo>
                    <a:pt x="2750" y="2274"/>
                  </a:lnTo>
                  <a:lnTo>
                    <a:pt x="2750" y="2750"/>
                  </a:lnTo>
                  <a:lnTo>
                    <a:pt x="2311" y="2750"/>
                  </a:lnTo>
                  <a:lnTo>
                    <a:pt x="1394" y="2274"/>
                  </a:lnTo>
                  <a:lnTo>
                    <a:pt x="1834" y="1834"/>
                  </a:lnTo>
                  <a:lnTo>
                    <a:pt x="1834" y="1357"/>
                  </a:lnTo>
                  <a:lnTo>
                    <a:pt x="1394" y="1357"/>
                  </a:lnTo>
                  <a:lnTo>
                    <a:pt x="1394" y="1834"/>
                  </a:lnTo>
                  <a:lnTo>
                    <a:pt x="917" y="2274"/>
                  </a:lnTo>
                  <a:lnTo>
                    <a:pt x="478" y="2274"/>
                  </a:lnTo>
                  <a:lnTo>
                    <a:pt x="1" y="2750"/>
                  </a:lnTo>
                  <a:lnTo>
                    <a:pt x="1" y="3667"/>
                  </a:lnTo>
                  <a:lnTo>
                    <a:pt x="478" y="4107"/>
                  </a:lnTo>
                  <a:lnTo>
                    <a:pt x="1" y="4583"/>
                  </a:lnTo>
                  <a:lnTo>
                    <a:pt x="478" y="5023"/>
                  </a:lnTo>
                  <a:lnTo>
                    <a:pt x="917" y="5500"/>
                  </a:lnTo>
                  <a:lnTo>
                    <a:pt x="1834" y="5023"/>
                  </a:lnTo>
                  <a:lnTo>
                    <a:pt x="2311" y="5023"/>
                  </a:lnTo>
                  <a:lnTo>
                    <a:pt x="2311" y="5940"/>
                  </a:lnTo>
                  <a:lnTo>
                    <a:pt x="1834" y="5940"/>
                  </a:lnTo>
                  <a:lnTo>
                    <a:pt x="2750" y="6416"/>
                  </a:lnTo>
                  <a:lnTo>
                    <a:pt x="3227" y="5940"/>
                  </a:lnTo>
                  <a:lnTo>
                    <a:pt x="2750" y="5500"/>
                  </a:lnTo>
                  <a:lnTo>
                    <a:pt x="3227" y="5023"/>
                  </a:lnTo>
                  <a:lnTo>
                    <a:pt x="3667" y="5023"/>
                  </a:lnTo>
                  <a:lnTo>
                    <a:pt x="4144" y="4107"/>
                  </a:lnTo>
                  <a:lnTo>
                    <a:pt x="3667" y="3667"/>
                  </a:lnTo>
                  <a:lnTo>
                    <a:pt x="4583" y="2750"/>
                  </a:lnTo>
                  <a:lnTo>
                    <a:pt x="5060" y="2274"/>
                  </a:lnTo>
                  <a:lnTo>
                    <a:pt x="4583" y="1357"/>
                  </a:lnTo>
                  <a:lnTo>
                    <a:pt x="5060" y="441"/>
                  </a:lnTo>
                  <a:lnTo>
                    <a:pt x="4583" y="441"/>
                  </a:lnTo>
                  <a:lnTo>
                    <a:pt x="506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34" name="Google Shape;5134;p37"/>
            <p:cNvSpPr/>
            <p:nvPr/>
          </p:nvSpPr>
          <p:spPr>
            <a:xfrm>
              <a:off x="5786791" y="3017430"/>
              <a:ext cx="29482" cy="22409"/>
            </a:xfrm>
            <a:custGeom>
              <a:avLst/>
              <a:gdLst/>
              <a:ahLst/>
              <a:cxnLst/>
              <a:rect l="l" t="t" r="r" b="b"/>
              <a:pathLst>
                <a:path w="1834" h="1394" extrusionOk="0">
                  <a:moveTo>
                    <a:pt x="1" y="0"/>
                  </a:moveTo>
                  <a:lnTo>
                    <a:pt x="1" y="477"/>
                  </a:lnTo>
                  <a:lnTo>
                    <a:pt x="478" y="917"/>
                  </a:lnTo>
                  <a:lnTo>
                    <a:pt x="917" y="1393"/>
                  </a:lnTo>
                  <a:lnTo>
                    <a:pt x="1834" y="1393"/>
                  </a:lnTo>
                  <a:lnTo>
                    <a:pt x="1834" y="917"/>
                  </a:lnTo>
                  <a:lnTo>
                    <a:pt x="1394" y="477"/>
                  </a:lnTo>
                  <a:lnTo>
                    <a:pt x="91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35" name="Google Shape;5135;p37"/>
            <p:cNvSpPr/>
            <p:nvPr/>
          </p:nvSpPr>
          <p:spPr>
            <a:xfrm>
              <a:off x="5823924" y="3017430"/>
              <a:ext cx="14757" cy="22409"/>
            </a:xfrm>
            <a:custGeom>
              <a:avLst/>
              <a:gdLst/>
              <a:ahLst/>
              <a:cxnLst/>
              <a:rect l="l" t="t" r="r" b="b"/>
              <a:pathLst>
                <a:path w="918" h="1394" extrusionOk="0">
                  <a:moveTo>
                    <a:pt x="1" y="0"/>
                  </a:moveTo>
                  <a:lnTo>
                    <a:pt x="1" y="477"/>
                  </a:lnTo>
                  <a:lnTo>
                    <a:pt x="1" y="917"/>
                  </a:lnTo>
                  <a:lnTo>
                    <a:pt x="440" y="1393"/>
                  </a:lnTo>
                  <a:lnTo>
                    <a:pt x="440" y="917"/>
                  </a:lnTo>
                  <a:lnTo>
                    <a:pt x="917" y="917"/>
                  </a:lnTo>
                  <a:lnTo>
                    <a:pt x="917" y="477"/>
                  </a:lnTo>
                  <a:lnTo>
                    <a:pt x="440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36" name="Google Shape;5136;p37"/>
            <p:cNvSpPr/>
            <p:nvPr/>
          </p:nvSpPr>
          <p:spPr>
            <a:xfrm>
              <a:off x="5823924" y="3341551"/>
              <a:ext cx="611139" cy="279930"/>
            </a:xfrm>
            <a:custGeom>
              <a:avLst/>
              <a:gdLst/>
              <a:ahLst/>
              <a:cxnLst/>
              <a:rect l="l" t="t" r="r" b="b"/>
              <a:pathLst>
                <a:path w="38018" h="17414" extrusionOk="0">
                  <a:moveTo>
                    <a:pt x="8689" y="0"/>
                  </a:moveTo>
                  <a:lnTo>
                    <a:pt x="7333" y="477"/>
                  </a:lnTo>
                  <a:lnTo>
                    <a:pt x="6856" y="917"/>
                  </a:lnTo>
                  <a:lnTo>
                    <a:pt x="6856" y="1393"/>
                  </a:lnTo>
                  <a:lnTo>
                    <a:pt x="5023" y="2750"/>
                  </a:lnTo>
                  <a:lnTo>
                    <a:pt x="4583" y="2750"/>
                  </a:lnTo>
                  <a:lnTo>
                    <a:pt x="4106" y="3226"/>
                  </a:lnTo>
                  <a:lnTo>
                    <a:pt x="3667" y="3226"/>
                  </a:lnTo>
                  <a:lnTo>
                    <a:pt x="2750" y="3666"/>
                  </a:lnTo>
                  <a:lnTo>
                    <a:pt x="1834" y="4143"/>
                  </a:lnTo>
                  <a:lnTo>
                    <a:pt x="1357" y="3226"/>
                  </a:lnTo>
                  <a:lnTo>
                    <a:pt x="1357" y="3666"/>
                  </a:lnTo>
                  <a:lnTo>
                    <a:pt x="440" y="4143"/>
                  </a:lnTo>
                  <a:lnTo>
                    <a:pt x="440" y="3666"/>
                  </a:lnTo>
                  <a:lnTo>
                    <a:pt x="1" y="3226"/>
                  </a:lnTo>
                  <a:lnTo>
                    <a:pt x="1" y="4143"/>
                  </a:lnTo>
                  <a:lnTo>
                    <a:pt x="440" y="5059"/>
                  </a:lnTo>
                  <a:lnTo>
                    <a:pt x="917" y="5059"/>
                  </a:lnTo>
                  <a:lnTo>
                    <a:pt x="917" y="5976"/>
                  </a:lnTo>
                  <a:lnTo>
                    <a:pt x="1357" y="6416"/>
                  </a:lnTo>
                  <a:lnTo>
                    <a:pt x="1834" y="6893"/>
                  </a:lnTo>
                  <a:lnTo>
                    <a:pt x="2273" y="7809"/>
                  </a:lnTo>
                  <a:lnTo>
                    <a:pt x="2273" y="8249"/>
                  </a:lnTo>
                  <a:lnTo>
                    <a:pt x="2750" y="8726"/>
                  </a:lnTo>
                  <a:lnTo>
                    <a:pt x="3190" y="9642"/>
                  </a:lnTo>
                  <a:lnTo>
                    <a:pt x="3667" y="10559"/>
                  </a:lnTo>
                  <a:lnTo>
                    <a:pt x="4106" y="10998"/>
                  </a:lnTo>
                  <a:lnTo>
                    <a:pt x="5023" y="10998"/>
                  </a:lnTo>
                  <a:lnTo>
                    <a:pt x="5023" y="11475"/>
                  </a:lnTo>
                  <a:lnTo>
                    <a:pt x="5500" y="11915"/>
                  </a:lnTo>
                  <a:lnTo>
                    <a:pt x="5939" y="12392"/>
                  </a:lnTo>
                  <a:lnTo>
                    <a:pt x="6416" y="12831"/>
                  </a:lnTo>
                  <a:lnTo>
                    <a:pt x="6856" y="12831"/>
                  </a:lnTo>
                  <a:lnTo>
                    <a:pt x="7333" y="13308"/>
                  </a:lnTo>
                  <a:lnTo>
                    <a:pt x="9606" y="13308"/>
                  </a:lnTo>
                  <a:lnTo>
                    <a:pt x="10082" y="12831"/>
                  </a:lnTo>
                  <a:lnTo>
                    <a:pt x="10082" y="12392"/>
                  </a:lnTo>
                  <a:lnTo>
                    <a:pt x="10082" y="11915"/>
                  </a:lnTo>
                  <a:lnTo>
                    <a:pt x="10082" y="11475"/>
                  </a:lnTo>
                  <a:lnTo>
                    <a:pt x="12355" y="11475"/>
                  </a:lnTo>
                  <a:lnTo>
                    <a:pt x="12832" y="11915"/>
                  </a:lnTo>
                  <a:lnTo>
                    <a:pt x="14188" y="11915"/>
                  </a:lnTo>
                  <a:lnTo>
                    <a:pt x="14665" y="12392"/>
                  </a:lnTo>
                  <a:lnTo>
                    <a:pt x="14665" y="12831"/>
                  </a:lnTo>
                  <a:lnTo>
                    <a:pt x="15105" y="12831"/>
                  </a:lnTo>
                  <a:lnTo>
                    <a:pt x="16021" y="13308"/>
                  </a:lnTo>
                  <a:lnTo>
                    <a:pt x="16938" y="13308"/>
                  </a:lnTo>
                  <a:lnTo>
                    <a:pt x="17414" y="13748"/>
                  </a:lnTo>
                  <a:lnTo>
                    <a:pt x="16938" y="14225"/>
                  </a:lnTo>
                  <a:lnTo>
                    <a:pt x="17854" y="14664"/>
                  </a:lnTo>
                  <a:lnTo>
                    <a:pt x="17414" y="15141"/>
                  </a:lnTo>
                  <a:lnTo>
                    <a:pt x="16938" y="15141"/>
                  </a:lnTo>
                  <a:lnTo>
                    <a:pt x="18331" y="16058"/>
                  </a:lnTo>
                  <a:lnTo>
                    <a:pt x="19247" y="16497"/>
                  </a:lnTo>
                  <a:lnTo>
                    <a:pt x="19687" y="16974"/>
                  </a:lnTo>
                  <a:lnTo>
                    <a:pt x="20164" y="17414"/>
                  </a:lnTo>
                  <a:lnTo>
                    <a:pt x="21997" y="17414"/>
                  </a:lnTo>
                  <a:lnTo>
                    <a:pt x="22437" y="16974"/>
                  </a:lnTo>
                  <a:lnTo>
                    <a:pt x="23830" y="16497"/>
                  </a:lnTo>
                  <a:lnTo>
                    <a:pt x="24270" y="16497"/>
                  </a:lnTo>
                  <a:lnTo>
                    <a:pt x="23830" y="16058"/>
                  </a:lnTo>
                  <a:lnTo>
                    <a:pt x="24270" y="16058"/>
                  </a:lnTo>
                  <a:lnTo>
                    <a:pt x="24270" y="15581"/>
                  </a:lnTo>
                  <a:lnTo>
                    <a:pt x="26579" y="15581"/>
                  </a:lnTo>
                  <a:lnTo>
                    <a:pt x="27496" y="14664"/>
                  </a:lnTo>
                  <a:lnTo>
                    <a:pt x="27936" y="14225"/>
                  </a:lnTo>
                  <a:lnTo>
                    <a:pt x="28852" y="13748"/>
                  </a:lnTo>
                  <a:lnTo>
                    <a:pt x="29329" y="13308"/>
                  </a:lnTo>
                  <a:lnTo>
                    <a:pt x="29769" y="12831"/>
                  </a:lnTo>
                  <a:lnTo>
                    <a:pt x="29769" y="12392"/>
                  </a:lnTo>
                  <a:lnTo>
                    <a:pt x="30245" y="11475"/>
                  </a:lnTo>
                  <a:lnTo>
                    <a:pt x="33911" y="11475"/>
                  </a:lnTo>
                  <a:lnTo>
                    <a:pt x="33911" y="11915"/>
                  </a:lnTo>
                  <a:lnTo>
                    <a:pt x="34351" y="11915"/>
                  </a:lnTo>
                  <a:lnTo>
                    <a:pt x="34828" y="12392"/>
                  </a:lnTo>
                  <a:lnTo>
                    <a:pt x="35744" y="11915"/>
                  </a:lnTo>
                  <a:lnTo>
                    <a:pt x="36184" y="11915"/>
                  </a:lnTo>
                  <a:lnTo>
                    <a:pt x="36661" y="12392"/>
                  </a:lnTo>
                  <a:lnTo>
                    <a:pt x="37101" y="12392"/>
                  </a:lnTo>
                  <a:lnTo>
                    <a:pt x="37101" y="11475"/>
                  </a:lnTo>
                  <a:lnTo>
                    <a:pt x="36661" y="11475"/>
                  </a:lnTo>
                  <a:lnTo>
                    <a:pt x="37101" y="10998"/>
                  </a:lnTo>
                  <a:lnTo>
                    <a:pt x="37101" y="10559"/>
                  </a:lnTo>
                  <a:lnTo>
                    <a:pt x="37577" y="10082"/>
                  </a:lnTo>
                  <a:lnTo>
                    <a:pt x="37577" y="9642"/>
                  </a:lnTo>
                  <a:lnTo>
                    <a:pt x="37577" y="9165"/>
                  </a:lnTo>
                  <a:lnTo>
                    <a:pt x="38017" y="9165"/>
                  </a:lnTo>
                  <a:lnTo>
                    <a:pt x="37577" y="8249"/>
                  </a:lnTo>
                  <a:lnTo>
                    <a:pt x="36184" y="8249"/>
                  </a:lnTo>
                  <a:lnTo>
                    <a:pt x="35744" y="7809"/>
                  </a:lnTo>
                  <a:lnTo>
                    <a:pt x="35268" y="7332"/>
                  </a:lnTo>
                  <a:lnTo>
                    <a:pt x="34828" y="6893"/>
                  </a:lnTo>
                  <a:lnTo>
                    <a:pt x="34351" y="6893"/>
                  </a:lnTo>
                  <a:lnTo>
                    <a:pt x="33435" y="5976"/>
                  </a:lnTo>
                  <a:lnTo>
                    <a:pt x="32995" y="6416"/>
                  </a:lnTo>
                  <a:lnTo>
                    <a:pt x="32995" y="6893"/>
                  </a:lnTo>
                  <a:lnTo>
                    <a:pt x="32518" y="7332"/>
                  </a:lnTo>
                  <a:lnTo>
                    <a:pt x="31162" y="7809"/>
                  </a:lnTo>
                  <a:lnTo>
                    <a:pt x="31162" y="7332"/>
                  </a:lnTo>
                  <a:lnTo>
                    <a:pt x="31162" y="6416"/>
                  </a:lnTo>
                  <a:lnTo>
                    <a:pt x="30685" y="6893"/>
                  </a:lnTo>
                  <a:lnTo>
                    <a:pt x="30245" y="6893"/>
                  </a:lnTo>
                  <a:lnTo>
                    <a:pt x="29769" y="6416"/>
                  </a:lnTo>
                  <a:lnTo>
                    <a:pt x="28852" y="6893"/>
                  </a:lnTo>
                  <a:lnTo>
                    <a:pt x="28852" y="7332"/>
                  </a:lnTo>
                  <a:lnTo>
                    <a:pt x="28412" y="7809"/>
                  </a:lnTo>
                  <a:lnTo>
                    <a:pt x="28412" y="6893"/>
                  </a:lnTo>
                  <a:lnTo>
                    <a:pt x="27936" y="6416"/>
                  </a:lnTo>
                  <a:lnTo>
                    <a:pt x="27496" y="6893"/>
                  </a:lnTo>
                  <a:lnTo>
                    <a:pt x="27019" y="6893"/>
                  </a:lnTo>
                  <a:lnTo>
                    <a:pt x="26579" y="7809"/>
                  </a:lnTo>
                  <a:lnTo>
                    <a:pt x="26103" y="7809"/>
                  </a:lnTo>
                  <a:lnTo>
                    <a:pt x="25663" y="7332"/>
                  </a:lnTo>
                  <a:lnTo>
                    <a:pt x="24746" y="7332"/>
                  </a:lnTo>
                  <a:lnTo>
                    <a:pt x="24270" y="6893"/>
                  </a:lnTo>
                  <a:lnTo>
                    <a:pt x="23830" y="6416"/>
                  </a:lnTo>
                  <a:lnTo>
                    <a:pt x="23353" y="5976"/>
                  </a:lnTo>
                  <a:lnTo>
                    <a:pt x="21997" y="5976"/>
                  </a:lnTo>
                  <a:lnTo>
                    <a:pt x="21080" y="5499"/>
                  </a:lnTo>
                  <a:lnTo>
                    <a:pt x="20604" y="5059"/>
                  </a:lnTo>
                  <a:lnTo>
                    <a:pt x="19687" y="3666"/>
                  </a:lnTo>
                  <a:lnTo>
                    <a:pt x="19247" y="4143"/>
                  </a:lnTo>
                  <a:lnTo>
                    <a:pt x="18771" y="3666"/>
                  </a:lnTo>
                  <a:lnTo>
                    <a:pt x="16938" y="3666"/>
                  </a:lnTo>
                  <a:lnTo>
                    <a:pt x="17854" y="4143"/>
                  </a:lnTo>
                  <a:lnTo>
                    <a:pt x="17414" y="4143"/>
                  </a:lnTo>
                  <a:lnTo>
                    <a:pt x="16938" y="5059"/>
                  </a:lnTo>
                  <a:lnTo>
                    <a:pt x="16938" y="5499"/>
                  </a:lnTo>
                  <a:lnTo>
                    <a:pt x="16021" y="4583"/>
                  </a:lnTo>
                  <a:lnTo>
                    <a:pt x="15581" y="4143"/>
                  </a:lnTo>
                  <a:lnTo>
                    <a:pt x="14665" y="4143"/>
                  </a:lnTo>
                  <a:lnTo>
                    <a:pt x="15105" y="3666"/>
                  </a:lnTo>
                  <a:lnTo>
                    <a:pt x="15581" y="2750"/>
                  </a:lnTo>
                  <a:lnTo>
                    <a:pt x="15105" y="2310"/>
                  </a:lnTo>
                  <a:lnTo>
                    <a:pt x="14188" y="2750"/>
                  </a:lnTo>
                  <a:lnTo>
                    <a:pt x="12832" y="2310"/>
                  </a:lnTo>
                  <a:lnTo>
                    <a:pt x="12355" y="2310"/>
                  </a:lnTo>
                  <a:lnTo>
                    <a:pt x="11915" y="1833"/>
                  </a:lnTo>
                  <a:lnTo>
                    <a:pt x="11439" y="1833"/>
                  </a:lnTo>
                  <a:lnTo>
                    <a:pt x="11439" y="1393"/>
                  </a:lnTo>
                  <a:lnTo>
                    <a:pt x="11439" y="917"/>
                  </a:lnTo>
                  <a:lnTo>
                    <a:pt x="11439" y="0"/>
                  </a:lnTo>
                  <a:lnTo>
                    <a:pt x="10082" y="0"/>
                  </a:lnTo>
                  <a:lnTo>
                    <a:pt x="10082" y="477"/>
                  </a:lnTo>
                  <a:lnTo>
                    <a:pt x="9606" y="917"/>
                  </a:lnTo>
                  <a:lnTo>
                    <a:pt x="9166" y="917"/>
                  </a:lnTo>
                  <a:lnTo>
                    <a:pt x="9166" y="477"/>
                  </a:lnTo>
                  <a:lnTo>
                    <a:pt x="868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37" name="Google Shape;5137;p37"/>
            <p:cNvSpPr/>
            <p:nvPr/>
          </p:nvSpPr>
          <p:spPr>
            <a:xfrm>
              <a:off x="6066721" y="3526011"/>
              <a:ext cx="383067" cy="257538"/>
            </a:xfrm>
            <a:custGeom>
              <a:avLst/>
              <a:gdLst/>
              <a:ahLst/>
              <a:cxnLst/>
              <a:rect l="l" t="t" r="r" b="b"/>
              <a:pathLst>
                <a:path w="23830" h="16021" extrusionOk="0">
                  <a:moveTo>
                    <a:pt x="15141" y="0"/>
                  </a:moveTo>
                  <a:lnTo>
                    <a:pt x="14665" y="917"/>
                  </a:lnTo>
                  <a:lnTo>
                    <a:pt x="14665" y="1356"/>
                  </a:lnTo>
                  <a:lnTo>
                    <a:pt x="14225" y="1833"/>
                  </a:lnTo>
                  <a:lnTo>
                    <a:pt x="13748" y="2273"/>
                  </a:lnTo>
                  <a:lnTo>
                    <a:pt x="12832" y="2750"/>
                  </a:lnTo>
                  <a:lnTo>
                    <a:pt x="12392" y="3189"/>
                  </a:lnTo>
                  <a:lnTo>
                    <a:pt x="11475" y="4106"/>
                  </a:lnTo>
                  <a:lnTo>
                    <a:pt x="9166" y="4106"/>
                  </a:lnTo>
                  <a:lnTo>
                    <a:pt x="9166" y="4583"/>
                  </a:lnTo>
                  <a:lnTo>
                    <a:pt x="8726" y="4583"/>
                  </a:lnTo>
                  <a:lnTo>
                    <a:pt x="9166" y="5022"/>
                  </a:lnTo>
                  <a:lnTo>
                    <a:pt x="8726" y="5022"/>
                  </a:lnTo>
                  <a:lnTo>
                    <a:pt x="7333" y="5499"/>
                  </a:lnTo>
                  <a:lnTo>
                    <a:pt x="6893" y="5939"/>
                  </a:lnTo>
                  <a:lnTo>
                    <a:pt x="5060" y="5939"/>
                  </a:lnTo>
                  <a:lnTo>
                    <a:pt x="4583" y="5499"/>
                  </a:lnTo>
                  <a:lnTo>
                    <a:pt x="4143" y="5022"/>
                  </a:lnTo>
                  <a:lnTo>
                    <a:pt x="3667" y="5022"/>
                  </a:lnTo>
                  <a:lnTo>
                    <a:pt x="3227" y="4583"/>
                  </a:lnTo>
                  <a:lnTo>
                    <a:pt x="1834" y="3666"/>
                  </a:lnTo>
                  <a:lnTo>
                    <a:pt x="2310" y="4106"/>
                  </a:lnTo>
                  <a:lnTo>
                    <a:pt x="2310" y="4583"/>
                  </a:lnTo>
                  <a:lnTo>
                    <a:pt x="2750" y="5499"/>
                  </a:lnTo>
                  <a:lnTo>
                    <a:pt x="2310" y="5939"/>
                  </a:lnTo>
                  <a:lnTo>
                    <a:pt x="2310" y="6416"/>
                  </a:lnTo>
                  <a:lnTo>
                    <a:pt x="1834" y="6416"/>
                  </a:lnTo>
                  <a:lnTo>
                    <a:pt x="1834" y="5939"/>
                  </a:lnTo>
                  <a:lnTo>
                    <a:pt x="917" y="5939"/>
                  </a:lnTo>
                  <a:lnTo>
                    <a:pt x="917" y="6856"/>
                  </a:lnTo>
                  <a:lnTo>
                    <a:pt x="1394" y="7332"/>
                  </a:lnTo>
                  <a:lnTo>
                    <a:pt x="1394" y="7772"/>
                  </a:lnTo>
                  <a:lnTo>
                    <a:pt x="1394" y="8249"/>
                  </a:lnTo>
                  <a:lnTo>
                    <a:pt x="917" y="8249"/>
                  </a:lnTo>
                  <a:lnTo>
                    <a:pt x="917" y="9165"/>
                  </a:lnTo>
                  <a:lnTo>
                    <a:pt x="477" y="10082"/>
                  </a:lnTo>
                  <a:lnTo>
                    <a:pt x="1" y="10082"/>
                  </a:lnTo>
                  <a:lnTo>
                    <a:pt x="1" y="10998"/>
                  </a:lnTo>
                  <a:lnTo>
                    <a:pt x="917" y="10998"/>
                  </a:lnTo>
                  <a:lnTo>
                    <a:pt x="1394" y="11438"/>
                  </a:lnTo>
                  <a:lnTo>
                    <a:pt x="1834" y="11915"/>
                  </a:lnTo>
                  <a:lnTo>
                    <a:pt x="2310" y="12355"/>
                  </a:lnTo>
                  <a:lnTo>
                    <a:pt x="2310" y="12831"/>
                  </a:lnTo>
                  <a:lnTo>
                    <a:pt x="2310" y="13271"/>
                  </a:lnTo>
                  <a:lnTo>
                    <a:pt x="2750" y="13748"/>
                  </a:lnTo>
                  <a:lnTo>
                    <a:pt x="3227" y="14188"/>
                  </a:lnTo>
                  <a:lnTo>
                    <a:pt x="4143" y="14664"/>
                  </a:lnTo>
                  <a:lnTo>
                    <a:pt x="4583" y="15104"/>
                  </a:lnTo>
                  <a:lnTo>
                    <a:pt x="5060" y="15104"/>
                  </a:lnTo>
                  <a:lnTo>
                    <a:pt x="5060" y="15581"/>
                  </a:lnTo>
                  <a:lnTo>
                    <a:pt x="5500" y="15581"/>
                  </a:lnTo>
                  <a:lnTo>
                    <a:pt x="5976" y="16021"/>
                  </a:lnTo>
                  <a:lnTo>
                    <a:pt x="8726" y="16021"/>
                  </a:lnTo>
                  <a:lnTo>
                    <a:pt x="9166" y="15581"/>
                  </a:lnTo>
                  <a:lnTo>
                    <a:pt x="9642" y="14664"/>
                  </a:lnTo>
                  <a:lnTo>
                    <a:pt x="10999" y="14664"/>
                  </a:lnTo>
                  <a:lnTo>
                    <a:pt x="11475" y="14188"/>
                  </a:lnTo>
                  <a:lnTo>
                    <a:pt x="11915" y="13748"/>
                  </a:lnTo>
                  <a:lnTo>
                    <a:pt x="13308" y="13271"/>
                  </a:lnTo>
                  <a:lnTo>
                    <a:pt x="13748" y="13748"/>
                  </a:lnTo>
                  <a:lnTo>
                    <a:pt x="14665" y="13271"/>
                  </a:lnTo>
                  <a:lnTo>
                    <a:pt x="15141" y="12831"/>
                  </a:lnTo>
                  <a:lnTo>
                    <a:pt x="15581" y="12831"/>
                  </a:lnTo>
                  <a:lnTo>
                    <a:pt x="16498" y="13271"/>
                  </a:lnTo>
                  <a:lnTo>
                    <a:pt x="16974" y="13271"/>
                  </a:lnTo>
                  <a:lnTo>
                    <a:pt x="17414" y="12355"/>
                  </a:lnTo>
                  <a:lnTo>
                    <a:pt x="17891" y="11915"/>
                  </a:lnTo>
                  <a:lnTo>
                    <a:pt x="18331" y="11438"/>
                  </a:lnTo>
                  <a:lnTo>
                    <a:pt x="18807" y="10998"/>
                  </a:lnTo>
                  <a:lnTo>
                    <a:pt x="19247" y="10082"/>
                  </a:lnTo>
                  <a:lnTo>
                    <a:pt x="19247" y="9605"/>
                  </a:lnTo>
                  <a:lnTo>
                    <a:pt x="19724" y="9605"/>
                  </a:lnTo>
                  <a:lnTo>
                    <a:pt x="20164" y="9165"/>
                  </a:lnTo>
                  <a:lnTo>
                    <a:pt x="20640" y="8689"/>
                  </a:lnTo>
                  <a:lnTo>
                    <a:pt x="20640" y="7332"/>
                  </a:lnTo>
                  <a:lnTo>
                    <a:pt x="21080" y="6856"/>
                  </a:lnTo>
                  <a:lnTo>
                    <a:pt x="21080" y="5499"/>
                  </a:lnTo>
                  <a:lnTo>
                    <a:pt x="21557" y="5022"/>
                  </a:lnTo>
                  <a:lnTo>
                    <a:pt x="21997" y="4583"/>
                  </a:lnTo>
                  <a:lnTo>
                    <a:pt x="22473" y="4583"/>
                  </a:lnTo>
                  <a:lnTo>
                    <a:pt x="22913" y="4106"/>
                  </a:lnTo>
                  <a:lnTo>
                    <a:pt x="23390" y="3666"/>
                  </a:lnTo>
                  <a:lnTo>
                    <a:pt x="23830" y="3189"/>
                  </a:lnTo>
                  <a:lnTo>
                    <a:pt x="23830" y="2750"/>
                  </a:lnTo>
                  <a:lnTo>
                    <a:pt x="22913" y="1356"/>
                  </a:lnTo>
                  <a:lnTo>
                    <a:pt x="22473" y="917"/>
                  </a:lnTo>
                  <a:lnTo>
                    <a:pt x="21997" y="1356"/>
                  </a:lnTo>
                  <a:lnTo>
                    <a:pt x="21997" y="917"/>
                  </a:lnTo>
                  <a:lnTo>
                    <a:pt x="21557" y="917"/>
                  </a:lnTo>
                  <a:lnTo>
                    <a:pt x="21080" y="440"/>
                  </a:lnTo>
                  <a:lnTo>
                    <a:pt x="20640" y="440"/>
                  </a:lnTo>
                  <a:lnTo>
                    <a:pt x="19724" y="917"/>
                  </a:lnTo>
                  <a:lnTo>
                    <a:pt x="19247" y="440"/>
                  </a:lnTo>
                  <a:lnTo>
                    <a:pt x="18807" y="440"/>
                  </a:lnTo>
                  <a:lnTo>
                    <a:pt x="1880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38" name="Google Shape;5138;p37"/>
            <p:cNvSpPr/>
            <p:nvPr/>
          </p:nvSpPr>
          <p:spPr>
            <a:xfrm>
              <a:off x="5941786" y="2958499"/>
              <a:ext cx="574601" cy="530395"/>
            </a:xfrm>
            <a:custGeom>
              <a:avLst/>
              <a:gdLst/>
              <a:ahLst/>
              <a:cxnLst/>
              <a:rect l="l" t="t" r="r" b="b"/>
              <a:pathLst>
                <a:path w="35745" h="32995" extrusionOk="0">
                  <a:moveTo>
                    <a:pt x="9166" y="28888"/>
                  </a:moveTo>
                  <a:lnTo>
                    <a:pt x="9606" y="29328"/>
                  </a:lnTo>
                  <a:lnTo>
                    <a:pt x="9606" y="28888"/>
                  </a:lnTo>
                  <a:close/>
                  <a:moveTo>
                    <a:pt x="27019" y="0"/>
                  </a:moveTo>
                  <a:lnTo>
                    <a:pt x="26103" y="477"/>
                  </a:lnTo>
                  <a:lnTo>
                    <a:pt x="25663" y="917"/>
                  </a:lnTo>
                  <a:lnTo>
                    <a:pt x="25663" y="1393"/>
                  </a:lnTo>
                  <a:lnTo>
                    <a:pt x="23830" y="1393"/>
                  </a:lnTo>
                  <a:lnTo>
                    <a:pt x="23830" y="917"/>
                  </a:lnTo>
                  <a:lnTo>
                    <a:pt x="23353" y="477"/>
                  </a:lnTo>
                  <a:lnTo>
                    <a:pt x="21997" y="477"/>
                  </a:lnTo>
                  <a:lnTo>
                    <a:pt x="22437" y="917"/>
                  </a:lnTo>
                  <a:lnTo>
                    <a:pt x="22913" y="917"/>
                  </a:lnTo>
                  <a:lnTo>
                    <a:pt x="22437" y="2310"/>
                  </a:lnTo>
                  <a:lnTo>
                    <a:pt x="21997" y="2750"/>
                  </a:lnTo>
                  <a:lnTo>
                    <a:pt x="21080" y="2750"/>
                  </a:lnTo>
                  <a:lnTo>
                    <a:pt x="21080" y="2310"/>
                  </a:lnTo>
                  <a:lnTo>
                    <a:pt x="20604" y="1833"/>
                  </a:lnTo>
                  <a:lnTo>
                    <a:pt x="20604" y="1393"/>
                  </a:lnTo>
                  <a:lnTo>
                    <a:pt x="19247" y="2310"/>
                  </a:lnTo>
                  <a:lnTo>
                    <a:pt x="19247" y="2750"/>
                  </a:lnTo>
                  <a:lnTo>
                    <a:pt x="18771" y="3666"/>
                  </a:lnTo>
                  <a:lnTo>
                    <a:pt x="19247" y="3666"/>
                  </a:lnTo>
                  <a:lnTo>
                    <a:pt x="19687" y="4143"/>
                  </a:lnTo>
                  <a:lnTo>
                    <a:pt x="19247" y="5059"/>
                  </a:lnTo>
                  <a:lnTo>
                    <a:pt x="18771" y="5059"/>
                  </a:lnTo>
                  <a:lnTo>
                    <a:pt x="18771" y="5499"/>
                  </a:lnTo>
                  <a:lnTo>
                    <a:pt x="18771" y="5976"/>
                  </a:lnTo>
                  <a:lnTo>
                    <a:pt x="18771" y="6416"/>
                  </a:lnTo>
                  <a:lnTo>
                    <a:pt x="17414" y="6416"/>
                  </a:lnTo>
                  <a:lnTo>
                    <a:pt x="16938" y="5976"/>
                  </a:lnTo>
                  <a:lnTo>
                    <a:pt x="16498" y="5976"/>
                  </a:lnTo>
                  <a:lnTo>
                    <a:pt x="15105" y="6416"/>
                  </a:lnTo>
                  <a:lnTo>
                    <a:pt x="14665" y="5976"/>
                  </a:lnTo>
                  <a:lnTo>
                    <a:pt x="14665" y="5499"/>
                  </a:lnTo>
                  <a:lnTo>
                    <a:pt x="14665" y="5059"/>
                  </a:lnTo>
                  <a:lnTo>
                    <a:pt x="14665" y="4583"/>
                  </a:lnTo>
                  <a:lnTo>
                    <a:pt x="14188" y="4143"/>
                  </a:lnTo>
                  <a:lnTo>
                    <a:pt x="14188" y="3666"/>
                  </a:lnTo>
                  <a:lnTo>
                    <a:pt x="12355" y="3666"/>
                  </a:lnTo>
                  <a:lnTo>
                    <a:pt x="11915" y="4143"/>
                  </a:lnTo>
                  <a:lnTo>
                    <a:pt x="10522" y="4143"/>
                  </a:lnTo>
                  <a:lnTo>
                    <a:pt x="10082" y="4583"/>
                  </a:lnTo>
                  <a:lnTo>
                    <a:pt x="9606" y="4583"/>
                  </a:lnTo>
                  <a:lnTo>
                    <a:pt x="9606" y="5059"/>
                  </a:lnTo>
                  <a:lnTo>
                    <a:pt x="9166" y="5059"/>
                  </a:lnTo>
                  <a:lnTo>
                    <a:pt x="8689" y="5499"/>
                  </a:lnTo>
                  <a:lnTo>
                    <a:pt x="8249" y="5059"/>
                  </a:lnTo>
                  <a:lnTo>
                    <a:pt x="7773" y="5499"/>
                  </a:lnTo>
                  <a:lnTo>
                    <a:pt x="7333" y="5976"/>
                  </a:lnTo>
                  <a:lnTo>
                    <a:pt x="6856" y="6892"/>
                  </a:lnTo>
                  <a:lnTo>
                    <a:pt x="6416" y="6892"/>
                  </a:lnTo>
                  <a:lnTo>
                    <a:pt x="5940" y="7332"/>
                  </a:lnTo>
                  <a:lnTo>
                    <a:pt x="5500" y="7332"/>
                  </a:lnTo>
                  <a:lnTo>
                    <a:pt x="5500" y="7809"/>
                  </a:lnTo>
                  <a:lnTo>
                    <a:pt x="3667" y="7809"/>
                  </a:lnTo>
                  <a:lnTo>
                    <a:pt x="2274" y="8249"/>
                  </a:lnTo>
                  <a:lnTo>
                    <a:pt x="1834" y="9642"/>
                  </a:lnTo>
                  <a:lnTo>
                    <a:pt x="1834" y="10082"/>
                  </a:lnTo>
                  <a:lnTo>
                    <a:pt x="2274" y="10558"/>
                  </a:lnTo>
                  <a:lnTo>
                    <a:pt x="2274" y="10998"/>
                  </a:lnTo>
                  <a:lnTo>
                    <a:pt x="1357" y="10998"/>
                  </a:lnTo>
                  <a:lnTo>
                    <a:pt x="917" y="10082"/>
                  </a:lnTo>
                  <a:lnTo>
                    <a:pt x="917" y="10558"/>
                  </a:lnTo>
                  <a:lnTo>
                    <a:pt x="917" y="10998"/>
                  </a:lnTo>
                  <a:lnTo>
                    <a:pt x="917" y="11475"/>
                  </a:lnTo>
                  <a:lnTo>
                    <a:pt x="917" y="11915"/>
                  </a:lnTo>
                  <a:lnTo>
                    <a:pt x="917" y="12391"/>
                  </a:lnTo>
                  <a:lnTo>
                    <a:pt x="917" y="12831"/>
                  </a:lnTo>
                  <a:lnTo>
                    <a:pt x="441" y="13748"/>
                  </a:lnTo>
                  <a:lnTo>
                    <a:pt x="1" y="14224"/>
                  </a:lnTo>
                  <a:lnTo>
                    <a:pt x="441" y="15141"/>
                  </a:lnTo>
                  <a:lnTo>
                    <a:pt x="917" y="15581"/>
                  </a:lnTo>
                  <a:lnTo>
                    <a:pt x="917" y="16057"/>
                  </a:lnTo>
                  <a:lnTo>
                    <a:pt x="1357" y="16497"/>
                  </a:lnTo>
                  <a:lnTo>
                    <a:pt x="2274" y="16497"/>
                  </a:lnTo>
                  <a:lnTo>
                    <a:pt x="1357" y="16974"/>
                  </a:lnTo>
                  <a:lnTo>
                    <a:pt x="1834" y="17414"/>
                  </a:lnTo>
                  <a:lnTo>
                    <a:pt x="1834" y="17890"/>
                  </a:lnTo>
                  <a:lnTo>
                    <a:pt x="2274" y="18807"/>
                  </a:lnTo>
                  <a:lnTo>
                    <a:pt x="2274" y="19247"/>
                  </a:lnTo>
                  <a:lnTo>
                    <a:pt x="2274" y="20640"/>
                  </a:lnTo>
                  <a:lnTo>
                    <a:pt x="2274" y="21080"/>
                  </a:lnTo>
                  <a:lnTo>
                    <a:pt x="2274" y="21556"/>
                  </a:lnTo>
                  <a:lnTo>
                    <a:pt x="2750" y="21556"/>
                  </a:lnTo>
                  <a:lnTo>
                    <a:pt x="2274" y="22473"/>
                  </a:lnTo>
                  <a:lnTo>
                    <a:pt x="2750" y="23829"/>
                  </a:lnTo>
                  <a:lnTo>
                    <a:pt x="4107" y="23829"/>
                  </a:lnTo>
                  <a:lnTo>
                    <a:pt x="4107" y="24746"/>
                  </a:lnTo>
                  <a:lnTo>
                    <a:pt x="4107" y="25222"/>
                  </a:lnTo>
                  <a:lnTo>
                    <a:pt x="4107" y="25662"/>
                  </a:lnTo>
                  <a:lnTo>
                    <a:pt x="4583" y="25662"/>
                  </a:lnTo>
                  <a:lnTo>
                    <a:pt x="5023" y="26139"/>
                  </a:lnTo>
                  <a:lnTo>
                    <a:pt x="5500" y="26139"/>
                  </a:lnTo>
                  <a:lnTo>
                    <a:pt x="6856" y="26579"/>
                  </a:lnTo>
                  <a:lnTo>
                    <a:pt x="7773" y="26139"/>
                  </a:lnTo>
                  <a:lnTo>
                    <a:pt x="8249" y="26579"/>
                  </a:lnTo>
                  <a:lnTo>
                    <a:pt x="7773" y="27495"/>
                  </a:lnTo>
                  <a:lnTo>
                    <a:pt x="7333" y="27972"/>
                  </a:lnTo>
                  <a:lnTo>
                    <a:pt x="8249" y="27972"/>
                  </a:lnTo>
                  <a:lnTo>
                    <a:pt x="8689" y="28412"/>
                  </a:lnTo>
                  <a:lnTo>
                    <a:pt x="9166" y="28888"/>
                  </a:lnTo>
                  <a:lnTo>
                    <a:pt x="9606" y="27972"/>
                  </a:lnTo>
                  <a:lnTo>
                    <a:pt x="10082" y="27972"/>
                  </a:lnTo>
                  <a:lnTo>
                    <a:pt x="9606" y="27495"/>
                  </a:lnTo>
                  <a:lnTo>
                    <a:pt x="11439" y="27495"/>
                  </a:lnTo>
                  <a:lnTo>
                    <a:pt x="11915" y="27972"/>
                  </a:lnTo>
                  <a:lnTo>
                    <a:pt x="12355" y="27495"/>
                  </a:lnTo>
                  <a:lnTo>
                    <a:pt x="13272" y="28888"/>
                  </a:lnTo>
                  <a:lnTo>
                    <a:pt x="13748" y="29328"/>
                  </a:lnTo>
                  <a:lnTo>
                    <a:pt x="14665" y="29805"/>
                  </a:lnTo>
                  <a:lnTo>
                    <a:pt x="16021" y="29805"/>
                  </a:lnTo>
                  <a:lnTo>
                    <a:pt x="16498" y="30245"/>
                  </a:lnTo>
                  <a:lnTo>
                    <a:pt x="16938" y="30722"/>
                  </a:lnTo>
                  <a:lnTo>
                    <a:pt x="17414" y="31161"/>
                  </a:lnTo>
                  <a:lnTo>
                    <a:pt x="18331" y="31161"/>
                  </a:lnTo>
                  <a:lnTo>
                    <a:pt x="18771" y="31638"/>
                  </a:lnTo>
                  <a:lnTo>
                    <a:pt x="19247" y="30722"/>
                  </a:lnTo>
                  <a:lnTo>
                    <a:pt x="19687" y="30722"/>
                  </a:lnTo>
                  <a:lnTo>
                    <a:pt x="20164" y="30245"/>
                  </a:lnTo>
                  <a:lnTo>
                    <a:pt x="20604" y="30245"/>
                  </a:lnTo>
                  <a:lnTo>
                    <a:pt x="21080" y="30722"/>
                  </a:lnTo>
                  <a:lnTo>
                    <a:pt x="21080" y="31638"/>
                  </a:lnTo>
                  <a:lnTo>
                    <a:pt x="21520" y="31161"/>
                  </a:lnTo>
                  <a:lnTo>
                    <a:pt x="21520" y="30722"/>
                  </a:lnTo>
                  <a:lnTo>
                    <a:pt x="22437" y="30245"/>
                  </a:lnTo>
                  <a:lnTo>
                    <a:pt x="22913" y="30722"/>
                  </a:lnTo>
                  <a:lnTo>
                    <a:pt x="23353" y="30722"/>
                  </a:lnTo>
                  <a:lnTo>
                    <a:pt x="23830" y="30245"/>
                  </a:lnTo>
                  <a:lnTo>
                    <a:pt x="23830" y="31161"/>
                  </a:lnTo>
                  <a:lnTo>
                    <a:pt x="23830" y="31638"/>
                  </a:lnTo>
                  <a:lnTo>
                    <a:pt x="25186" y="31161"/>
                  </a:lnTo>
                  <a:lnTo>
                    <a:pt x="25663" y="30722"/>
                  </a:lnTo>
                  <a:lnTo>
                    <a:pt x="25663" y="30245"/>
                  </a:lnTo>
                  <a:lnTo>
                    <a:pt x="26103" y="29805"/>
                  </a:lnTo>
                  <a:lnTo>
                    <a:pt x="27019" y="30722"/>
                  </a:lnTo>
                  <a:lnTo>
                    <a:pt x="27496" y="30722"/>
                  </a:lnTo>
                  <a:lnTo>
                    <a:pt x="27936" y="31161"/>
                  </a:lnTo>
                  <a:lnTo>
                    <a:pt x="28412" y="31638"/>
                  </a:lnTo>
                  <a:lnTo>
                    <a:pt x="28852" y="32078"/>
                  </a:lnTo>
                  <a:lnTo>
                    <a:pt x="30245" y="32078"/>
                  </a:lnTo>
                  <a:lnTo>
                    <a:pt x="30685" y="32994"/>
                  </a:lnTo>
                  <a:lnTo>
                    <a:pt x="30685" y="32555"/>
                  </a:lnTo>
                  <a:lnTo>
                    <a:pt x="31162" y="32078"/>
                  </a:lnTo>
                  <a:lnTo>
                    <a:pt x="31162" y="31638"/>
                  </a:lnTo>
                  <a:lnTo>
                    <a:pt x="31162" y="31161"/>
                  </a:lnTo>
                  <a:lnTo>
                    <a:pt x="31162" y="30722"/>
                  </a:lnTo>
                  <a:lnTo>
                    <a:pt x="31162" y="30245"/>
                  </a:lnTo>
                  <a:lnTo>
                    <a:pt x="31162" y="28888"/>
                  </a:lnTo>
                  <a:lnTo>
                    <a:pt x="31162" y="28412"/>
                  </a:lnTo>
                  <a:lnTo>
                    <a:pt x="31602" y="27972"/>
                  </a:lnTo>
                  <a:lnTo>
                    <a:pt x="32078" y="27495"/>
                  </a:lnTo>
                  <a:lnTo>
                    <a:pt x="32518" y="26579"/>
                  </a:lnTo>
                  <a:lnTo>
                    <a:pt x="32995" y="26139"/>
                  </a:lnTo>
                  <a:lnTo>
                    <a:pt x="33911" y="25222"/>
                  </a:lnTo>
                  <a:lnTo>
                    <a:pt x="34828" y="25222"/>
                  </a:lnTo>
                  <a:lnTo>
                    <a:pt x="35268" y="24746"/>
                  </a:lnTo>
                  <a:lnTo>
                    <a:pt x="35744" y="23829"/>
                  </a:lnTo>
                  <a:lnTo>
                    <a:pt x="35268" y="22913"/>
                  </a:lnTo>
                  <a:lnTo>
                    <a:pt x="34828" y="22913"/>
                  </a:lnTo>
                  <a:lnTo>
                    <a:pt x="34828" y="22473"/>
                  </a:lnTo>
                  <a:lnTo>
                    <a:pt x="35268" y="21996"/>
                  </a:lnTo>
                  <a:lnTo>
                    <a:pt x="34351" y="21080"/>
                  </a:lnTo>
                  <a:lnTo>
                    <a:pt x="33911" y="20640"/>
                  </a:lnTo>
                  <a:lnTo>
                    <a:pt x="32995" y="20163"/>
                  </a:lnTo>
                  <a:lnTo>
                    <a:pt x="33435" y="19723"/>
                  </a:lnTo>
                  <a:lnTo>
                    <a:pt x="32995" y="19247"/>
                  </a:lnTo>
                  <a:lnTo>
                    <a:pt x="32995" y="17890"/>
                  </a:lnTo>
                  <a:lnTo>
                    <a:pt x="32995" y="17414"/>
                  </a:lnTo>
                  <a:lnTo>
                    <a:pt x="33435" y="15581"/>
                  </a:lnTo>
                  <a:lnTo>
                    <a:pt x="32518" y="15581"/>
                  </a:lnTo>
                  <a:lnTo>
                    <a:pt x="32078" y="15141"/>
                  </a:lnTo>
                  <a:lnTo>
                    <a:pt x="33435" y="13748"/>
                  </a:lnTo>
                  <a:lnTo>
                    <a:pt x="33911" y="13308"/>
                  </a:lnTo>
                  <a:lnTo>
                    <a:pt x="33911" y="12831"/>
                  </a:lnTo>
                  <a:lnTo>
                    <a:pt x="33911" y="10998"/>
                  </a:lnTo>
                  <a:lnTo>
                    <a:pt x="33435" y="10558"/>
                  </a:lnTo>
                  <a:lnTo>
                    <a:pt x="33435" y="10082"/>
                  </a:lnTo>
                  <a:lnTo>
                    <a:pt x="32995" y="10082"/>
                  </a:lnTo>
                  <a:lnTo>
                    <a:pt x="32518" y="9165"/>
                  </a:lnTo>
                  <a:lnTo>
                    <a:pt x="32078" y="8725"/>
                  </a:lnTo>
                  <a:lnTo>
                    <a:pt x="32078" y="7332"/>
                  </a:lnTo>
                  <a:lnTo>
                    <a:pt x="31602" y="6892"/>
                  </a:lnTo>
                  <a:lnTo>
                    <a:pt x="31602" y="6416"/>
                  </a:lnTo>
                  <a:lnTo>
                    <a:pt x="31602" y="5499"/>
                  </a:lnTo>
                  <a:lnTo>
                    <a:pt x="31602" y="5059"/>
                  </a:lnTo>
                  <a:lnTo>
                    <a:pt x="30245" y="4583"/>
                  </a:lnTo>
                  <a:lnTo>
                    <a:pt x="29769" y="4583"/>
                  </a:lnTo>
                  <a:lnTo>
                    <a:pt x="28852" y="3666"/>
                  </a:lnTo>
                  <a:lnTo>
                    <a:pt x="28852" y="3226"/>
                  </a:lnTo>
                  <a:lnTo>
                    <a:pt x="28852" y="2310"/>
                  </a:lnTo>
                  <a:lnTo>
                    <a:pt x="28412" y="1833"/>
                  </a:lnTo>
                  <a:lnTo>
                    <a:pt x="28412" y="1393"/>
                  </a:lnTo>
                  <a:lnTo>
                    <a:pt x="27936" y="477"/>
                  </a:lnTo>
                  <a:lnTo>
                    <a:pt x="2701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39" name="Google Shape;5139;p37"/>
            <p:cNvSpPr/>
            <p:nvPr/>
          </p:nvSpPr>
          <p:spPr>
            <a:xfrm>
              <a:off x="6552909" y="4321579"/>
              <a:ext cx="117878" cy="73672"/>
            </a:xfrm>
            <a:custGeom>
              <a:avLst/>
              <a:gdLst/>
              <a:ahLst/>
              <a:cxnLst/>
              <a:rect l="l" t="t" r="r" b="b"/>
              <a:pathLst>
                <a:path w="7333" h="4583" extrusionOk="0">
                  <a:moveTo>
                    <a:pt x="917" y="0"/>
                  </a:moveTo>
                  <a:lnTo>
                    <a:pt x="0" y="440"/>
                  </a:lnTo>
                  <a:lnTo>
                    <a:pt x="477" y="917"/>
                  </a:lnTo>
                  <a:lnTo>
                    <a:pt x="1833" y="917"/>
                  </a:lnTo>
                  <a:lnTo>
                    <a:pt x="2310" y="1357"/>
                  </a:lnTo>
                  <a:lnTo>
                    <a:pt x="3666" y="1833"/>
                  </a:lnTo>
                  <a:lnTo>
                    <a:pt x="4143" y="2273"/>
                  </a:lnTo>
                  <a:lnTo>
                    <a:pt x="5059" y="2750"/>
                  </a:lnTo>
                  <a:lnTo>
                    <a:pt x="5499" y="3190"/>
                  </a:lnTo>
                  <a:lnTo>
                    <a:pt x="5976" y="3666"/>
                  </a:lnTo>
                  <a:lnTo>
                    <a:pt x="6892" y="4583"/>
                  </a:lnTo>
                  <a:lnTo>
                    <a:pt x="7332" y="4583"/>
                  </a:lnTo>
                  <a:lnTo>
                    <a:pt x="6892" y="3666"/>
                  </a:lnTo>
                  <a:lnTo>
                    <a:pt x="6416" y="3190"/>
                  </a:lnTo>
                  <a:lnTo>
                    <a:pt x="5976" y="2750"/>
                  </a:lnTo>
                  <a:lnTo>
                    <a:pt x="5976" y="2273"/>
                  </a:lnTo>
                  <a:lnTo>
                    <a:pt x="5499" y="1833"/>
                  </a:lnTo>
                  <a:lnTo>
                    <a:pt x="5059" y="1833"/>
                  </a:lnTo>
                  <a:lnTo>
                    <a:pt x="4583" y="1357"/>
                  </a:lnTo>
                  <a:lnTo>
                    <a:pt x="3226" y="917"/>
                  </a:lnTo>
                  <a:lnTo>
                    <a:pt x="2310" y="917"/>
                  </a:lnTo>
                  <a:lnTo>
                    <a:pt x="1833" y="440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40" name="Google Shape;5140;p37"/>
            <p:cNvSpPr/>
            <p:nvPr/>
          </p:nvSpPr>
          <p:spPr>
            <a:xfrm>
              <a:off x="6059648" y="1779864"/>
              <a:ext cx="36555" cy="44222"/>
            </a:xfrm>
            <a:custGeom>
              <a:avLst/>
              <a:gdLst/>
              <a:ahLst/>
              <a:cxnLst/>
              <a:rect l="l" t="t" r="r" b="b"/>
              <a:pathLst>
                <a:path w="2274" h="2751" extrusionOk="0">
                  <a:moveTo>
                    <a:pt x="1357" y="1"/>
                  </a:moveTo>
                  <a:lnTo>
                    <a:pt x="1357" y="477"/>
                  </a:lnTo>
                  <a:lnTo>
                    <a:pt x="441" y="477"/>
                  </a:lnTo>
                  <a:lnTo>
                    <a:pt x="441" y="917"/>
                  </a:lnTo>
                  <a:lnTo>
                    <a:pt x="441" y="1394"/>
                  </a:lnTo>
                  <a:lnTo>
                    <a:pt x="1" y="1834"/>
                  </a:lnTo>
                  <a:lnTo>
                    <a:pt x="441" y="2310"/>
                  </a:lnTo>
                  <a:lnTo>
                    <a:pt x="441" y="2750"/>
                  </a:lnTo>
                  <a:lnTo>
                    <a:pt x="917" y="2310"/>
                  </a:lnTo>
                  <a:lnTo>
                    <a:pt x="917" y="1834"/>
                  </a:lnTo>
                  <a:lnTo>
                    <a:pt x="1834" y="1834"/>
                  </a:lnTo>
                  <a:lnTo>
                    <a:pt x="2274" y="477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41" name="Google Shape;5141;p37"/>
            <p:cNvSpPr/>
            <p:nvPr/>
          </p:nvSpPr>
          <p:spPr>
            <a:xfrm>
              <a:off x="5543994" y="1595999"/>
              <a:ext cx="950000" cy="1141518"/>
            </a:xfrm>
            <a:custGeom>
              <a:avLst/>
              <a:gdLst/>
              <a:ahLst/>
              <a:cxnLst/>
              <a:rect l="l" t="t" r="r" b="b"/>
              <a:pathLst>
                <a:path w="59098" h="71012" extrusionOk="0">
                  <a:moveTo>
                    <a:pt x="52242" y="1"/>
                  </a:moveTo>
                  <a:lnTo>
                    <a:pt x="51325" y="1357"/>
                  </a:lnTo>
                  <a:lnTo>
                    <a:pt x="51325" y="1834"/>
                  </a:lnTo>
                  <a:lnTo>
                    <a:pt x="49932" y="2274"/>
                  </a:lnTo>
                  <a:lnTo>
                    <a:pt x="50409" y="3667"/>
                  </a:lnTo>
                  <a:lnTo>
                    <a:pt x="50409" y="4107"/>
                  </a:lnTo>
                  <a:lnTo>
                    <a:pt x="49932" y="3667"/>
                  </a:lnTo>
                  <a:lnTo>
                    <a:pt x="49932" y="3190"/>
                  </a:lnTo>
                  <a:lnTo>
                    <a:pt x="49016" y="2750"/>
                  </a:lnTo>
                  <a:lnTo>
                    <a:pt x="49016" y="2274"/>
                  </a:lnTo>
                  <a:lnTo>
                    <a:pt x="49016" y="1834"/>
                  </a:lnTo>
                  <a:lnTo>
                    <a:pt x="49016" y="1357"/>
                  </a:lnTo>
                  <a:lnTo>
                    <a:pt x="48576" y="1357"/>
                  </a:lnTo>
                  <a:lnTo>
                    <a:pt x="48576" y="1834"/>
                  </a:lnTo>
                  <a:lnTo>
                    <a:pt x="48576" y="2274"/>
                  </a:lnTo>
                  <a:lnTo>
                    <a:pt x="48099" y="3667"/>
                  </a:lnTo>
                  <a:lnTo>
                    <a:pt x="47659" y="4583"/>
                  </a:lnTo>
                  <a:lnTo>
                    <a:pt x="47659" y="5500"/>
                  </a:lnTo>
                  <a:lnTo>
                    <a:pt x="47183" y="5023"/>
                  </a:lnTo>
                  <a:lnTo>
                    <a:pt x="47183" y="4583"/>
                  </a:lnTo>
                  <a:lnTo>
                    <a:pt x="47183" y="3667"/>
                  </a:lnTo>
                  <a:lnTo>
                    <a:pt x="48099" y="2750"/>
                  </a:lnTo>
                  <a:lnTo>
                    <a:pt x="48099" y="2274"/>
                  </a:lnTo>
                  <a:lnTo>
                    <a:pt x="48576" y="1357"/>
                  </a:lnTo>
                  <a:lnTo>
                    <a:pt x="49016" y="917"/>
                  </a:lnTo>
                  <a:lnTo>
                    <a:pt x="48576" y="441"/>
                  </a:lnTo>
                  <a:lnTo>
                    <a:pt x="47183" y="1357"/>
                  </a:lnTo>
                  <a:lnTo>
                    <a:pt x="46743" y="917"/>
                  </a:lnTo>
                  <a:lnTo>
                    <a:pt x="46266" y="1834"/>
                  </a:lnTo>
                  <a:lnTo>
                    <a:pt x="46266" y="2274"/>
                  </a:lnTo>
                  <a:lnTo>
                    <a:pt x="47183" y="2750"/>
                  </a:lnTo>
                  <a:lnTo>
                    <a:pt x="45826" y="3190"/>
                  </a:lnTo>
                  <a:lnTo>
                    <a:pt x="45350" y="2750"/>
                  </a:lnTo>
                  <a:lnTo>
                    <a:pt x="44910" y="3190"/>
                  </a:lnTo>
                  <a:lnTo>
                    <a:pt x="44910" y="4107"/>
                  </a:lnTo>
                  <a:lnTo>
                    <a:pt x="44433" y="4107"/>
                  </a:lnTo>
                  <a:lnTo>
                    <a:pt x="44910" y="4583"/>
                  </a:lnTo>
                  <a:lnTo>
                    <a:pt x="43993" y="5940"/>
                  </a:lnTo>
                  <a:lnTo>
                    <a:pt x="43517" y="4583"/>
                  </a:lnTo>
                  <a:lnTo>
                    <a:pt x="43077" y="5500"/>
                  </a:lnTo>
                  <a:lnTo>
                    <a:pt x="43077" y="5940"/>
                  </a:lnTo>
                  <a:lnTo>
                    <a:pt x="43077" y="6416"/>
                  </a:lnTo>
                  <a:lnTo>
                    <a:pt x="42600" y="6856"/>
                  </a:lnTo>
                  <a:lnTo>
                    <a:pt x="42160" y="6416"/>
                  </a:lnTo>
                  <a:lnTo>
                    <a:pt x="41684" y="6416"/>
                  </a:lnTo>
                  <a:lnTo>
                    <a:pt x="41684" y="6856"/>
                  </a:lnTo>
                  <a:lnTo>
                    <a:pt x="41244" y="6416"/>
                  </a:lnTo>
                  <a:lnTo>
                    <a:pt x="40767" y="6416"/>
                  </a:lnTo>
                  <a:lnTo>
                    <a:pt x="40327" y="6856"/>
                  </a:lnTo>
                  <a:lnTo>
                    <a:pt x="40327" y="7333"/>
                  </a:lnTo>
                  <a:lnTo>
                    <a:pt x="39851" y="7333"/>
                  </a:lnTo>
                  <a:lnTo>
                    <a:pt x="39411" y="8249"/>
                  </a:lnTo>
                  <a:lnTo>
                    <a:pt x="39411" y="9166"/>
                  </a:lnTo>
                  <a:lnTo>
                    <a:pt x="39851" y="9606"/>
                  </a:lnTo>
                  <a:lnTo>
                    <a:pt x="39851" y="10522"/>
                  </a:lnTo>
                  <a:lnTo>
                    <a:pt x="39411" y="10082"/>
                  </a:lnTo>
                  <a:lnTo>
                    <a:pt x="38934" y="9606"/>
                  </a:lnTo>
                  <a:lnTo>
                    <a:pt x="38494" y="9606"/>
                  </a:lnTo>
                  <a:lnTo>
                    <a:pt x="38018" y="10522"/>
                  </a:lnTo>
                  <a:lnTo>
                    <a:pt x="37101" y="9606"/>
                  </a:lnTo>
                  <a:lnTo>
                    <a:pt x="37101" y="10082"/>
                  </a:lnTo>
                  <a:lnTo>
                    <a:pt x="37101" y="10999"/>
                  </a:lnTo>
                  <a:lnTo>
                    <a:pt x="37578" y="11915"/>
                  </a:lnTo>
                  <a:lnTo>
                    <a:pt x="37578" y="12355"/>
                  </a:lnTo>
                  <a:lnTo>
                    <a:pt x="37101" y="12355"/>
                  </a:lnTo>
                  <a:lnTo>
                    <a:pt x="36661" y="10999"/>
                  </a:lnTo>
                  <a:lnTo>
                    <a:pt x="36661" y="12355"/>
                  </a:lnTo>
                  <a:lnTo>
                    <a:pt x="36185" y="13272"/>
                  </a:lnTo>
                  <a:lnTo>
                    <a:pt x="35745" y="12832"/>
                  </a:lnTo>
                  <a:lnTo>
                    <a:pt x="35745" y="11915"/>
                  </a:lnTo>
                  <a:lnTo>
                    <a:pt x="35268" y="12355"/>
                  </a:lnTo>
                  <a:lnTo>
                    <a:pt x="35268" y="13748"/>
                  </a:lnTo>
                  <a:lnTo>
                    <a:pt x="34352" y="13748"/>
                  </a:lnTo>
                  <a:lnTo>
                    <a:pt x="33912" y="14188"/>
                  </a:lnTo>
                  <a:lnTo>
                    <a:pt x="34352" y="14665"/>
                  </a:lnTo>
                  <a:lnTo>
                    <a:pt x="33912" y="15105"/>
                  </a:lnTo>
                  <a:lnTo>
                    <a:pt x="33435" y="16021"/>
                  </a:lnTo>
                  <a:lnTo>
                    <a:pt x="33435" y="16498"/>
                  </a:lnTo>
                  <a:lnTo>
                    <a:pt x="33912" y="16938"/>
                  </a:lnTo>
                  <a:lnTo>
                    <a:pt x="33435" y="17414"/>
                  </a:lnTo>
                  <a:lnTo>
                    <a:pt x="32079" y="17414"/>
                  </a:lnTo>
                  <a:lnTo>
                    <a:pt x="32079" y="16938"/>
                  </a:lnTo>
                  <a:lnTo>
                    <a:pt x="31602" y="17414"/>
                  </a:lnTo>
                  <a:lnTo>
                    <a:pt x="31602" y="17854"/>
                  </a:lnTo>
                  <a:lnTo>
                    <a:pt x="31602" y="18771"/>
                  </a:lnTo>
                  <a:lnTo>
                    <a:pt x="31602" y="19247"/>
                  </a:lnTo>
                  <a:lnTo>
                    <a:pt x="31162" y="20604"/>
                  </a:lnTo>
                  <a:lnTo>
                    <a:pt x="31162" y="19247"/>
                  </a:lnTo>
                  <a:lnTo>
                    <a:pt x="31162" y="18331"/>
                  </a:lnTo>
                  <a:lnTo>
                    <a:pt x="31162" y="17854"/>
                  </a:lnTo>
                  <a:lnTo>
                    <a:pt x="30686" y="18331"/>
                  </a:lnTo>
                  <a:lnTo>
                    <a:pt x="30246" y="18771"/>
                  </a:lnTo>
                  <a:lnTo>
                    <a:pt x="29769" y="18771"/>
                  </a:lnTo>
                  <a:lnTo>
                    <a:pt x="29329" y="19247"/>
                  </a:lnTo>
                  <a:lnTo>
                    <a:pt x="29769" y="19247"/>
                  </a:lnTo>
                  <a:lnTo>
                    <a:pt x="30246" y="19687"/>
                  </a:lnTo>
                  <a:lnTo>
                    <a:pt x="30246" y="20164"/>
                  </a:lnTo>
                  <a:lnTo>
                    <a:pt x="29769" y="19687"/>
                  </a:lnTo>
                  <a:lnTo>
                    <a:pt x="29329" y="20164"/>
                  </a:lnTo>
                  <a:lnTo>
                    <a:pt x="28853" y="19687"/>
                  </a:lnTo>
                  <a:lnTo>
                    <a:pt x="27936" y="19687"/>
                  </a:lnTo>
                  <a:lnTo>
                    <a:pt x="28413" y="20604"/>
                  </a:lnTo>
                  <a:lnTo>
                    <a:pt x="27936" y="21080"/>
                  </a:lnTo>
                  <a:lnTo>
                    <a:pt x="29329" y="20604"/>
                  </a:lnTo>
                  <a:lnTo>
                    <a:pt x="29769" y="21080"/>
                  </a:lnTo>
                  <a:lnTo>
                    <a:pt x="29769" y="21520"/>
                  </a:lnTo>
                  <a:lnTo>
                    <a:pt x="28413" y="21520"/>
                  </a:lnTo>
                  <a:lnTo>
                    <a:pt x="27936" y="21997"/>
                  </a:lnTo>
                  <a:lnTo>
                    <a:pt x="27936" y="22437"/>
                  </a:lnTo>
                  <a:lnTo>
                    <a:pt x="28853" y="22437"/>
                  </a:lnTo>
                  <a:lnTo>
                    <a:pt x="28853" y="23353"/>
                  </a:lnTo>
                  <a:lnTo>
                    <a:pt x="28413" y="23353"/>
                  </a:lnTo>
                  <a:lnTo>
                    <a:pt x="27936" y="23830"/>
                  </a:lnTo>
                  <a:lnTo>
                    <a:pt x="27496" y="24270"/>
                  </a:lnTo>
                  <a:lnTo>
                    <a:pt x="27020" y="24746"/>
                  </a:lnTo>
                  <a:lnTo>
                    <a:pt x="26103" y="24270"/>
                  </a:lnTo>
                  <a:lnTo>
                    <a:pt x="25663" y="24746"/>
                  </a:lnTo>
                  <a:lnTo>
                    <a:pt x="25663" y="25186"/>
                  </a:lnTo>
                  <a:lnTo>
                    <a:pt x="25663" y="25663"/>
                  </a:lnTo>
                  <a:lnTo>
                    <a:pt x="25187" y="25663"/>
                  </a:lnTo>
                  <a:lnTo>
                    <a:pt x="24747" y="26103"/>
                  </a:lnTo>
                  <a:lnTo>
                    <a:pt x="25187" y="26579"/>
                  </a:lnTo>
                  <a:lnTo>
                    <a:pt x="24747" y="27496"/>
                  </a:lnTo>
                  <a:lnTo>
                    <a:pt x="23830" y="27496"/>
                  </a:lnTo>
                  <a:lnTo>
                    <a:pt x="24270" y="27936"/>
                  </a:lnTo>
                  <a:lnTo>
                    <a:pt x="24747" y="28412"/>
                  </a:lnTo>
                  <a:lnTo>
                    <a:pt x="25187" y="27936"/>
                  </a:lnTo>
                  <a:lnTo>
                    <a:pt x="25187" y="28852"/>
                  </a:lnTo>
                  <a:lnTo>
                    <a:pt x="23830" y="28852"/>
                  </a:lnTo>
                  <a:lnTo>
                    <a:pt x="23830" y="29329"/>
                  </a:lnTo>
                  <a:lnTo>
                    <a:pt x="24270" y="29769"/>
                  </a:lnTo>
                  <a:lnTo>
                    <a:pt x="23830" y="30245"/>
                  </a:lnTo>
                  <a:lnTo>
                    <a:pt x="23353" y="30245"/>
                  </a:lnTo>
                  <a:lnTo>
                    <a:pt x="22914" y="30685"/>
                  </a:lnTo>
                  <a:lnTo>
                    <a:pt x="22437" y="31162"/>
                  </a:lnTo>
                  <a:lnTo>
                    <a:pt x="22914" y="32078"/>
                  </a:lnTo>
                  <a:lnTo>
                    <a:pt x="22914" y="32518"/>
                  </a:lnTo>
                  <a:lnTo>
                    <a:pt x="22437" y="32995"/>
                  </a:lnTo>
                  <a:lnTo>
                    <a:pt x="21997" y="32518"/>
                  </a:lnTo>
                  <a:lnTo>
                    <a:pt x="21997" y="32078"/>
                  </a:lnTo>
                  <a:lnTo>
                    <a:pt x="21520" y="32995"/>
                  </a:lnTo>
                  <a:lnTo>
                    <a:pt x="21520" y="33435"/>
                  </a:lnTo>
                  <a:lnTo>
                    <a:pt x="22437" y="33435"/>
                  </a:lnTo>
                  <a:lnTo>
                    <a:pt x="22437" y="34351"/>
                  </a:lnTo>
                  <a:lnTo>
                    <a:pt x="21997" y="34828"/>
                  </a:lnTo>
                  <a:lnTo>
                    <a:pt x="21520" y="34828"/>
                  </a:lnTo>
                  <a:lnTo>
                    <a:pt x="21520" y="35744"/>
                  </a:lnTo>
                  <a:lnTo>
                    <a:pt x="21081" y="36184"/>
                  </a:lnTo>
                  <a:lnTo>
                    <a:pt x="20604" y="36661"/>
                  </a:lnTo>
                  <a:lnTo>
                    <a:pt x="20604" y="37101"/>
                  </a:lnTo>
                  <a:lnTo>
                    <a:pt x="21081" y="37101"/>
                  </a:lnTo>
                  <a:lnTo>
                    <a:pt x="21081" y="37577"/>
                  </a:lnTo>
                  <a:lnTo>
                    <a:pt x="21081" y="38017"/>
                  </a:lnTo>
                  <a:lnTo>
                    <a:pt x="20604" y="38494"/>
                  </a:lnTo>
                  <a:lnTo>
                    <a:pt x="19687" y="38017"/>
                  </a:lnTo>
                  <a:lnTo>
                    <a:pt x="19687" y="37577"/>
                  </a:lnTo>
                  <a:lnTo>
                    <a:pt x="19248" y="37101"/>
                  </a:lnTo>
                  <a:lnTo>
                    <a:pt x="18771" y="37577"/>
                  </a:lnTo>
                  <a:lnTo>
                    <a:pt x="18331" y="38017"/>
                  </a:lnTo>
                  <a:lnTo>
                    <a:pt x="16938" y="38017"/>
                  </a:lnTo>
                  <a:lnTo>
                    <a:pt x="16938" y="38934"/>
                  </a:lnTo>
                  <a:lnTo>
                    <a:pt x="16498" y="39850"/>
                  </a:lnTo>
                  <a:lnTo>
                    <a:pt x="16498" y="40767"/>
                  </a:lnTo>
                  <a:lnTo>
                    <a:pt x="15105" y="40767"/>
                  </a:lnTo>
                  <a:lnTo>
                    <a:pt x="15582" y="41243"/>
                  </a:lnTo>
                  <a:lnTo>
                    <a:pt x="15582" y="42160"/>
                  </a:lnTo>
                  <a:lnTo>
                    <a:pt x="15105" y="41683"/>
                  </a:lnTo>
                  <a:lnTo>
                    <a:pt x="14665" y="42160"/>
                  </a:lnTo>
                  <a:lnTo>
                    <a:pt x="13749" y="42600"/>
                  </a:lnTo>
                  <a:lnTo>
                    <a:pt x="13272" y="42160"/>
                  </a:lnTo>
                  <a:lnTo>
                    <a:pt x="12832" y="43077"/>
                  </a:lnTo>
                  <a:lnTo>
                    <a:pt x="12355" y="43516"/>
                  </a:lnTo>
                  <a:lnTo>
                    <a:pt x="11916" y="43516"/>
                  </a:lnTo>
                  <a:lnTo>
                    <a:pt x="11916" y="44433"/>
                  </a:lnTo>
                  <a:lnTo>
                    <a:pt x="11439" y="43993"/>
                  </a:lnTo>
                  <a:lnTo>
                    <a:pt x="10999" y="43993"/>
                  </a:lnTo>
                  <a:lnTo>
                    <a:pt x="11439" y="44433"/>
                  </a:lnTo>
                  <a:lnTo>
                    <a:pt x="11439" y="44910"/>
                  </a:lnTo>
                  <a:lnTo>
                    <a:pt x="10999" y="44910"/>
                  </a:lnTo>
                  <a:lnTo>
                    <a:pt x="10522" y="44433"/>
                  </a:lnTo>
                  <a:lnTo>
                    <a:pt x="10083" y="44910"/>
                  </a:lnTo>
                  <a:lnTo>
                    <a:pt x="9606" y="44910"/>
                  </a:lnTo>
                  <a:lnTo>
                    <a:pt x="9166" y="45349"/>
                  </a:lnTo>
                  <a:lnTo>
                    <a:pt x="8689" y="45349"/>
                  </a:lnTo>
                  <a:lnTo>
                    <a:pt x="8689" y="45826"/>
                  </a:lnTo>
                  <a:lnTo>
                    <a:pt x="9166" y="46743"/>
                  </a:lnTo>
                  <a:lnTo>
                    <a:pt x="8250" y="46743"/>
                  </a:lnTo>
                  <a:lnTo>
                    <a:pt x="7333" y="46266"/>
                  </a:lnTo>
                  <a:lnTo>
                    <a:pt x="6856" y="46266"/>
                  </a:lnTo>
                  <a:lnTo>
                    <a:pt x="6416" y="46743"/>
                  </a:lnTo>
                  <a:lnTo>
                    <a:pt x="6856" y="47182"/>
                  </a:lnTo>
                  <a:lnTo>
                    <a:pt x="6856" y="47659"/>
                  </a:lnTo>
                  <a:lnTo>
                    <a:pt x="5500" y="47659"/>
                  </a:lnTo>
                  <a:lnTo>
                    <a:pt x="5023" y="49015"/>
                  </a:lnTo>
                  <a:lnTo>
                    <a:pt x="5023" y="48099"/>
                  </a:lnTo>
                  <a:lnTo>
                    <a:pt x="4583" y="48099"/>
                  </a:lnTo>
                  <a:lnTo>
                    <a:pt x="4107" y="48576"/>
                  </a:lnTo>
                  <a:lnTo>
                    <a:pt x="3667" y="48099"/>
                  </a:lnTo>
                  <a:lnTo>
                    <a:pt x="2274" y="48099"/>
                  </a:lnTo>
                  <a:lnTo>
                    <a:pt x="2750" y="48576"/>
                  </a:lnTo>
                  <a:lnTo>
                    <a:pt x="2750" y="49015"/>
                  </a:lnTo>
                  <a:lnTo>
                    <a:pt x="3190" y="49492"/>
                  </a:lnTo>
                  <a:lnTo>
                    <a:pt x="3667" y="49492"/>
                  </a:lnTo>
                  <a:lnTo>
                    <a:pt x="3667" y="49932"/>
                  </a:lnTo>
                  <a:lnTo>
                    <a:pt x="3190" y="49932"/>
                  </a:lnTo>
                  <a:lnTo>
                    <a:pt x="2750" y="50409"/>
                  </a:lnTo>
                  <a:lnTo>
                    <a:pt x="1834" y="50409"/>
                  </a:lnTo>
                  <a:lnTo>
                    <a:pt x="1834" y="50848"/>
                  </a:lnTo>
                  <a:lnTo>
                    <a:pt x="2274" y="51765"/>
                  </a:lnTo>
                  <a:lnTo>
                    <a:pt x="2274" y="52242"/>
                  </a:lnTo>
                  <a:lnTo>
                    <a:pt x="1357" y="51765"/>
                  </a:lnTo>
                  <a:lnTo>
                    <a:pt x="1357" y="52242"/>
                  </a:lnTo>
                  <a:lnTo>
                    <a:pt x="1357" y="52681"/>
                  </a:lnTo>
                  <a:lnTo>
                    <a:pt x="1834" y="53598"/>
                  </a:lnTo>
                  <a:lnTo>
                    <a:pt x="2750" y="53598"/>
                  </a:lnTo>
                  <a:lnTo>
                    <a:pt x="2750" y="54075"/>
                  </a:lnTo>
                  <a:lnTo>
                    <a:pt x="2274" y="54075"/>
                  </a:lnTo>
                  <a:lnTo>
                    <a:pt x="1357" y="53598"/>
                  </a:lnTo>
                  <a:lnTo>
                    <a:pt x="1357" y="54075"/>
                  </a:lnTo>
                  <a:lnTo>
                    <a:pt x="1357" y="54515"/>
                  </a:lnTo>
                  <a:lnTo>
                    <a:pt x="1834" y="55431"/>
                  </a:lnTo>
                  <a:lnTo>
                    <a:pt x="2750" y="55908"/>
                  </a:lnTo>
                  <a:lnTo>
                    <a:pt x="1834" y="56348"/>
                  </a:lnTo>
                  <a:lnTo>
                    <a:pt x="1357" y="55908"/>
                  </a:lnTo>
                  <a:lnTo>
                    <a:pt x="917" y="56348"/>
                  </a:lnTo>
                  <a:lnTo>
                    <a:pt x="917" y="56824"/>
                  </a:lnTo>
                  <a:lnTo>
                    <a:pt x="2274" y="57264"/>
                  </a:lnTo>
                  <a:lnTo>
                    <a:pt x="1834" y="57264"/>
                  </a:lnTo>
                  <a:lnTo>
                    <a:pt x="1357" y="57741"/>
                  </a:lnTo>
                  <a:lnTo>
                    <a:pt x="1357" y="58181"/>
                  </a:lnTo>
                  <a:lnTo>
                    <a:pt x="1834" y="58657"/>
                  </a:lnTo>
                  <a:lnTo>
                    <a:pt x="2274" y="59097"/>
                  </a:lnTo>
                  <a:lnTo>
                    <a:pt x="3190" y="58657"/>
                  </a:lnTo>
                  <a:lnTo>
                    <a:pt x="4107" y="58181"/>
                  </a:lnTo>
                  <a:lnTo>
                    <a:pt x="3190" y="59574"/>
                  </a:lnTo>
                  <a:lnTo>
                    <a:pt x="2750" y="60014"/>
                  </a:lnTo>
                  <a:lnTo>
                    <a:pt x="2274" y="60490"/>
                  </a:lnTo>
                  <a:lnTo>
                    <a:pt x="3190" y="61407"/>
                  </a:lnTo>
                  <a:lnTo>
                    <a:pt x="2274" y="61407"/>
                  </a:lnTo>
                  <a:lnTo>
                    <a:pt x="1834" y="61847"/>
                  </a:lnTo>
                  <a:lnTo>
                    <a:pt x="1357" y="61407"/>
                  </a:lnTo>
                  <a:lnTo>
                    <a:pt x="917" y="61407"/>
                  </a:lnTo>
                  <a:lnTo>
                    <a:pt x="441" y="62323"/>
                  </a:lnTo>
                  <a:lnTo>
                    <a:pt x="441" y="62763"/>
                  </a:lnTo>
                  <a:lnTo>
                    <a:pt x="1" y="64156"/>
                  </a:lnTo>
                  <a:lnTo>
                    <a:pt x="441" y="64596"/>
                  </a:lnTo>
                  <a:lnTo>
                    <a:pt x="1357" y="62763"/>
                  </a:lnTo>
                  <a:lnTo>
                    <a:pt x="2274" y="62763"/>
                  </a:lnTo>
                  <a:lnTo>
                    <a:pt x="2750" y="63240"/>
                  </a:lnTo>
                  <a:lnTo>
                    <a:pt x="2750" y="64156"/>
                  </a:lnTo>
                  <a:lnTo>
                    <a:pt x="2274" y="64596"/>
                  </a:lnTo>
                  <a:lnTo>
                    <a:pt x="2274" y="65513"/>
                  </a:lnTo>
                  <a:lnTo>
                    <a:pt x="1834" y="65989"/>
                  </a:lnTo>
                  <a:lnTo>
                    <a:pt x="1834" y="65513"/>
                  </a:lnTo>
                  <a:lnTo>
                    <a:pt x="1357" y="65989"/>
                  </a:lnTo>
                  <a:lnTo>
                    <a:pt x="1357" y="66429"/>
                  </a:lnTo>
                  <a:lnTo>
                    <a:pt x="1357" y="67346"/>
                  </a:lnTo>
                  <a:lnTo>
                    <a:pt x="1357" y="67822"/>
                  </a:lnTo>
                  <a:lnTo>
                    <a:pt x="2274" y="68739"/>
                  </a:lnTo>
                  <a:lnTo>
                    <a:pt x="4107" y="69179"/>
                  </a:lnTo>
                  <a:lnTo>
                    <a:pt x="3190" y="70095"/>
                  </a:lnTo>
                  <a:lnTo>
                    <a:pt x="4107" y="70572"/>
                  </a:lnTo>
                  <a:lnTo>
                    <a:pt x="4583" y="70095"/>
                  </a:lnTo>
                  <a:lnTo>
                    <a:pt x="4583" y="71012"/>
                  </a:lnTo>
                  <a:lnTo>
                    <a:pt x="6856" y="71012"/>
                  </a:lnTo>
                  <a:lnTo>
                    <a:pt x="8250" y="70572"/>
                  </a:lnTo>
                  <a:lnTo>
                    <a:pt x="8250" y="71012"/>
                  </a:lnTo>
                  <a:lnTo>
                    <a:pt x="9166" y="70095"/>
                  </a:lnTo>
                  <a:lnTo>
                    <a:pt x="9606" y="69655"/>
                  </a:lnTo>
                  <a:lnTo>
                    <a:pt x="9606" y="68739"/>
                  </a:lnTo>
                  <a:lnTo>
                    <a:pt x="10522" y="68262"/>
                  </a:lnTo>
                  <a:lnTo>
                    <a:pt x="11916" y="67822"/>
                  </a:lnTo>
                  <a:lnTo>
                    <a:pt x="11916" y="67346"/>
                  </a:lnTo>
                  <a:lnTo>
                    <a:pt x="12355" y="66429"/>
                  </a:lnTo>
                  <a:lnTo>
                    <a:pt x="13272" y="66429"/>
                  </a:lnTo>
                  <a:lnTo>
                    <a:pt x="13272" y="66906"/>
                  </a:lnTo>
                  <a:lnTo>
                    <a:pt x="13749" y="67346"/>
                  </a:lnTo>
                  <a:lnTo>
                    <a:pt x="14665" y="66906"/>
                  </a:lnTo>
                  <a:lnTo>
                    <a:pt x="14665" y="65989"/>
                  </a:lnTo>
                  <a:lnTo>
                    <a:pt x="15582" y="65073"/>
                  </a:lnTo>
                  <a:lnTo>
                    <a:pt x="15582" y="63680"/>
                  </a:lnTo>
                  <a:lnTo>
                    <a:pt x="15105" y="63680"/>
                  </a:lnTo>
                  <a:lnTo>
                    <a:pt x="16021" y="62323"/>
                  </a:lnTo>
                  <a:lnTo>
                    <a:pt x="16498" y="61847"/>
                  </a:lnTo>
                  <a:lnTo>
                    <a:pt x="16938" y="61407"/>
                  </a:lnTo>
                  <a:lnTo>
                    <a:pt x="17415" y="61407"/>
                  </a:lnTo>
                  <a:lnTo>
                    <a:pt x="17415" y="62323"/>
                  </a:lnTo>
                  <a:lnTo>
                    <a:pt x="16938" y="62763"/>
                  </a:lnTo>
                  <a:lnTo>
                    <a:pt x="16498" y="62763"/>
                  </a:lnTo>
                  <a:lnTo>
                    <a:pt x="16498" y="63680"/>
                  </a:lnTo>
                  <a:lnTo>
                    <a:pt x="16938" y="63680"/>
                  </a:lnTo>
                  <a:lnTo>
                    <a:pt x="18331" y="64596"/>
                  </a:lnTo>
                  <a:lnTo>
                    <a:pt x="19248" y="63680"/>
                  </a:lnTo>
                  <a:lnTo>
                    <a:pt x="19248" y="63240"/>
                  </a:lnTo>
                  <a:lnTo>
                    <a:pt x="19687" y="62763"/>
                  </a:lnTo>
                  <a:lnTo>
                    <a:pt x="19687" y="62323"/>
                  </a:lnTo>
                  <a:lnTo>
                    <a:pt x="20164" y="61407"/>
                  </a:lnTo>
                  <a:lnTo>
                    <a:pt x="21081" y="61407"/>
                  </a:lnTo>
                  <a:lnTo>
                    <a:pt x="21520" y="60014"/>
                  </a:lnTo>
                  <a:lnTo>
                    <a:pt x="21520" y="58657"/>
                  </a:lnTo>
                  <a:lnTo>
                    <a:pt x="21520" y="58181"/>
                  </a:lnTo>
                  <a:lnTo>
                    <a:pt x="21520" y="57741"/>
                  </a:lnTo>
                  <a:lnTo>
                    <a:pt x="21081" y="56824"/>
                  </a:lnTo>
                  <a:lnTo>
                    <a:pt x="20604" y="56348"/>
                  </a:lnTo>
                  <a:lnTo>
                    <a:pt x="22437" y="54991"/>
                  </a:lnTo>
                  <a:lnTo>
                    <a:pt x="21997" y="54515"/>
                  </a:lnTo>
                  <a:lnTo>
                    <a:pt x="21997" y="53598"/>
                  </a:lnTo>
                  <a:lnTo>
                    <a:pt x="21997" y="53158"/>
                  </a:lnTo>
                  <a:lnTo>
                    <a:pt x="21520" y="52681"/>
                  </a:lnTo>
                  <a:lnTo>
                    <a:pt x="21081" y="52242"/>
                  </a:lnTo>
                  <a:lnTo>
                    <a:pt x="21081" y="51765"/>
                  </a:lnTo>
                  <a:lnTo>
                    <a:pt x="21081" y="51325"/>
                  </a:lnTo>
                  <a:lnTo>
                    <a:pt x="21520" y="50409"/>
                  </a:lnTo>
                  <a:lnTo>
                    <a:pt x="21520" y="49492"/>
                  </a:lnTo>
                  <a:lnTo>
                    <a:pt x="21081" y="48576"/>
                  </a:lnTo>
                  <a:lnTo>
                    <a:pt x="20604" y="48099"/>
                  </a:lnTo>
                  <a:lnTo>
                    <a:pt x="20604" y="47659"/>
                  </a:lnTo>
                  <a:lnTo>
                    <a:pt x="20604" y="46743"/>
                  </a:lnTo>
                  <a:lnTo>
                    <a:pt x="21081" y="46266"/>
                  </a:lnTo>
                  <a:lnTo>
                    <a:pt x="21081" y="45349"/>
                  </a:lnTo>
                  <a:lnTo>
                    <a:pt x="21081" y="44433"/>
                  </a:lnTo>
                  <a:lnTo>
                    <a:pt x="21081" y="43516"/>
                  </a:lnTo>
                  <a:lnTo>
                    <a:pt x="21520" y="42160"/>
                  </a:lnTo>
                  <a:lnTo>
                    <a:pt x="21997" y="41683"/>
                  </a:lnTo>
                  <a:lnTo>
                    <a:pt x="22914" y="41243"/>
                  </a:lnTo>
                  <a:lnTo>
                    <a:pt x="22914" y="41683"/>
                  </a:lnTo>
                  <a:lnTo>
                    <a:pt x="23353" y="41683"/>
                  </a:lnTo>
                  <a:lnTo>
                    <a:pt x="23830" y="41243"/>
                  </a:lnTo>
                  <a:lnTo>
                    <a:pt x="24270" y="40767"/>
                  </a:lnTo>
                  <a:lnTo>
                    <a:pt x="25663" y="40767"/>
                  </a:lnTo>
                  <a:lnTo>
                    <a:pt x="26103" y="39850"/>
                  </a:lnTo>
                  <a:lnTo>
                    <a:pt x="25663" y="38934"/>
                  </a:lnTo>
                  <a:lnTo>
                    <a:pt x="25663" y="38494"/>
                  </a:lnTo>
                  <a:lnTo>
                    <a:pt x="25663" y="38017"/>
                  </a:lnTo>
                  <a:lnTo>
                    <a:pt x="24747" y="37101"/>
                  </a:lnTo>
                  <a:lnTo>
                    <a:pt x="25187" y="36661"/>
                  </a:lnTo>
                  <a:lnTo>
                    <a:pt x="26103" y="36184"/>
                  </a:lnTo>
                  <a:lnTo>
                    <a:pt x="26103" y="35744"/>
                  </a:lnTo>
                  <a:lnTo>
                    <a:pt x="26580" y="33911"/>
                  </a:lnTo>
                  <a:lnTo>
                    <a:pt x="26580" y="33435"/>
                  </a:lnTo>
                  <a:lnTo>
                    <a:pt x="26580" y="32995"/>
                  </a:lnTo>
                  <a:lnTo>
                    <a:pt x="26580" y="32078"/>
                  </a:lnTo>
                  <a:lnTo>
                    <a:pt x="27020" y="31602"/>
                  </a:lnTo>
                  <a:lnTo>
                    <a:pt x="27496" y="30685"/>
                  </a:lnTo>
                  <a:lnTo>
                    <a:pt x="27496" y="29329"/>
                  </a:lnTo>
                  <a:lnTo>
                    <a:pt x="28413" y="28852"/>
                  </a:lnTo>
                  <a:lnTo>
                    <a:pt x="29329" y="28412"/>
                  </a:lnTo>
                  <a:lnTo>
                    <a:pt x="29769" y="27936"/>
                  </a:lnTo>
                  <a:lnTo>
                    <a:pt x="29769" y="27496"/>
                  </a:lnTo>
                  <a:lnTo>
                    <a:pt x="29769" y="26579"/>
                  </a:lnTo>
                  <a:lnTo>
                    <a:pt x="30686" y="25663"/>
                  </a:lnTo>
                  <a:lnTo>
                    <a:pt x="31602" y="24746"/>
                  </a:lnTo>
                  <a:lnTo>
                    <a:pt x="31602" y="24270"/>
                  </a:lnTo>
                  <a:lnTo>
                    <a:pt x="32079" y="23830"/>
                  </a:lnTo>
                  <a:lnTo>
                    <a:pt x="31162" y="22913"/>
                  </a:lnTo>
                  <a:lnTo>
                    <a:pt x="30686" y="22437"/>
                  </a:lnTo>
                  <a:lnTo>
                    <a:pt x="31162" y="21997"/>
                  </a:lnTo>
                  <a:lnTo>
                    <a:pt x="31602" y="21520"/>
                  </a:lnTo>
                  <a:lnTo>
                    <a:pt x="32995" y="20164"/>
                  </a:lnTo>
                  <a:lnTo>
                    <a:pt x="32995" y="19687"/>
                  </a:lnTo>
                  <a:lnTo>
                    <a:pt x="33435" y="18771"/>
                  </a:lnTo>
                  <a:lnTo>
                    <a:pt x="33912" y="18771"/>
                  </a:lnTo>
                  <a:lnTo>
                    <a:pt x="35268" y="19247"/>
                  </a:lnTo>
                  <a:lnTo>
                    <a:pt x="35745" y="19247"/>
                  </a:lnTo>
                  <a:lnTo>
                    <a:pt x="35268" y="18771"/>
                  </a:lnTo>
                  <a:lnTo>
                    <a:pt x="35268" y="17854"/>
                  </a:lnTo>
                  <a:lnTo>
                    <a:pt x="36185" y="16938"/>
                  </a:lnTo>
                  <a:lnTo>
                    <a:pt x="36661" y="16938"/>
                  </a:lnTo>
                  <a:lnTo>
                    <a:pt x="37101" y="17414"/>
                  </a:lnTo>
                  <a:lnTo>
                    <a:pt x="37578" y="17414"/>
                  </a:lnTo>
                  <a:lnTo>
                    <a:pt x="37578" y="16938"/>
                  </a:lnTo>
                  <a:lnTo>
                    <a:pt x="37578" y="15581"/>
                  </a:lnTo>
                  <a:lnTo>
                    <a:pt x="38934" y="16021"/>
                  </a:lnTo>
                  <a:lnTo>
                    <a:pt x="38494" y="15581"/>
                  </a:lnTo>
                  <a:lnTo>
                    <a:pt x="38494" y="14665"/>
                  </a:lnTo>
                  <a:lnTo>
                    <a:pt x="38494" y="13748"/>
                  </a:lnTo>
                  <a:lnTo>
                    <a:pt x="39851" y="13748"/>
                  </a:lnTo>
                  <a:lnTo>
                    <a:pt x="39411" y="12832"/>
                  </a:lnTo>
                  <a:lnTo>
                    <a:pt x="39851" y="11915"/>
                  </a:lnTo>
                  <a:lnTo>
                    <a:pt x="40327" y="11915"/>
                  </a:lnTo>
                  <a:lnTo>
                    <a:pt x="41244" y="12355"/>
                  </a:lnTo>
                  <a:lnTo>
                    <a:pt x="42160" y="12832"/>
                  </a:lnTo>
                  <a:lnTo>
                    <a:pt x="42160" y="13272"/>
                  </a:lnTo>
                  <a:lnTo>
                    <a:pt x="42600" y="14188"/>
                  </a:lnTo>
                  <a:lnTo>
                    <a:pt x="43517" y="14188"/>
                  </a:lnTo>
                  <a:lnTo>
                    <a:pt x="43993" y="14665"/>
                  </a:lnTo>
                  <a:lnTo>
                    <a:pt x="45826" y="14665"/>
                  </a:lnTo>
                  <a:lnTo>
                    <a:pt x="46266" y="13748"/>
                  </a:lnTo>
                  <a:lnTo>
                    <a:pt x="46743" y="13748"/>
                  </a:lnTo>
                  <a:lnTo>
                    <a:pt x="47183" y="14665"/>
                  </a:lnTo>
                  <a:lnTo>
                    <a:pt x="48099" y="14188"/>
                  </a:lnTo>
                  <a:lnTo>
                    <a:pt x="48576" y="14188"/>
                  </a:lnTo>
                  <a:lnTo>
                    <a:pt x="48576" y="13748"/>
                  </a:lnTo>
                  <a:lnTo>
                    <a:pt x="49016" y="12832"/>
                  </a:lnTo>
                  <a:lnTo>
                    <a:pt x="49492" y="12355"/>
                  </a:lnTo>
                  <a:lnTo>
                    <a:pt x="49492" y="11915"/>
                  </a:lnTo>
                  <a:lnTo>
                    <a:pt x="49492" y="11439"/>
                  </a:lnTo>
                  <a:lnTo>
                    <a:pt x="49492" y="10999"/>
                  </a:lnTo>
                  <a:lnTo>
                    <a:pt x="49932" y="9606"/>
                  </a:lnTo>
                  <a:lnTo>
                    <a:pt x="49492" y="7773"/>
                  </a:lnTo>
                  <a:lnTo>
                    <a:pt x="49932" y="7333"/>
                  </a:lnTo>
                  <a:lnTo>
                    <a:pt x="50849" y="7333"/>
                  </a:lnTo>
                  <a:lnTo>
                    <a:pt x="51765" y="6416"/>
                  </a:lnTo>
                  <a:lnTo>
                    <a:pt x="52242" y="5940"/>
                  </a:lnTo>
                  <a:lnTo>
                    <a:pt x="53158" y="5940"/>
                  </a:lnTo>
                  <a:lnTo>
                    <a:pt x="52682" y="7333"/>
                  </a:lnTo>
                  <a:lnTo>
                    <a:pt x="54515" y="7333"/>
                  </a:lnTo>
                  <a:lnTo>
                    <a:pt x="54991" y="7773"/>
                  </a:lnTo>
                  <a:lnTo>
                    <a:pt x="55431" y="8249"/>
                  </a:lnTo>
                  <a:lnTo>
                    <a:pt x="55431" y="8689"/>
                  </a:lnTo>
                  <a:lnTo>
                    <a:pt x="54991" y="9606"/>
                  </a:lnTo>
                  <a:lnTo>
                    <a:pt x="55431" y="10522"/>
                  </a:lnTo>
                  <a:lnTo>
                    <a:pt x="55431" y="10999"/>
                  </a:lnTo>
                  <a:lnTo>
                    <a:pt x="55431" y="11439"/>
                  </a:lnTo>
                  <a:lnTo>
                    <a:pt x="55431" y="11915"/>
                  </a:lnTo>
                  <a:lnTo>
                    <a:pt x="55908" y="11915"/>
                  </a:lnTo>
                  <a:lnTo>
                    <a:pt x="55908" y="10082"/>
                  </a:lnTo>
                  <a:lnTo>
                    <a:pt x="56348" y="8689"/>
                  </a:lnTo>
                  <a:lnTo>
                    <a:pt x="57741" y="8249"/>
                  </a:lnTo>
                  <a:lnTo>
                    <a:pt x="58657" y="7773"/>
                  </a:lnTo>
                  <a:lnTo>
                    <a:pt x="59097" y="5940"/>
                  </a:lnTo>
                  <a:lnTo>
                    <a:pt x="58657" y="5940"/>
                  </a:lnTo>
                  <a:lnTo>
                    <a:pt x="57741" y="6416"/>
                  </a:lnTo>
                  <a:lnTo>
                    <a:pt x="57264" y="6416"/>
                  </a:lnTo>
                  <a:lnTo>
                    <a:pt x="57741" y="5940"/>
                  </a:lnTo>
                  <a:lnTo>
                    <a:pt x="57741" y="4583"/>
                  </a:lnTo>
                  <a:lnTo>
                    <a:pt x="57264" y="4107"/>
                  </a:lnTo>
                  <a:lnTo>
                    <a:pt x="57741" y="4107"/>
                  </a:lnTo>
                  <a:lnTo>
                    <a:pt x="58181" y="3667"/>
                  </a:lnTo>
                  <a:lnTo>
                    <a:pt x="58181" y="3190"/>
                  </a:lnTo>
                  <a:lnTo>
                    <a:pt x="58181" y="2750"/>
                  </a:lnTo>
                  <a:lnTo>
                    <a:pt x="57741" y="2750"/>
                  </a:lnTo>
                  <a:lnTo>
                    <a:pt x="57741" y="2274"/>
                  </a:lnTo>
                  <a:lnTo>
                    <a:pt x="56824" y="2274"/>
                  </a:lnTo>
                  <a:lnTo>
                    <a:pt x="55908" y="2750"/>
                  </a:lnTo>
                  <a:lnTo>
                    <a:pt x="55431" y="1834"/>
                  </a:lnTo>
                  <a:lnTo>
                    <a:pt x="54515" y="1834"/>
                  </a:lnTo>
                  <a:lnTo>
                    <a:pt x="54075" y="1357"/>
                  </a:lnTo>
                  <a:lnTo>
                    <a:pt x="53158" y="2750"/>
                  </a:lnTo>
                  <a:lnTo>
                    <a:pt x="53158" y="3190"/>
                  </a:lnTo>
                  <a:lnTo>
                    <a:pt x="52682" y="3667"/>
                  </a:lnTo>
                  <a:lnTo>
                    <a:pt x="52242" y="2750"/>
                  </a:lnTo>
                  <a:lnTo>
                    <a:pt x="52242" y="2274"/>
                  </a:lnTo>
                  <a:lnTo>
                    <a:pt x="52682" y="1834"/>
                  </a:lnTo>
                  <a:lnTo>
                    <a:pt x="52682" y="1357"/>
                  </a:lnTo>
                  <a:lnTo>
                    <a:pt x="5268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42" name="Google Shape;5142;p37"/>
            <p:cNvSpPr/>
            <p:nvPr/>
          </p:nvSpPr>
          <p:spPr>
            <a:xfrm>
              <a:off x="5823924" y="2634379"/>
              <a:ext cx="29482" cy="29482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17" y="0"/>
                  </a:moveTo>
                  <a:lnTo>
                    <a:pt x="1" y="917"/>
                  </a:lnTo>
                  <a:lnTo>
                    <a:pt x="917" y="917"/>
                  </a:lnTo>
                  <a:lnTo>
                    <a:pt x="917" y="1393"/>
                  </a:lnTo>
                  <a:lnTo>
                    <a:pt x="1357" y="1833"/>
                  </a:lnTo>
                  <a:lnTo>
                    <a:pt x="1834" y="1393"/>
                  </a:lnTo>
                  <a:lnTo>
                    <a:pt x="1357" y="917"/>
                  </a:lnTo>
                  <a:lnTo>
                    <a:pt x="135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43" name="Google Shape;5143;p37"/>
            <p:cNvSpPr/>
            <p:nvPr/>
          </p:nvSpPr>
          <p:spPr>
            <a:xfrm>
              <a:off x="5823924" y="2649104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44" name="Google Shape;5144;p37"/>
            <p:cNvSpPr/>
            <p:nvPr/>
          </p:nvSpPr>
          <p:spPr>
            <a:xfrm>
              <a:off x="5823924" y="1816998"/>
              <a:ext cx="508002" cy="1163910"/>
            </a:xfrm>
            <a:custGeom>
              <a:avLst/>
              <a:gdLst/>
              <a:ahLst/>
              <a:cxnLst/>
              <a:rect l="l" t="t" r="r" b="b"/>
              <a:pathLst>
                <a:path w="31602" h="72405" extrusionOk="0">
                  <a:moveTo>
                    <a:pt x="21080" y="0"/>
                  </a:moveTo>
                  <a:lnTo>
                    <a:pt x="21080" y="917"/>
                  </a:lnTo>
                  <a:lnTo>
                    <a:pt x="21080" y="1833"/>
                  </a:lnTo>
                  <a:lnTo>
                    <a:pt x="21520" y="2273"/>
                  </a:lnTo>
                  <a:lnTo>
                    <a:pt x="20164" y="1833"/>
                  </a:lnTo>
                  <a:lnTo>
                    <a:pt x="20164" y="3190"/>
                  </a:lnTo>
                  <a:lnTo>
                    <a:pt x="20164" y="3666"/>
                  </a:lnTo>
                  <a:lnTo>
                    <a:pt x="19687" y="3666"/>
                  </a:lnTo>
                  <a:lnTo>
                    <a:pt x="18771" y="3190"/>
                  </a:lnTo>
                  <a:lnTo>
                    <a:pt x="17854" y="4106"/>
                  </a:lnTo>
                  <a:lnTo>
                    <a:pt x="17854" y="5023"/>
                  </a:lnTo>
                  <a:lnTo>
                    <a:pt x="18331" y="5499"/>
                  </a:lnTo>
                  <a:lnTo>
                    <a:pt x="17414" y="5499"/>
                  </a:lnTo>
                  <a:lnTo>
                    <a:pt x="16498" y="5023"/>
                  </a:lnTo>
                  <a:lnTo>
                    <a:pt x="16021" y="5023"/>
                  </a:lnTo>
                  <a:lnTo>
                    <a:pt x="15581" y="5939"/>
                  </a:lnTo>
                  <a:lnTo>
                    <a:pt x="15581" y="6416"/>
                  </a:lnTo>
                  <a:lnTo>
                    <a:pt x="14188" y="7772"/>
                  </a:lnTo>
                  <a:lnTo>
                    <a:pt x="13748" y="8249"/>
                  </a:lnTo>
                  <a:lnTo>
                    <a:pt x="13272" y="8689"/>
                  </a:lnTo>
                  <a:lnTo>
                    <a:pt x="13748" y="9165"/>
                  </a:lnTo>
                  <a:lnTo>
                    <a:pt x="14665" y="10082"/>
                  </a:lnTo>
                  <a:lnTo>
                    <a:pt x="14188" y="10522"/>
                  </a:lnTo>
                  <a:lnTo>
                    <a:pt x="14188" y="10998"/>
                  </a:lnTo>
                  <a:lnTo>
                    <a:pt x="13272" y="11915"/>
                  </a:lnTo>
                  <a:lnTo>
                    <a:pt x="12355" y="12831"/>
                  </a:lnTo>
                  <a:lnTo>
                    <a:pt x="12355" y="13748"/>
                  </a:lnTo>
                  <a:lnTo>
                    <a:pt x="12355" y="14188"/>
                  </a:lnTo>
                  <a:lnTo>
                    <a:pt x="11915" y="14664"/>
                  </a:lnTo>
                  <a:lnTo>
                    <a:pt x="10999" y="15104"/>
                  </a:lnTo>
                  <a:lnTo>
                    <a:pt x="10082" y="15581"/>
                  </a:lnTo>
                  <a:lnTo>
                    <a:pt x="10082" y="16937"/>
                  </a:lnTo>
                  <a:lnTo>
                    <a:pt x="9606" y="17854"/>
                  </a:lnTo>
                  <a:lnTo>
                    <a:pt x="9166" y="18330"/>
                  </a:lnTo>
                  <a:lnTo>
                    <a:pt x="9166" y="19247"/>
                  </a:lnTo>
                  <a:lnTo>
                    <a:pt x="9166" y="19687"/>
                  </a:lnTo>
                  <a:lnTo>
                    <a:pt x="9166" y="20163"/>
                  </a:lnTo>
                  <a:lnTo>
                    <a:pt x="8689" y="21996"/>
                  </a:lnTo>
                  <a:lnTo>
                    <a:pt x="8689" y="22436"/>
                  </a:lnTo>
                  <a:lnTo>
                    <a:pt x="7773" y="22913"/>
                  </a:lnTo>
                  <a:lnTo>
                    <a:pt x="7333" y="23353"/>
                  </a:lnTo>
                  <a:lnTo>
                    <a:pt x="8249" y="24269"/>
                  </a:lnTo>
                  <a:lnTo>
                    <a:pt x="8249" y="24746"/>
                  </a:lnTo>
                  <a:lnTo>
                    <a:pt x="8249" y="25186"/>
                  </a:lnTo>
                  <a:lnTo>
                    <a:pt x="8689" y="26102"/>
                  </a:lnTo>
                  <a:lnTo>
                    <a:pt x="8249" y="27019"/>
                  </a:lnTo>
                  <a:lnTo>
                    <a:pt x="6856" y="27019"/>
                  </a:lnTo>
                  <a:lnTo>
                    <a:pt x="6416" y="27495"/>
                  </a:lnTo>
                  <a:lnTo>
                    <a:pt x="5939" y="27935"/>
                  </a:lnTo>
                  <a:lnTo>
                    <a:pt x="5500" y="27935"/>
                  </a:lnTo>
                  <a:lnTo>
                    <a:pt x="5500" y="27495"/>
                  </a:lnTo>
                  <a:lnTo>
                    <a:pt x="4583" y="27935"/>
                  </a:lnTo>
                  <a:lnTo>
                    <a:pt x="4106" y="28412"/>
                  </a:lnTo>
                  <a:lnTo>
                    <a:pt x="3667" y="29768"/>
                  </a:lnTo>
                  <a:lnTo>
                    <a:pt x="3667" y="30685"/>
                  </a:lnTo>
                  <a:lnTo>
                    <a:pt x="3667" y="31601"/>
                  </a:lnTo>
                  <a:lnTo>
                    <a:pt x="3667" y="32518"/>
                  </a:lnTo>
                  <a:lnTo>
                    <a:pt x="3190" y="32995"/>
                  </a:lnTo>
                  <a:lnTo>
                    <a:pt x="3190" y="33911"/>
                  </a:lnTo>
                  <a:lnTo>
                    <a:pt x="3190" y="34351"/>
                  </a:lnTo>
                  <a:lnTo>
                    <a:pt x="3667" y="34828"/>
                  </a:lnTo>
                  <a:lnTo>
                    <a:pt x="4106" y="35744"/>
                  </a:lnTo>
                  <a:lnTo>
                    <a:pt x="4106" y="36661"/>
                  </a:lnTo>
                  <a:lnTo>
                    <a:pt x="3667" y="37577"/>
                  </a:lnTo>
                  <a:lnTo>
                    <a:pt x="3667" y="38017"/>
                  </a:lnTo>
                  <a:lnTo>
                    <a:pt x="3667" y="38494"/>
                  </a:lnTo>
                  <a:lnTo>
                    <a:pt x="4106" y="38933"/>
                  </a:lnTo>
                  <a:lnTo>
                    <a:pt x="4583" y="39410"/>
                  </a:lnTo>
                  <a:lnTo>
                    <a:pt x="4583" y="39850"/>
                  </a:lnTo>
                  <a:lnTo>
                    <a:pt x="4583" y="40767"/>
                  </a:lnTo>
                  <a:lnTo>
                    <a:pt x="5023" y="41243"/>
                  </a:lnTo>
                  <a:lnTo>
                    <a:pt x="3190" y="42600"/>
                  </a:lnTo>
                  <a:lnTo>
                    <a:pt x="3667" y="43076"/>
                  </a:lnTo>
                  <a:lnTo>
                    <a:pt x="4106" y="43993"/>
                  </a:lnTo>
                  <a:lnTo>
                    <a:pt x="4106" y="44433"/>
                  </a:lnTo>
                  <a:lnTo>
                    <a:pt x="4106" y="44909"/>
                  </a:lnTo>
                  <a:lnTo>
                    <a:pt x="4106" y="46266"/>
                  </a:lnTo>
                  <a:lnTo>
                    <a:pt x="3667" y="47659"/>
                  </a:lnTo>
                  <a:lnTo>
                    <a:pt x="2750" y="47659"/>
                  </a:lnTo>
                  <a:lnTo>
                    <a:pt x="2273" y="48575"/>
                  </a:lnTo>
                  <a:lnTo>
                    <a:pt x="2273" y="49015"/>
                  </a:lnTo>
                  <a:lnTo>
                    <a:pt x="1834" y="49492"/>
                  </a:lnTo>
                  <a:lnTo>
                    <a:pt x="1834" y="49932"/>
                  </a:lnTo>
                  <a:lnTo>
                    <a:pt x="917" y="50848"/>
                  </a:lnTo>
                  <a:lnTo>
                    <a:pt x="1357" y="51325"/>
                  </a:lnTo>
                  <a:lnTo>
                    <a:pt x="1357" y="51765"/>
                  </a:lnTo>
                  <a:lnTo>
                    <a:pt x="1834" y="52241"/>
                  </a:lnTo>
                  <a:lnTo>
                    <a:pt x="1357" y="52681"/>
                  </a:lnTo>
                  <a:lnTo>
                    <a:pt x="440" y="52241"/>
                  </a:lnTo>
                  <a:lnTo>
                    <a:pt x="440" y="51765"/>
                  </a:lnTo>
                  <a:lnTo>
                    <a:pt x="1" y="51765"/>
                  </a:lnTo>
                  <a:lnTo>
                    <a:pt x="440" y="53158"/>
                  </a:lnTo>
                  <a:lnTo>
                    <a:pt x="440" y="53598"/>
                  </a:lnTo>
                  <a:lnTo>
                    <a:pt x="440" y="54514"/>
                  </a:lnTo>
                  <a:lnTo>
                    <a:pt x="440" y="54991"/>
                  </a:lnTo>
                  <a:lnTo>
                    <a:pt x="440" y="55431"/>
                  </a:lnTo>
                  <a:lnTo>
                    <a:pt x="440" y="55907"/>
                  </a:lnTo>
                  <a:lnTo>
                    <a:pt x="440" y="56347"/>
                  </a:lnTo>
                  <a:lnTo>
                    <a:pt x="917" y="56347"/>
                  </a:lnTo>
                  <a:lnTo>
                    <a:pt x="917" y="57264"/>
                  </a:lnTo>
                  <a:lnTo>
                    <a:pt x="1357" y="56824"/>
                  </a:lnTo>
                  <a:lnTo>
                    <a:pt x="1834" y="57264"/>
                  </a:lnTo>
                  <a:lnTo>
                    <a:pt x="1357" y="58180"/>
                  </a:lnTo>
                  <a:lnTo>
                    <a:pt x="1357" y="58657"/>
                  </a:lnTo>
                  <a:lnTo>
                    <a:pt x="1834" y="59097"/>
                  </a:lnTo>
                  <a:lnTo>
                    <a:pt x="1834" y="59573"/>
                  </a:lnTo>
                  <a:lnTo>
                    <a:pt x="1834" y="60930"/>
                  </a:lnTo>
                  <a:lnTo>
                    <a:pt x="1834" y="61406"/>
                  </a:lnTo>
                  <a:lnTo>
                    <a:pt x="2273" y="61846"/>
                  </a:lnTo>
                  <a:lnTo>
                    <a:pt x="1834" y="62323"/>
                  </a:lnTo>
                  <a:lnTo>
                    <a:pt x="1834" y="63239"/>
                  </a:lnTo>
                  <a:lnTo>
                    <a:pt x="2273" y="63679"/>
                  </a:lnTo>
                  <a:lnTo>
                    <a:pt x="2750" y="63679"/>
                  </a:lnTo>
                  <a:lnTo>
                    <a:pt x="3190" y="65072"/>
                  </a:lnTo>
                  <a:lnTo>
                    <a:pt x="4106" y="65512"/>
                  </a:lnTo>
                  <a:lnTo>
                    <a:pt x="4106" y="65989"/>
                  </a:lnTo>
                  <a:lnTo>
                    <a:pt x="4106" y="66429"/>
                  </a:lnTo>
                  <a:lnTo>
                    <a:pt x="3667" y="66429"/>
                  </a:lnTo>
                  <a:lnTo>
                    <a:pt x="3667" y="66905"/>
                  </a:lnTo>
                  <a:lnTo>
                    <a:pt x="3190" y="67345"/>
                  </a:lnTo>
                  <a:lnTo>
                    <a:pt x="3190" y="67822"/>
                  </a:lnTo>
                  <a:lnTo>
                    <a:pt x="3190" y="68738"/>
                  </a:lnTo>
                  <a:lnTo>
                    <a:pt x="3667" y="68738"/>
                  </a:lnTo>
                  <a:lnTo>
                    <a:pt x="3667" y="69655"/>
                  </a:lnTo>
                  <a:lnTo>
                    <a:pt x="4583" y="70095"/>
                  </a:lnTo>
                  <a:lnTo>
                    <a:pt x="4583" y="70571"/>
                  </a:lnTo>
                  <a:lnTo>
                    <a:pt x="4583" y="71488"/>
                  </a:lnTo>
                  <a:lnTo>
                    <a:pt x="4106" y="71928"/>
                  </a:lnTo>
                  <a:lnTo>
                    <a:pt x="4583" y="72404"/>
                  </a:lnTo>
                  <a:lnTo>
                    <a:pt x="5023" y="71928"/>
                  </a:lnTo>
                  <a:lnTo>
                    <a:pt x="5500" y="72404"/>
                  </a:lnTo>
                  <a:lnTo>
                    <a:pt x="6856" y="71928"/>
                  </a:lnTo>
                  <a:lnTo>
                    <a:pt x="8689" y="71928"/>
                  </a:lnTo>
                  <a:lnTo>
                    <a:pt x="8689" y="71488"/>
                  </a:lnTo>
                  <a:lnTo>
                    <a:pt x="8249" y="70571"/>
                  </a:lnTo>
                  <a:lnTo>
                    <a:pt x="8249" y="69655"/>
                  </a:lnTo>
                  <a:lnTo>
                    <a:pt x="8689" y="69178"/>
                  </a:lnTo>
                  <a:lnTo>
                    <a:pt x="9606" y="69178"/>
                  </a:lnTo>
                  <a:lnTo>
                    <a:pt x="10082" y="68262"/>
                  </a:lnTo>
                  <a:lnTo>
                    <a:pt x="9606" y="68738"/>
                  </a:lnTo>
                  <a:lnTo>
                    <a:pt x="10082" y="67822"/>
                  </a:lnTo>
                  <a:lnTo>
                    <a:pt x="10999" y="67345"/>
                  </a:lnTo>
                  <a:lnTo>
                    <a:pt x="12355" y="67822"/>
                  </a:lnTo>
                  <a:lnTo>
                    <a:pt x="12355" y="68262"/>
                  </a:lnTo>
                  <a:lnTo>
                    <a:pt x="14188" y="68262"/>
                  </a:lnTo>
                  <a:lnTo>
                    <a:pt x="14188" y="67345"/>
                  </a:lnTo>
                  <a:lnTo>
                    <a:pt x="14188" y="66905"/>
                  </a:lnTo>
                  <a:lnTo>
                    <a:pt x="15105" y="65072"/>
                  </a:lnTo>
                  <a:lnTo>
                    <a:pt x="14665" y="64156"/>
                  </a:lnTo>
                  <a:lnTo>
                    <a:pt x="15105" y="63679"/>
                  </a:lnTo>
                  <a:lnTo>
                    <a:pt x="15581" y="63239"/>
                  </a:lnTo>
                  <a:lnTo>
                    <a:pt x="15581" y="62763"/>
                  </a:lnTo>
                  <a:lnTo>
                    <a:pt x="15105" y="62763"/>
                  </a:lnTo>
                  <a:lnTo>
                    <a:pt x="15581" y="61846"/>
                  </a:lnTo>
                  <a:lnTo>
                    <a:pt x="16021" y="61406"/>
                  </a:lnTo>
                  <a:lnTo>
                    <a:pt x="15581" y="60930"/>
                  </a:lnTo>
                  <a:lnTo>
                    <a:pt x="15581" y="60013"/>
                  </a:lnTo>
                  <a:lnTo>
                    <a:pt x="15581" y="59573"/>
                  </a:lnTo>
                  <a:lnTo>
                    <a:pt x="16021" y="59097"/>
                  </a:lnTo>
                  <a:lnTo>
                    <a:pt x="16021" y="58657"/>
                  </a:lnTo>
                  <a:lnTo>
                    <a:pt x="16498" y="57740"/>
                  </a:lnTo>
                  <a:lnTo>
                    <a:pt x="16498" y="57264"/>
                  </a:lnTo>
                  <a:lnTo>
                    <a:pt x="16498" y="56824"/>
                  </a:lnTo>
                  <a:lnTo>
                    <a:pt x="15581" y="55907"/>
                  </a:lnTo>
                  <a:lnTo>
                    <a:pt x="16938" y="55431"/>
                  </a:lnTo>
                  <a:lnTo>
                    <a:pt x="15105" y="54991"/>
                  </a:lnTo>
                  <a:lnTo>
                    <a:pt x="15581" y="54514"/>
                  </a:lnTo>
                  <a:lnTo>
                    <a:pt x="16498" y="54991"/>
                  </a:lnTo>
                  <a:lnTo>
                    <a:pt x="17414" y="54514"/>
                  </a:lnTo>
                  <a:lnTo>
                    <a:pt x="17854" y="53598"/>
                  </a:lnTo>
                  <a:lnTo>
                    <a:pt x="17854" y="53158"/>
                  </a:lnTo>
                  <a:lnTo>
                    <a:pt x="17854" y="52681"/>
                  </a:lnTo>
                  <a:lnTo>
                    <a:pt x="18771" y="52681"/>
                  </a:lnTo>
                  <a:lnTo>
                    <a:pt x="19687" y="53158"/>
                  </a:lnTo>
                  <a:lnTo>
                    <a:pt x="20164" y="52241"/>
                  </a:lnTo>
                  <a:lnTo>
                    <a:pt x="20604" y="51765"/>
                  </a:lnTo>
                  <a:lnTo>
                    <a:pt x="21520" y="50848"/>
                  </a:lnTo>
                  <a:lnTo>
                    <a:pt x="20164" y="50408"/>
                  </a:lnTo>
                  <a:lnTo>
                    <a:pt x="20164" y="49932"/>
                  </a:lnTo>
                  <a:lnTo>
                    <a:pt x="20604" y="49492"/>
                  </a:lnTo>
                  <a:lnTo>
                    <a:pt x="21080" y="49492"/>
                  </a:lnTo>
                  <a:lnTo>
                    <a:pt x="21997" y="48099"/>
                  </a:lnTo>
                  <a:lnTo>
                    <a:pt x="21520" y="47659"/>
                  </a:lnTo>
                  <a:lnTo>
                    <a:pt x="21520" y="46742"/>
                  </a:lnTo>
                  <a:lnTo>
                    <a:pt x="20604" y="47182"/>
                  </a:lnTo>
                  <a:lnTo>
                    <a:pt x="20604" y="46742"/>
                  </a:lnTo>
                  <a:lnTo>
                    <a:pt x="20604" y="46266"/>
                  </a:lnTo>
                  <a:lnTo>
                    <a:pt x="20164" y="45826"/>
                  </a:lnTo>
                  <a:lnTo>
                    <a:pt x="19687" y="45349"/>
                  </a:lnTo>
                  <a:lnTo>
                    <a:pt x="19247" y="44909"/>
                  </a:lnTo>
                  <a:lnTo>
                    <a:pt x="19247" y="44433"/>
                  </a:lnTo>
                  <a:lnTo>
                    <a:pt x="18331" y="44909"/>
                  </a:lnTo>
                  <a:lnTo>
                    <a:pt x="17854" y="44433"/>
                  </a:lnTo>
                  <a:lnTo>
                    <a:pt x="17414" y="43993"/>
                  </a:lnTo>
                  <a:lnTo>
                    <a:pt x="17414" y="43076"/>
                  </a:lnTo>
                  <a:lnTo>
                    <a:pt x="16938" y="42600"/>
                  </a:lnTo>
                  <a:lnTo>
                    <a:pt x="16938" y="42160"/>
                  </a:lnTo>
                  <a:lnTo>
                    <a:pt x="16021" y="41683"/>
                  </a:lnTo>
                  <a:lnTo>
                    <a:pt x="16498" y="41243"/>
                  </a:lnTo>
                  <a:lnTo>
                    <a:pt x="16938" y="40767"/>
                  </a:lnTo>
                  <a:lnTo>
                    <a:pt x="16938" y="39850"/>
                  </a:lnTo>
                  <a:lnTo>
                    <a:pt x="16938" y="39410"/>
                  </a:lnTo>
                  <a:lnTo>
                    <a:pt x="16938" y="38494"/>
                  </a:lnTo>
                  <a:lnTo>
                    <a:pt x="17414" y="38494"/>
                  </a:lnTo>
                  <a:lnTo>
                    <a:pt x="16938" y="38017"/>
                  </a:lnTo>
                  <a:lnTo>
                    <a:pt x="17414" y="37577"/>
                  </a:lnTo>
                  <a:lnTo>
                    <a:pt x="17414" y="36661"/>
                  </a:lnTo>
                  <a:lnTo>
                    <a:pt x="17854" y="35744"/>
                  </a:lnTo>
                  <a:lnTo>
                    <a:pt x="17854" y="34828"/>
                  </a:lnTo>
                  <a:lnTo>
                    <a:pt x="16021" y="35267"/>
                  </a:lnTo>
                  <a:lnTo>
                    <a:pt x="16021" y="33911"/>
                  </a:lnTo>
                  <a:lnTo>
                    <a:pt x="16498" y="33434"/>
                  </a:lnTo>
                  <a:lnTo>
                    <a:pt x="17854" y="33911"/>
                  </a:lnTo>
                  <a:lnTo>
                    <a:pt x="18331" y="33434"/>
                  </a:lnTo>
                  <a:lnTo>
                    <a:pt x="18771" y="33434"/>
                  </a:lnTo>
                  <a:lnTo>
                    <a:pt x="19247" y="32995"/>
                  </a:lnTo>
                  <a:lnTo>
                    <a:pt x="19687" y="32995"/>
                  </a:lnTo>
                  <a:lnTo>
                    <a:pt x="20604" y="32518"/>
                  </a:lnTo>
                  <a:lnTo>
                    <a:pt x="20164" y="32078"/>
                  </a:lnTo>
                  <a:lnTo>
                    <a:pt x="21080" y="30685"/>
                  </a:lnTo>
                  <a:lnTo>
                    <a:pt x="20604" y="30245"/>
                  </a:lnTo>
                  <a:lnTo>
                    <a:pt x="21520" y="30245"/>
                  </a:lnTo>
                  <a:lnTo>
                    <a:pt x="21997" y="29329"/>
                  </a:lnTo>
                  <a:lnTo>
                    <a:pt x="22437" y="29768"/>
                  </a:lnTo>
                  <a:lnTo>
                    <a:pt x="23353" y="29329"/>
                  </a:lnTo>
                  <a:lnTo>
                    <a:pt x="22913" y="28852"/>
                  </a:lnTo>
                  <a:lnTo>
                    <a:pt x="23353" y="28412"/>
                  </a:lnTo>
                  <a:lnTo>
                    <a:pt x="23830" y="27935"/>
                  </a:lnTo>
                  <a:lnTo>
                    <a:pt x="24746" y="27495"/>
                  </a:lnTo>
                  <a:lnTo>
                    <a:pt x="24746" y="26579"/>
                  </a:lnTo>
                  <a:lnTo>
                    <a:pt x="24746" y="26102"/>
                  </a:lnTo>
                  <a:lnTo>
                    <a:pt x="24746" y="25662"/>
                  </a:lnTo>
                  <a:lnTo>
                    <a:pt x="24746" y="24746"/>
                  </a:lnTo>
                  <a:lnTo>
                    <a:pt x="25186" y="24746"/>
                  </a:lnTo>
                  <a:lnTo>
                    <a:pt x="25663" y="23353"/>
                  </a:lnTo>
                  <a:lnTo>
                    <a:pt x="26103" y="22913"/>
                  </a:lnTo>
                  <a:lnTo>
                    <a:pt x="25663" y="22436"/>
                  </a:lnTo>
                  <a:lnTo>
                    <a:pt x="25663" y="21996"/>
                  </a:lnTo>
                  <a:lnTo>
                    <a:pt x="25663" y="21080"/>
                  </a:lnTo>
                  <a:lnTo>
                    <a:pt x="25663" y="20163"/>
                  </a:lnTo>
                  <a:lnTo>
                    <a:pt x="26103" y="19687"/>
                  </a:lnTo>
                  <a:lnTo>
                    <a:pt x="26103" y="19247"/>
                  </a:lnTo>
                  <a:lnTo>
                    <a:pt x="26103" y="18770"/>
                  </a:lnTo>
                  <a:lnTo>
                    <a:pt x="26579" y="17854"/>
                  </a:lnTo>
                  <a:lnTo>
                    <a:pt x="27496" y="17854"/>
                  </a:lnTo>
                  <a:lnTo>
                    <a:pt x="27496" y="16937"/>
                  </a:lnTo>
                  <a:lnTo>
                    <a:pt x="27496" y="16021"/>
                  </a:lnTo>
                  <a:lnTo>
                    <a:pt x="27496" y="15581"/>
                  </a:lnTo>
                  <a:lnTo>
                    <a:pt x="27936" y="15581"/>
                  </a:lnTo>
                  <a:lnTo>
                    <a:pt x="28412" y="16021"/>
                  </a:lnTo>
                  <a:lnTo>
                    <a:pt x="29329" y="15104"/>
                  </a:lnTo>
                  <a:lnTo>
                    <a:pt x="29769" y="15581"/>
                  </a:lnTo>
                  <a:lnTo>
                    <a:pt x="31162" y="15581"/>
                  </a:lnTo>
                  <a:lnTo>
                    <a:pt x="31602" y="15104"/>
                  </a:lnTo>
                  <a:lnTo>
                    <a:pt x="31602" y="14188"/>
                  </a:lnTo>
                  <a:lnTo>
                    <a:pt x="31162" y="13748"/>
                  </a:lnTo>
                  <a:lnTo>
                    <a:pt x="30685" y="12831"/>
                  </a:lnTo>
                  <a:lnTo>
                    <a:pt x="30685" y="12355"/>
                  </a:lnTo>
                  <a:lnTo>
                    <a:pt x="30245" y="11438"/>
                  </a:lnTo>
                  <a:lnTo>
                    <a:pt x="30245" y="10522"/>
                  </a:lnTo>
                  <a:lnTo>
                    <a:pt x="30685" y="10082"/>
                  </a:lnTo>
                  <a:lnTo>
                    <a:pt x="30245" y="9605"/>
                  </a:lnTo>
                  <a:lnTo>
                    <a:pt x="30245" y="9165"/>
                  </a:lnTo>
                  <a:lnTo>
                    <a:pt x="29769" y="8689"/>
                  </a:lnTo>
                  <a:lnTo>
                    <a:pt x="29769" y="7772"/>
                  </a:lnTo>
                  <a:lnTo>
                    <a:pt x="29769" y="7332"/>
                  </a:lnTo>
                  <a:lnTo>
                    <a:pt x="29769" y="6856"/>
                  </a:lnTo>
                  <a:lnTo>
                    <a:pt x="28852" y="7332"/>
                  </a:lnTo>
                  <a:lnTo>
                    <a:pt x="28412" y="7332"/>
                  </a:lnTo>
                  <a:lnTo>
                    <a:pt x="28852" y="6416"/>
                  </a:lnTo>
                  <a:lnTo>
                    <a:pt x="28852" y="5939"/>
                  </a:lnTo>
                  <a:lnTo>
                    <a:pt x="28852" y="5499"/>
                  </a:lnTo>
                  <a:lnTo>
                    <a:pt x="28852" y="5023"/>
                  </a:lnTo>
                  <a:lnTo>
                    <a:pt x="28852" y="4583"/>
                  </a:lnTo>
                  <a:lnTo>
                    <a:pt x="28412" y="4106"/>
                  </a:lnTo>
                  <a:lnTo>
                    <a:pt x="28412" y="3190"/>
                  </a:lnTo>
                  <a:lnTo>
                    <a:pt x="27936" y="3190"/>
                  </a:lnTo>
                  <a:lnTo>
                    <a:pt x="26579" y="2750"/>
                  </a:lnTo>
                  <a:lnTo>
                    <a:pt x="25663" y="2273"/>
                  </a:lnTo>
                  <a:lnTo>
                    <a:pt x="25186" y="2273"/>
                  </a:lnTo>
                  <a:lnTo>
                    <a:pt x="24746" y="1833"/>
                  </a:lnTo>
                  <a:lnTo>
                    <a:pt x="24270" y="1833"/>
                  </a:lnTo>
                  <a:lnTo>
                    <a:pt x="24270" y="917"/>
                  </a:lnTo>
                  <a:lnTo>
                    <a:pt x="23353" y="44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45" name="Google Shape;5145;p37"/>
            <p:cNvSpPr/>
            <p:nvPr/>
          </p:nvSpPr>
          <p:spPr>
            <a:xfrm>
              <a:off x="6177510" y="1691468"/>
              <a:ext cx="500929" cy="869256"/>
            </a:xfrm>
            <a:custGeom>
              <a:avLst/>
              <a:gdLst/>
              <a:ahLst/>
              <a:cxnLst/>
              <a:rect l="l" t="t" r="r" b="b"/>
              <a:pathLst>
                <a:path w="31162" h="54075" extrusionOk="0">
                  <a:moveTo>
                    <a:pt x="12832" y="1"/>
                  </a:moveTo>
                  <a:lnTo>
                    <a:pt x="12355" y="477"/>
                  </a:lnTo>
                  <a:lnTo>
                    <a:pt x="11439" y="1394"/>
                  </a:lnTo>
                  <a:lnTo>
                    <a:pt x="10522" y="1394"/>
                  </a:lnTo>
                  <a:lnTo>
                    <a:pt x="10082" y="1834"/>
                  </a:lnTo>
                  <a:lnTo>
                    <a:pt x="10522" y="3667"/>
                  </a:lnTo>
                  <a:lnTo>
                    <a:pt x="10082" y="5060"/>
                  </a:lnTo>
                  <a:lnTo>
                    <a:pt x="10082" y="5500"/>
                  </a:lnTo>
                  <a:lnTo>
                    <a:pt x="10082" y="5976"/>
                  </a:lnTo>
                  <a:lnTo>
                    <a:pt x="10082" y="6416"/>
                  </a:lnTo>
                  <a:lnTo>
                    <a:pt x="9606" y="6893"/>
                  </a:lnTo>
                  <a:lnTo>
                    <a:pt x="9166" y="7809"/>
                  </a:lnTo>
                  <a:lnTo>
                    <a:pt x="9166" y="8249"/>
                  </a:lnTo>
                  <a:lnTo>
                    <a:pt x="8689" y="8249"/>
                  </a:lnTo>
                  <a:lnTo>
                    <a:pt x="7773" y="8726"/>
                  </a:lnTo>
                  <a:lnTo>
                    <a:pt x="7333" y="7809"/>
                  </a:lnTo>
                  <a:lnTo>
                    <a:pt x="6856" y="7809"/>
                  </a:lnTo>
                  <a:lnTo>
                    <a:pt x="6416" y="8726"/>
                  </a:lnTo>
                  <a:lnTo>
                    <a:pt x="4583" y="8726"/>
                  </a:lnTo>
                  <a:lnTo>
                    <a:pt x="4107" y="8249"/>
                  </a:lnTo>
                  <a:lnTo>
                    <a:pt x="3190" y="8249"/>
                  </a:lnTo>
                  <a:lnTo>
                    <a:pt x="2750" y="7333"/>
                  </a:lnTo>
                  <a:lnTo>
                    <a:pt x="2750" y="6893"/>
                  </a:lnTo>
                  <a:lnTo>
                    <a:pt x="1357" y="6416"/>
                  </a:lnTo>
                  <a:lnTo>
                    <a:pt x="917" y="5976"/>
                  </a:lnTo>
                  <a:lnTo>
                    <a:pt x="441" y="5976"/>
                  </a:lnTo>
                  <a:lnTo>
                    <a:pt x="1" y="6893"/>
                  </a:lnTo>
                  <a:lnTo>
                    <a:pt x="441" y="7809"/>
                  </a:lnTo>
                  <a:lnTo>
                    <a:pt x="1357" y="8249"/>
                  </a:lnTo>
                  <a:lnTo>
                    <a:pt x="2274" y="8726"/>
                  </a:lnTo>
                  <a:lnTo>
                    <a:pt x="2274" y="9642"/>
                  </a:lnTo>
                  <a:lnTo>
                    <a:pt x="2750" y="9642"/>
                  </a:lnTo>
                  <a:lnTo>
                    <a:pt x="3190" y="10082"/>
                  </a:lnTo>
                  <a:lnTo>
                    <a:pt x="3667" y="10082"/>
                  </a:lnTo>
                  <a:lnTo>
                    <a:pt x="5023" y="10559"/>
                  </a:lnTo>
                  <a:lnTo>
                    <a:pt x="5940" y="10999"/>
                  </a:lnTo>
                  <a:lnTo>
                    <a:pt x="6416" y="10999"/>
                  </a:lnTo>
                  <a:lnTo>
                    <a:pt x="6416" y="11915"/>
                  </a:lnTo>
                  <a:lnTo>
                    <a:pt x="6856" y="12392"/>
                  </a:lnTo>
                  <a:lnTo>
                    <a:pt x="6856" y="12832"/>
                  </a:lnTo>
                  <a:lnTo>
                    <a:pt x="6856" y="13308"/>
                  </a:lnTo>
                  <a:lnTo>
                    <a:pt x="6856" y="13748"/>
                  </a:lnTo>
                  <a:lnTo>
                    <a:pt x="7333" y="14225"/>
                  </a:lnTo>
                  <a:lnTo>
                    <a:pt x="6856" y="15141"/>
                  </a:lnTo>
                  <a:lnTo>
                    <a:pt x="7773" y="14665"/>
                  </a:lnTo>
                  <a:lnTo>
                    <a:pt x="7773" y="15141"/>
                  </a:lnTo>
                  <a:lnTo>
                    <a:pt x="7773" y="15581"/>
                  </a:lnTo>
                  <a:lnTo>
                    <a:pt x="7773" y="16498"/>
                  </a:lnTo>
                  <a:lnTo>
                    <a:pt x="8249" y="16974"/>
                  </a:lnTo>
                  <a:lnTo>
                    <a:pt x="8249" y="17414"/>
                  </a:lnTo>
                  <a:lnTo>
                    <a:pt x="8689" y="17891"/>
                  </a:lnTo>
                  <a:lnTo>
                    <a:pt x="8249" y="18331"/>
                  </a:lnTo>
                  <a:lnTo>
                    <a:pt x="8249" y="19247"/>
                  </a:lnTo>
                  <a:lnTo>
                    <a:pt x="8689" y="20164"/>
                  </a:lnTo>
                  <a:lnTo>
                    <a:pt x="8689" y="20640"/>
                  </a:lnTo>
                  <a:lnTo>
                    <a:pt x="9166" y="21557"/>
                  </a:lnTo>
                  <a:lnTo>
                    <a:pt x="9606" y="21997"/>
                  </a:lnTo>
                  <a:lnTo>
                    <a:pt x="9606" y="22913"/>
                  </a:lnTo>
                  <a:lnTo>
                    <a:pt x="10082" y="22913"/>
                  </a:lnTo>
                  <a:lnTo>
                    <a:pt x="10522" y="23390"/>
                  </a:lnTo>
                  <a:lnTo>
                    <a:pt x="11915" y="23390"/>
                  </a:lnTo>
                  <a:lnTo>
                    <a:pt x="11915" y="23830"/>
                  </a:lnTo>
                  <a:lnTo>
                    <a:pt x="12355" y="24306"/>
                  </a:lnTo>
                  <a:lnTo>
                    <a:pt x="12355" y="24746"/>
                  </a:lnTo>
                  <a:lnTo>
                    <a:pt x="12355" y="25223"/>
                  </a:lnTo>
                  <a:lnTo>
                    <a:pt x="12355" y="26139"/>
                  </a:lnTo>
                  <a:lnTo>
                    <a:pt x="12355" y="27056"/>
                  </a:lnTo>
                  <a:lnTo>
                    <a:pt x="12832" y="27056"/>
                  </a:lnTo>
                  <a:lnTo>
                    <a:pt x="12832" y="27972"/>
                  </a:lnTo>
                  <a:lnTo>
                    <a:pt x="11439" y="27972"/>
                  </a:lnTo>
                  <a:lnTo>
                    <a:pt x="11439" y="28412"/>
                  </a:lnTo>
                  <a:lnTo>
                    <a:pt x="10522" y="29805"/>
                  </a:lnTo>
                  <a:lnTo>
                    <a:pt x="10522" y="30245"/>
                  </a:lnTo>
                  <a:lnTo>
                    <a:pt x="10082" y="31162"/>
                  </a:lnTo>
                  <a:lnTo>
                    <a:pt x="9606" y="32078"/>
                  </a:lnTo>
                  <a:lnTo>
                    <a:pt x="8689" y="32995"/>
                  </a:lnTo>
                  <a:lnTo>
                    <a:pt x="9166" y="33471"/>
                  </a:lnTo>
                  <a:lnTo>
                    <a:pt x="9166" y="33911"/>
                  </a:lnTo>
                  <a:lnTo>
                    <a:pt x="8249" y="34388"/>
                  </a:lnTo>
                  <a:lnTo>
                    <a:pt x="7773" y="34828"/>
                  </a:lnTo>
                  <a:lnTo>
                    <a:pt x="7333" y="35744"/>
                  </a:lnTo>
                  <a:lnTo>
                    <a:pt x="7333" y="36221"/>
                  </a:lnTo>
                  <a:lnTo>
                    <a:pt x="7333" y="37138"/>
                  </a:lnTo>
                  <a:lnTo>
                    <a:pt x="6416" y="37577"/>
                  </a:lnTo>
                  <a:lnTo>
                    <a:pt x="5940" y="37138"/>
                  </a:lnTo>
                  <a:lnTo>
                    <a:pt x="5023" y="37138"/>
                  </a:lnTo>
                  <a:lnTo>
                    <a:pt x="5500" y="38054"/>
                  </a:lnTo>
                  <a:lnTo>
                    <a:pt x="4583" y="39410"/>
                  </a:lnTo>
                  <a:lnTo>
                    <a:pt x="4583" y="40327"/>
                  </a:lnTo>
                  <a:lnTo>
                    <a:pt x="4583" y="40804"/>
                  </a:lnTo>
                  <a:lnTo>
                    <a:pt x="5023" y="41243"/>
                  </a:lnTo>
                  <a:lnTo>
                    <a:pt x="5023" y="42160"/>
                  </a:lnTo>
                  <a:lnTo>
                    <a:pt x="4583" y="42637"/>
                  </a:lnTo>
                  <a:lnTo>
                    <a:pt x="4583" y="43076"/>
                  </a:lnTo>
                  <a:lnTo>
                    <a:pt x="5500" y="43553"/>
                  </a:lnTo>
                  <a:lnTo>
                    <a:pt x="5940" y="43993"/>
                  </a:lnTo>
                  <a:lnTo>
                    <a:pt x="5940" y="44909"/>
                  </a:lnTo>
                  <a:lnTo>
                    <a:pt x="5940" y="46303"/>
                  </a:lnTo>
                  <a:lnTo>
                    <a:pt x="5940" y="47659"/>
                  </a:lnTo>
                  <a:lnTo>
                    <a:pt x="5023" y="48136"/>
                  </a:lnTo>
                  <a:lnTo>
                    <a:pt x="5023" y="49052"/>
                  </a:lnTo>
                  <a:lnTo>
                    <a:pt x="5023" y="49492"/>
                  </a:lnTo>
                  <a:lnTo>
                    <a:pt x="6416" y="50885"/>
                  </a:lnTo>
                  <a:lnTo>
                    <a:pt x="7773" y="50885"/>
                  </a:lnTo>
                  <a:lnTo>
                    <a:pt x="8249" y="51325"/>
                  </a:lnTo>
                  <a:lnTo>
                    <a:pt x="9606" y="51325"/>
                  </a:lnTo>
                  <a:lnTo>
                    <a:pt x="10082" y="52242"/>
                  </a:lnTo>
                  <a:lnTo>
                    <a:pt x="10522" y="53158"/>
                  </a:lnTo>
                  <a:lnTo>
                    <a:pt x="10999" y="53635"/>
                  </a:lnTo>
                  <a:lnTo>
                    <a:pt x="11439" y="54075"/>
                  </a:lnTo>
                  <a:lnTo>
                    <a:pt x="12832" y="54075"/>
                  </a:lnTo>
                  <a:lnTo>
                    <a:pt x="13272" y="53635"/>
                  </a:lnTo>
                  <a:lnTo>
                    <a:pt x="13748" y="52718"/>
                  </a:lnTo>
                  <a:lnTo>
                    <a:pt x="14188" y="52242"/>
                  </a:lnTo>
                  <a:lnTo>
                    <a:pt x="14665" y="53158"/>
                  </a:lnTo>
                  <a:lnTo>
                    <a:pt x="15105" y="52718"/>
                  </a:lnTo>
                  <a:lnTo>
                    <a:pt x="15581" y="52242"/>
                  </a:lnTo>
                  <a:lnTo>
                    <a:pt x="16498" y="51802"/>
                  </a:lnTo>
                  <a:lnTo>
                    <a:pt x="17854" y="50885"/>
                  </a:lnTo>
                  <a:lnTo>
                    <a:pt x="19247" y="50885"/>
                  </a:lnTo>
                  <a:lnTo>
                    <a:pt x="19247" y="50409"/>
                  </a:lnTo>
                  <a:lnTo>
                    <a:pt x="18771" y="49969"/>
                  </a:lnTo>
                  <a:lnTo>
                    <a:pt x="19687" y="49492"/>
                  </a:lnTo>
                  <a:lnTo>
                    <a:pt x="20164" y="50409"/>
                  </a:lnTo>
                  <a:lnTo>
                    <a:pt x="20604" y="49969"/>
                  </a:lnTo>
                  <a:lnTo>
                    <a:pt x="21520" y="49492"/>
                  </a:lnTo>
                  <a:lnTo>
                    <a:pt x="21997" y="48136"/>
                  </a:lnTo>
                  <a:lnTo>
                    <a:pt x="22437" y="48576"/>
                  </a:lnTo>
                  <a:lnTo>
                    <a:pt x="23830" y="48576"/>
                  </a:lnTo>
                  <a:lnTo>
                    <a:pt x="24270" y="48136"/>
                  </a:lnTo>
                  <a:lnTo>
                    <a:pt x="24746" y="47219"/>
                  </a:lnTo>
                  <a:lnTo>
                    <a:pt x="25186" y="46303"/>
                  </a:lnTo>
                  <a:lnTo>
                    <a:pt x="25663" y="45386"/>
                  </a:lnTo>
                  <a:lnTo>
                    <a:pt x="26103" y="44470"/>
                  </a:lnTo>
                  <a:lnTo>
                    <a:pt x="26579" y="43993"/>
                  </a:lnTo>
                  <a:lnTo>
                    <a:pt x="27019" y="43553"/>
                  </a:lnTo>
                  <a:lnTo>
                    <a:pt x="27496" y="42637"/>
                  </a:lnTo>
                  <a:lnTo>
                    <a:pt x="27496" y="41720"/>
                  </a:lnTo>
                  <a:lnTo>
                    <a:pt x="27936" y="41243"/>
                  </a:lnTo>
                  <a:lnTo>
                    <a:pt x="27936" y="41720"/>
                  </a:lnTo>
                  <a:lnTo>
                    <a:pt x="28412" y="41243"/>
                  </a:lnTo>
                  <a:lnTo>
                    <a:pt x="28852" y="40804"/>
                  </a:lnTo>
                  <a:lnTo>
                    <a:pt x="28412" y="40327"/>
                  </a:lnTo>
                  <a:lnTo>
                    <a:pt x="28852" y="39887"/>
                  </a:lnTo>
                  <a:lnTo>
                    <a:pt x="28412" y="38971"/>
                  </a:lnTo>
                  <a:lnTo>
                    <a:pt x="28852" y="38494"/>
                  </a:lnTo>
                  <a:lnTo>
                    <a:pt x="29329" y="38054"/>
                  </a:lnTo>
                  <a:lnTo>
                    <a:pt x="29329" y="37577"/>
                  </a:lnTo>
                  <a:lnTo>
                    <a:pt x="29769" y="36221"/>
                  </a:lnTo>
                  <a:lnTo>
                    <a:pt x="30685" y="35744"/>
                  </a:lnTo>
                  <a:lnTo>
                    <a:pt x="31162" y="34828"/>
                  </a:lnTo>
                  <a:lnTo>
                    <a:pt x="30685" y="33911"/>
                  </a:lnTo>
                  <a:lnTo>
                    <a:pt x="30245" y="33471"/>
                  </a:lnTo>
                  <a:lnTo>
                    <a:pt x="28852" y="32995"/>
                  </a:lnTo>
                  <a:lnTo>
                    <a:pt x="27019" y="32555"/>
                  </a:lnTo>
                  <a:lnTo>
                    <a:pt x="26579" y="32078"/>
                  </a:lnTo>
                  <a:lnTo>
                    <a:pt x="26103" y="31638"/>
                  </a:lnTo>
                  <a:lnTo>
                    <a:pt x="25663" y="31638"/>
                  </a:lnTo>
                  <a:lnTo>
                    <a:pt x="25186" y="30722"/>
                  </a:lnTo>
                  <a:lnTo>
                    <a:pt x="26103" y="30722"/>
                  </a:lnTo>
                  <a:lnTo>
                    <a:pt x="26579" y="30245"/>
                  </a:lnTo>
                  <a:lnTo>
                    <a:pt x="26579" y="29805"/>
                  </a:lnTo>
                  <a:lnTo>
                    <a:pt x="26579" y="29329"/>
                  </a:lnTo>
                  <a:lnTo>
                    <a:pt x="26103" y="28889"/>
                  </a:lnTo>
                  <a:lnTo>
                    <a:pt x="25663" y="28412"/>
                  </a:lnTo>
                  <a:lnTo>
                    <a:pt x="24746" y="28412"/>
                  </a:lnTo>
                  <a:lnTo>
                    <a:pt x="24746" y="27972"/>
                  </a:lnTo>
                  <a:lnTo>
                    <a:pt x="24746" y="27496"/>
                  </a:lnTo>
                  <a:lnTo>
                    <a:pt x="24270" y="27056"/>
                  </a:lnTo>
                  <a:lnTo>
                    <a:pt x="23830" y="27056"/>
                  </a:lnTo>
                  <a:lnTo>
                    <a:pt x="24746" y="26579"/>
                  </a:lnTo>
                  <a:lnTo>
                    <a:pt x="24270" y="26139"/>
                  </a:lnTo>
                  <a:lnTo>
                    <a:pt x="24270" y="25663"/>
                  </a:lnTo>
                  <a:lnTo>
                    <a:pt x="23830" y="26139"/>
                  </a:lnTo>
                  <a:lnTo>
                    <a:pt x="23353" y="25663"/>
                  </a:lnTo>
                  <a:lnTo>
                    <a:pt x="23353" y="25223"/>
                  </a:lnTo>
                  <a:lnTo>
                    <a:pt x="23353" y="24746"/>
                  </a:lnTo>
                  <a:lnTo>
                    <a:pt x="22913" y="24306"/>
                  </a:lnTo>
                  <a:lnTo>
                    <a:pt x="22913" y="23830"/>
                  </a:lnTo>
                  <a:lnTo>
                    <a:pt x="22437" y="23830"/>
                  </a:lnTo>
                  <a:lnTo>
                    <a:pt x="22437" y="23390"/>
                  </a:lnTo>
                  <a:lnTo>
                    <a:pt x="22437" y="22913"/>
                  </a:lnTo>
                  <a:lnTo>
                    <a:pt x="22913" y="22473"/>
                  </a:lnTo>
                  <a:lnTo>
                    <a:pt x="22437" y="21557"/>
                  </a:lnTo>
                  <a:lnTo>
                    <a:pt x="22913" y="21080"/>
                  </a:lnTo>
                  <a:lnTo>
                    <a:pt x="22913" y="20640"/>
                  </a:lnTo>
                  <a:lnTo>
                    <a:pt x="22913" y="20164"/>
                  </a:lnTo>
                  <a:lnTo>
                    <a:pt x="22437" y="19247"/>
                  </a:lnTo>
                  <a:lnTo>
                    <a:pt x="21520" y="18331"/>
                  </a:lnTo>
                  <a:lnTo>
                    <a:pt x="21080" y="17891"/>
                  </a:lnTo>
                  <a:lnTo>
                    <a:pt x="20164" y="17414"/>
                  </a:lnTo>
                  <a:lnTo>
                    <a:pt x="20164" y="16974"/>
                  </a:lnTo>
                  <a:lnTo>
                    <a:pt x="19687" y="16498"/>
                  </a:lnTo>
                  <a:lnTo>
                    <a:pt x="19247" y="15581"/>
                  </a:lnTo>
                  <a:lnTo>
                    <a:pt x="18771" y="14665"/>
                  </a:lnTo>
                  <a:lnTo>
                    <a:pt x="18771" y="14225"/>
                  </a:lnTo>
                  <a:lnTo>
                    <a:pt x="18771" y="13308"/>
                  </a:lnTo>
                  <a:lnTo>
                    <a:pt x="19247" y="12392"/>
                  </a:lnTo>
                  <a:lnTo>
                    <a:pt x="19247" y="11915"/>
                  </a:lnTo>
                  <a:lnTo>
                    <a:pt x="19247" y="10999"/>
                  </a:lnTo>
                  <a:lnTo>
                    <a:pt x="18331" y="10082"/>
                  </a:lnTo>
                  <a:lnTo>
                    <a:pt x="17414" y="9642"/>
                  </a:lnTo>
                  <a:lnTo>
                    <a:pt x="16938" y="9642"/>
                  </a:lnTo>
                  <a:lnTo>
                    <a:pt x="16938" y="9166"/>
                  </a:lnTo>
                  <a:lnTo>
                    <a:pt x="16498" y="8726"/>
                  </a:lnTo>
                  <a:lnTo>
                    <a:pt x="16021" y="8249"/>
                  </a:lnTo>
                  <a:lnTo>
                    <a:pt x="15581" y="7809"/>
                  </a:lnTo>
                  <a:lnTo>
                    <a:pt x="15581" y="7333"/>
                  </a:lnTo>
                  <a:lnTo>
                    <a:pt x="16021" y="6893"/>
                  </a:lnTo>
                  <a:lnTo>
                    <a:pt x="16021" y="6416"/>
                  </a:lnTo>
                  <a:lnTo>
                    <a:pt x="16498" y="5976"/>
                  </a:lnTo>
                  <a:lnTo>
                    <a:pt x="16021" y="5976"/>
                  </a:lnTo>
                  <a:lnTo>
                    <a:pt x="16021" y="5500"/>
                  </a:lnTo>
                  <a:lnTo>
                    <a:pt x="16021" y="5060"/>
                  </a:lnTo>
                  <a:lnTo>
                    <a:pt x="15581" y="4583"/>
                  </a:lnTo>
                  <a:lnTo>
                    <a:pt x="15581" y="3667"/>
                  </a:lnTo>
                  <a:lnTo>
                    <a:pt x="16021" y="2750"/>
                  </a:lnTo>
                  <a:lnTo>
                    <a:pt x="16021" y="2310"/>
                  </a:lnTo>
                  <a:lnTo>
                    <a:pt x="15581" y="1834"/>
                  </a:lnTo>
                  <a:lnTo>
                    <a:pt x="15105" y="1394"/>
                  </a:lnTo>
                  <a:lnTo>
                    <a:pt x="13272" y="1394"/>
                  </a:lnTo>
                  <a:lnTo>
                    <a:pt x="137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46" name="Google Shape;5146;p37"/>
            <p:cNvSpPr/>
            <p:nvPr/>
          </p:nvSpPr>
          <p:spPr>
            <a:xfrm>
              <a:off x="6457440" y="3857204"/>
              <a:ext cx="412533" cy="265205"/>
            </a:xfrm>
            <a:custGeom>
              <a:avLst/>
              <a:gdLst/>
              <a:ahLst/>
              <a:cxnLst/>
              <a:rect l="l" t="t" r="r" b="b"/>
              <a:pathLst>
                <a:path w="25663" h="16498" extrusionOk="0">
                  <a:moveTo>
                    <a:pt x="17854" y="0"/>
                  </a:moveTo>
                  <a:lnTo>
                    <a:pt x="16021" y="917"/>
                  </a:lnTo>
                  <a:lnTo>
                    <a:pt x="15581" y="917"/>
                  </a:lnTo>
                  <a:lnTo>
                    <a:pt x="15104" y="2310"/>
                  </a:lnTo>
                  <a:lnTo>
                    <a:pt x="13748" y="3226"/>
                  </a:lnTo>
                  <a:lnTo>
                    <a:pt x="12831" y="3666"/>
                  </a:lnTo>
                  <a:lnTo>
                    <a:pt x="12355" y="4143"/>
                  </a:lnTo>
                  <a:lnTo>
                    <a:pt x="11438" y="4583"/>
                  </a:lnTo>
                  <a:lnTo>
                    <a:pt x="10522" y="4143"/>
                  </a:lnTo>
                  <a:lnTo>
                    <a:pt x="7332" y="4143"/>
                  </a:lnTo>
                  <a:lnTo>
                    <a:pt x="6416" y="4583"/>
                  </a:lnTo>
                  <a:lnTo>
                    <a:pt x="5499" y="4143"/>
                  </a:lnTo>
                  <a:lnTo>
                    <a:pt x="2273" y="4143"/>
                  </a:lnTo>
                  <a:lnTo>
                    <a:pt x="2273" y="3666"/>
                  </a:lnTo>
                  <a:lnTo>
                    <a:pt x="2273" y="3226"/>
                  </a:lnTo>
                  <a:lnTo>
                    <a:pt x="2273" y="2750"/>
                  </a:lnTo>
                  <a:lnTo>
                    <a:pt x="1833" y="2310"/>
                  </a:lnTo>
                  <a:lnTo>
                    <a:pt x="917" y="2750"/>
                  </a:lnTo>
                  <a:lnTo>
                    <a:pt x="440" y="3666"/>
                  </a:lnTo>
                  <a:lnTo>
                    <a:pt x="0" y="3666"/>
                  </a:lnTo>
                  <a:lnTo>
                    <a:pt x="440" y="4583"/>
                  </a:lnTo>
                  <a:lnTo>
                    <a:pt x="917" y="5499"/>
                  </a:lnTo>
                  <a:lnTo>
                    <a:pt x="1357" y="5976"/>
                  </a:lnTo>
                  <a:lnTo>
                    <a:pt x="1357" y="6416"/>
                  </a:lnTo>
                  <a:lnTo>
                    <a:pt x="2273" y="6416"/>
                  </a:lnTo>
                  <a:lnTo>
                    <a:pt x="2750" y="6892"/>
                  </a:lnTo>
                  <a:lnTo>
                    <a:pt x="2273" y="7332"/>
                  </a:lnTo>
                  <a:lnTo>
                    <a:pt x="2273" y="7809"/>
                  </a:lnTo>
                  <a:lnTo>
                    <a:pt x="1357" y="8249"/>
                  </a:lnTo>
                  <a:lnTo>
                    <a:pt x="1357" y="8725"/>
                  </a:lnTo>
                  <a:lnTo>
                    <a:pt x="1357" y="9642"/>
                  </a:lnTo>
                  <a:lnTo>
                    <a:pt x="1357" y="10082"/>
                  </a:lnTo>
                  <a:lnTo>
                    <a:pt x="917" y="10082"/>
                  </a:lnTo>
                  <a:lnTo>
                    <a:pt x="917" y="10998"/>
                  </a:lnTo>
                  <a:lnTo>
                    <a:pt x="917" y="11475"/>
                  </a:lnTo>
                  <a:lnTo>
                    <a:pt x="1357" y="12391"/>
                  </a:lnTo>
                  <a:lnTo>
                    <a:pt x="2273" y="12831"/>
                  </a:lnTo>
                  <a:lnTo>
                    <a:pt x="2750" y="13308"/>
                  </a:lnTo>
                  <a:lnTo>
                    <a:pt x="3190" y="13748"/>
                  </a:lnTo>
                  <a:lnTo>
                    <a:pt x="3666" y="14224"/>
                  </a:lnTo>
                  <a:lnTo>
                    <a:pt x="4106" y="14664"/>
                  </a:lnTo>
                  <a:lnTo>
                    <a:pt x="4583" y="15141"/>
                  </a:lnTo>
                  <a:lnTo>
                    <a:pt x="4583" y="15581"/>
                  </a:lnTo>
                  <a:lnTo>
                    <a:pt x="4106" y="16057"/>
                  </a:lnTo>
                  <a:lnTo>
                    <a:pt x="5023" y="16497"/>
                  </a:lnTo>
                  <a:lnTo>
                    <a:pt x="6856" y="16497"/>
                  </a:lnTo>
                  <a:lnTo>
                    <a:pt x="7772" y="16057"/>
                  </a:lnTo>
                  <a:lnTo>
                    <a:pt x="8249" y="16497"/>
                  </a:lnTo>
                  <a:lnTo>
                    <a:pt x="9165" y="16057"/>
                  </a:lnTo>
                  <a:lnTo>
                    <a:pt x="8689" y="15581"/>
                  </a:lnTo>
                  <a:lnTo>
                    <a:pt x="9165" y="15581"/>
                  </a:lnTo>
                  <a:lnTo>
                    <a:pt x="10082" y="15141"/>
                  </a:lnTo>
                  <a:lnTo>
                    <a:pt x="10998" y="15141"/>
                  </a:lnTo>
                  <a:lnTo>
                    <a:pt x="11438" y="14664"/>
                  </a:lnTo>
                  <a:lnTo>
                    <a:pt x="11915" y="15581"/>
                  </a:lnTo>
                  <a:lnTo>
                    <a:pt x="13271" y="15581"/>
                  </a:lnTo>
                  <a:lnTo>
                    <a:pt x="13748" y="15141"/>
                  </a:lnTo>
                  <a:lnTo>
                    <a:pt x="15104" y="15141"/>
                  </a:lnTo>
                  <a:lnTo>
                    <a:pt x="15581" y="14664"/>
                  </a:lnTo>
                  <a:lnTo>
                    <a:pt x="17414" y="14664"/>
                  </a:lnTo>
                  <a:lnTo>
                    <a:pt x="17414" y="14224"/>
                  </a:lnTo>
                  <a:lnTo>
                    <a:pt x="16937" y="13748"/>
                  </a:lnTo>
                  <a:lnTo>
                    <a:pt x="16937" y="13308"/>
                  </a:lnTo>
                  <a:lnTo>
                    <a:pt x="17854" y="12831"/>
                  </a:lnTo>
                  <a:lnTo>
                    <a:pt x="18330" y="12831"/>
                  </a:lnTo>
                  <a:lnTo>
                    <a:pt x="18330" y="12391"/>
                  </a:lnTo>
                  <a:lnTo>
                    <a:pt x="18770" y="11915"/>
                  </a:lnTo>
                  <a:lnTo>
                    <a:pt x="18770" y="11475"/>
                  </a:lnTo>
                  <a:lnTo>
                    <a:pt x="19687" y="11475"/>
                  </a:lnTo>
                  <a:lnTo>
                    <a:pt x="20163" y="10998"/>
                  </a:lnTo>
                  <a:lnTo>
                    <a:pt x="21996" y="10998"/>
                  </a:lnTo>
                  <a:lnTo>
                    <a:pt x="21996" y="11475"/>
                  </a:lnTo>
                  <a:lnTo>
                    <a:pt x="23353" y="11475"/>
                  </a:lnTo>
                  <a:lnTo>
                    <a:pt x="24746" y="10998"/>
                  </a:lnTo>
                  <a:lnTo>
                    <a:pt x="24746" y="10558"/>
                  </a:lnTo>
                  <a:lnTo>
                    <a:pt x="24269" y="9642"/>
                  </a:lnTo>
                  <a:lnTo>
                    <a:pt x="23829" y="9642"/>
                  </a:lnTo>
                  <a:lnTo>
                    <a:pt x="23353" y="9165"/>
                  </a:lnTo>
                  <a:lnTo>
                    <a:pt x="23353" y="8725"/>
                  </a:lnTo>
                  <a:lnTo>
                    <a:pt x="22436" y="8725"/>
                  </a:lnTo>
                  <a:lnTo>
                    <a:pt x="21996" y="9642"/>
                  </a:lnTo>
                  <a:lnTo>
                    <a:pt x="21996" y="8249"/>
                  </a:lnTo>
                  <a:lnTo>
                    <a:pt x="21996" y="7809"/>
                  </a:lnTo>
                  <a:lnTo>
                    <a:pt x="22436" y="7332"/>
                  </a:lnTo>
                  <a:lnTo>
                    <a:pt x="22913" y="7332"/>
                  </a:lnTo>
                  <a:lnTo>
                    <a:pt x="22913" y="6892"/>
                  </a:lnTo>
                  <a:lnTo>
                    <a:pt x="23353" y="6416"/>
                  </a:lnTo>
                  <a:lnTo>
                    <a:pt x="22913" y="5976"/>
                  </a:lnTo>
                  <a:lnTo>
                    <a:pt x="22436" y="5059"/>
                  </a:lnTo>
                  <a:lnTo>
                    <a:pt x="23353" y="5059"/>
                  </a:lnTo>
                  <a:lnTo>
                    <a:pt x="22913" y="4143"/>
                  </a:lnTo>
                  <a:lnTo>
                    <a:pt x="22913" y="2750"/>
                  </a:lnTo>
                  <a:lnTo>
                    <a:pt x="25186" y="2750"/>
                  </a:lnTo>
                  <a:lnTo>
                    <a:pt x="25662" y="2310"/>
                  </a:lnTo>
                  <a:lnTo>
                    <a:pt x="25186" y="1393"/>
                  </a:lnTo>
                  <a:lnTo>
                    <a:pt x="22913" y="477"/>
                  </a:lnTo>
                  <a:lnTo>
                    <a:pt x="21520" y="477"/>
                  </a:lnTo>
                  <a:lnTo>
                    <a:pt x="20603" y="917"/>
                  </a:lnTo>
                  <a:lnTo>
                    <a:pt x="20163" y="477"/>
                  </a:lnTo>
                  <a:lnTo>
                    <a:pt x="18770" y="477"/>
                  </a:lnTo>
                  <a:lnTo>
                    <a:pt x="1785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6538168" y="4122394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48" name="Google Shape;5148;p37"/>
            <p:cNvSpPr/>
            <p:nvPr/>
          </p:nvSpPr>
          <p:spPr>
            <a:xfrm>
              <a:off x="6339578" y="3503603"/>
              <a:ext cx="566933" cy="427274"/>
            </a:xfrm>
            <a:custGeom>
              <a:avLst/>
              <a:gdLst/>
              <a:ahLst/>
              <a:cxnLst/>
              <a:rect l="l" t="t" r="r" b="b"/>
              <a:pathLst>
                <a:path w="35268" h="26580" extrusionOk="0">
                  <a:moveTo>
                    <a:pt x="19687" y="1"/>
                  </a:moveTo>
                  <a:lnTo>
                    <a:pt x="18330" y="478"/>
                  </a:lnTo>
                  <a:lnTo>
                    <a:pt x="18330" y="917"/>
                  </a:lnTo>
                  <a:lnTo>
                    <a:pt x="18330" y="1394"/>
                  </a:lnTo>
                  <a:lnTo>
                    <a:pt x="16021" y="1394"/>
                  </a:lnTo>
                  <a:lnTo>
                    <a:pt x="15104" y="2311"/>
                  </a:lnTo>
                  <a:lnTo>
                    <a:pt x="14664" y="2750"/>
                  </a:lnTo>
                  <a:lnTo>
                    <a:pt x="13271" y="2311"/>
                  </a:lnTo>
                  <a:lnTo>
                    <a:pt x="12831" y="2311"/>
                  </a:lnTo>
                  <a:lnTo>
                    <a:pt x="11915" y="2750"/>
                  </a:lnTo>
                  <a:lnTo>
                    <a:pt x="11438" y="3227"/>
                  </a:lnTo>
                  <a:lnTo>
                    <a:pt x="10522" y="3227"/>
                  </a:lnTo>
                  <a:lnTo>
                    <a:pt x="9605" y="2750"/>
                  </a:lnTo>
                  <a:lnTo>
                    <a:pt x="9165" y="2750"/>
                  </a:lnTo>
                  <a:lnTo>
                    <a:pt x="8249" y="2311"/>
                  </a:lnTo>
                  <a:lnTo>
                    <a:pt x="6856" y="2750"/>
                  </a:lnTo>
                  <a:lnTo>
                    <a:pt x="5939" y="2750"/>
                  </a:lnTo>
                  <a:lnTo>
                    <a:pt x="6856" y="4144"/>
                  </a:lnTo>
                  <a:lnTo>
                    <a:pt x="6856" y="4583"/>
                  </a:lnTo>
                  <a:lnTo>
                    <a:pt x="6416" y="5060"/>
                  </a:lnTo>
                  <a:lnTo>
                    <a:pt x="5939" y="5500"/>
                  </a:lnTo>
                  <a:lnTo>
                    <a:pt x="5499" y="5977"/>
                  </a:lnTo>
                  <a:lnTo>
                    <a:pt x="5023" y="5977"/>
                  </a:lnTo>
                  <a:lnTo>
                    <a:pt x="4583" y="6416"/>
                  </a:lnTo>
                  <a:lnTo>
                    <a:pt x="4106" y="6893"/>
                  </a:lnTo>
                  <a:lnTo>
                    <a:pt x="4106" y="8250"/>
                  </a:lnTo>
                  <a:lnTo>
                    <a:pt x="3666" y="8726"/>
                  </a:lnTo>
                  <a:lnTo>
                    <a:pt x="3666" y="10083"/>
                  </a:lnTo>
                  <a:lnTo>
                    <a:pt x="3190" y="10559"/>
                  </a:lnTo>
                  <a:lnTo>
                    <a:pt x="2750" y="10999"/>
                  </a:lnTo>
                  <a:lnTo>
                    <a:pt x="2273" y="10999"/>
                  </a:lnTo>
                  <a:lnTo>
                    <a:pt x="2273" y="11476"/>
                  </a:lnTo>
                  <a:lnTo>
                    <a:pt x="1833" y="12392"/>
                  </a:lnTo>
                  <a:lnTo>
                    <a:pt x="1357" y="12832"/>
                  </a:lnTo>
                  <a:lnTo>
                    <a:pt x="917" y="13309"/>
                  </a:lnTo>
                  <a:lnTo>
                    <a:pt x="440" y="13749"/>
                  </a:lnTo>
                  <a:lnTo>
                    <a:pt x="0" y="14665"/>
                  </a:lnTo>
                  <a:lnTo>
                    <a:pt x="0" y="15582"/>
                  </a:lnTo>
                  <a:lnTo>
                    <a:pt x="917" y="15582"/>
                  </a:lnTo>
                  <a:lnTo>
                    <a:pt x="917" y="16058"/>
                  </a:lnTo>
                  <a:lnTo>
                    <a:pt x="917" y="16975"/>
                  </a:lnTo>
                  <a:lnTo>
                    <a:pt x="917" y="17415"/>
                  </a:lnTo>
                  <a:lnTo>
                    <a:pt x="1357" y="17891"/>
                  </a:lnTo>
                  <a:lnTo>
                    <a:pt x="1357" y="19248"/>
                  </a:lnTo>
                  <a:lnTo>
                    <a:pt x="1833" y="19248"/>
                  </a:lnTo>
                  <a:lnTo>
                    <a:pt x="2273" y="18808"/>
                  </a:lnTo>
                  <a:lnTo>
                    <a:pt x="2750" y="18808"/>
                  </a:lnTo>
                  <a:lnTo>
                    <a:pt x="3190" y="19248"/>
                  </a:lnTo>
                  <a:lnTo>
                    <a:pt x="3666" y="19724"/>
                  </a:lnTo>
                  <a:lnTo>
                    <a:pt x="3666" y="20164"/>
                  </a:lnTo>
                  <a:lnTo>
                    <a:pt x="3190" y="21081"/>
                  </a:lnTo>
                  <a:lnTo>
                    <a:pt x="3190" y="21557"/>
                  </a:lnTo>
                  <a:lnTo>
                    <a:pt x="3190" y="21997"/>
                  </a:lnTo>
                  <a:lnTo>
                    <a:pt x="4583" y="21997"/>
                  </a:lnTo>
                  <a:lnTo>
                    <a:pt x="4583" y="21557"/>
                  </a:lnTo>
                  <a:lnTo>
                    <a:pt x="5023" y="21557"/>
                  </a:lnTo>
                  <a:lnTo>
                    <a:pt x="5499" y="21997"/>
                  </a:lnTo>
                  <a:lnTo>
                    <a:pt x="6856" y="22474"/>
                  </a:lnTo>
                  <a:lnTo>
                    <a:pt x="6856" y="21997"/>
                  </a:lnTo>
                  <a:lnTo>
                    <a:pt x="8249" y="21557"/>
                  </a:lnTo>
                  <a:lnTo>
                    <a:pt x="8689" y="21997"/>
                  </a:lnTo>
                  <a:lnTo>
                    <a:pt x="8249" y="22474"/>
                  </a:lnTo>
                  <a:lnTo>
                    <a:pt x="8249" y="22914"/>
                  </a:lnTo>
                  <a:lnTo>
                    <a:pt x="8689" y="22914"/>
                  </a:lnTo>
                  <a:lnTo>
                    <a:pt x="9165" y="23830"/>
                  </a:lnTo>
                  <a:lnTo>
                    <a:pt x="9165" y="24307"/>
                  </a:lnTo>
                  <a:lnTo>
                    <a:pt x="9605" y="24747"/>
                  </a:lnTo>
                  <a:lnTo>
                    <a:pt x="9605" y="25223"/>
                  </a:lnTo>
                  <a:lnTo>
                    <a:pt x="9605" y="25663"/>
                  </a:lnTo>
                  <a:lnTo>
                    <a:pt x="9605" y="26140"/>
                  </a:lnTo>
                  <a:lnTo>
                    <a:pt x="12831" y="26140"/>
                  </a:lnTo>
                  <a:lnTo>
                    <a:pt x="13748" y="26580"/>
                  </a:lnTo>
                  <a:lnTo>
                    <a:pt x="14664" y="26140"/>
                  </a:lnTo>
                  <a:lnTo>
                    <a:pt x="17854" y="26140"/>
                  </a:lnTo>
                  <a:lnTo>
                    <a:pt x="18770" y="26580"/>
                  </a:lnTo>
                  <a:lnTo>
                    <a:pt x="19687" y="26140"/>
                  </a:lnTo>
                  <a:lnTo>
                    <a:pt x="20163" y="25663"/>
                  </a:lnTo>
                  <a:lnTo>
                    <a:pt x="21080" y="25223"/>
                  </a:lnTo>
                  <a:lnTo>
                    <a:pt x="22436" y="24307"/>
                  </a:lnTo>
                  <a:lnTo>
                    <a:pt x="22913" y="22914"/>
                  </a:lnTo>
                  <a:lnTo>
                    <a:pt x="23353" y="22914"/>
                  </a:lnTo>
                  <a:lnTo>
                    <a:pt x="25186" y="21997"/>
                  </a:lnTo>
                  <a:lnTo>
                    <a:pt x="26102" y="22474"/>
                  </a:lnTo>
                  <a:lnTo>
                    <a:pt x="27495" y="22474"/>
                  </a:lnTo>
                  <a:lnTo>
                    <a:pt x="27935" y="22914"/>
                  </a:lnTo>
                  <a:lnTo>
                    <a:pt x="28852" y="22474"/>
                  </a:lnTo>
                  <a:lnTo>
                    <a:pt x="30245" y="22474"/>
                  </a:lnTo>
                  <a:lnTo>
                    <a:pt x="32518" y="23390"/>
                  </a:lnTo>
                  <a:lnTo>
                    <a:pt x="32518" y="22914"/>
                  </a:lnTo>
                  <a:lnTo>
                    <a:pt x="32518" y="21997"/>
                  </a:lnTo>
                  <a:lnTo>
                    <a:pt x="32078" y="21081"/>
                  </a:lnTo>
                  <a:lnTo>
                    <a:pt x="32078" y="20164"/>
                  </a:lnTo>
                  <a:lnTo>
                    <a:pt x="32078" y="19724"/>
                  </a:lnTo>
                  <a:lnTo>
                    <a:pt x="32518" y="19248"/>
                  </a:lnTo>
                  <a:lnTo>
                    <a:pt x="32994" y="18808"/>
                  </a:lnTo>
                  <a:lnTo>
                    <a:pt x="32078" y="18808"/>
                  </a:lnTo>
                  <a:lnTo>
                    <a:pt x="32078" y="18331"/>
                  </a:lnTo>
                  <a:lnTo>
                    <a:pt x="32518" y="17415"/>
                  </a:lnTo>
                  <a:lnTo>
                    <a:pt x="32518" y="16975"/>
                  </a:lnTo>
                  <a:lnTo>
                    <a:pt x="32994" y="16498"/>
                  </a:lnTo>
                  <a:lnTo>
                    <a:pt x="33434" y="16975"/>
                  </a:lnTo>
                  <a:lnTo>
                    <a:pt x="33434" y="17891"/>
                  </a:lnTo>
                  <a:lnTo>
                    <a:pt x="33911" y="17891"/>
                  </a:lnTo>
                  <a:lnTo>
                    <a:pt x="34351" y="17415"/>
                  </a:lnTo>
                  <a:lnTo>
                    <a:pt x="34351" y="16498"/>
                  </a:lnTo>
                  <a:lnTo>
                    <a:pt x="34827" y="16498"/>
                  </a:lnTo>
                  <a:lnTo>
                    <a:pt x="35267" y="15582"/>
                  </a:lnTo>
                  <a:lnTo>
                    <a:pt x="35267" y="13749"/>
                  </a:lnTo>
                  <a:lnTo>
                    <a:pt x="34827" y="14665"/>
                  </a:lnTo>
                  <a:lnTo>
                    <a:pt x="34351" y="13749"/>
                  </a:lnTo>
                  <a:lnTo>
                    <a:pt x="33911" y="13749"/>
                  </a:lnTo>
                  <a:lnTo>
                    <a:pt x="33911" y="13309"/>
                  </a:lnTo>
                  <a:lnTo>
                    <a:pt x="32518" y="13309"/>
                  </a:lnTo>
                  <a:lnTo>
                    <a:pt x="32078" y="13749"/>
                  </a:lnTo>
                  <a:lnTo>
                    <a:pt x="31601" y="14225"/>
                  </a:lnTo>
                  <a:lnTo>
                    <a:pt x="31161" y="13749"/>
                  </a:lnTo>
                  <a:lnTo>
                    <a:pt x="29768" y="13749"/>
                  </a:lnTo>
                  <a:lnTo>
                    <a:pt x="29328" y="13309"/>
                  </a:lnTo>
                  <a:lnTo>
                    <a:pt x="29328" y="12392"/>
                  </a:lnTo>
                  <a:lnTo>
                    <a:pt x="28852" y="10999"/>
                  </a:lnTo>
                  <a:lnTo>
                    <a:pt x="28852" y="10559"/>
                  </a:lnTo>
                  <a:lnTo>
                    <a:pt x="28412" y="10083"/>
                  </a:lnTo>
                  <a:lnTo>
                    <a:pt x="28412" y="9643"/>
                  </a:lnTo>
                  <a:lnTo>
                    <a:pt x="28412" y="9166"/>
                  </a:lnTo>
                  <a:lnTo>
                    <a:pt x="28852" y="9166"/>
                  </a:lnTo>
                  <a:lnTo>
                    <a:pt x="28852" y="8250"/>
                  </a:lnTo>
                  <a:lnTo>
                    <a:pt x="28852" y="7810"/>
                  </a:lnTo>
                  <a:lnTo>
                    <a:pt x="28412" y="6893"/>
                  </a:lnTo>
                  <a:lnTo>
                    <a:pt x="28412" y="6416"/>
                  </a:lnTo>
                  <a:lnTo>
                    <a:pt x="27019" y="5977"/>
                  </a:lnTo>
                  <a:lnTo>
                    <a:pt x="26579" y="5500"/>
                  </a:lnTo>
                  <a:lnTo>
                    <a:pt x="26102" y="5060"/>
                  </a:lnTo>
                  <a:lnTo>
                    <a:pt x="26102" y="4144"/>
                  </a:lnTo>
                  <a:lnTo>
                    <a:pt x="25186" y="3667"/>
                  </a:lnTo>
                  <a:lnTo>
                    <a:pt x="23829" y="3227"/>
                  </a:lnTo>
                  <a:lnTo>
                    <a:pt x="23829" y="1834"/>
                  </a:lnTo>
                  <a:lnTo>
                    <a:pt x="22436" y="917"/>
                  </a:lnTo>
                  <a:lnTo>
                    <a:pt x="21996" y="478"/>
                  </a:lnTo>
                  <a:lnTo>
                    <a:pt x="21520" y="478"/>
                  </a:lnTo>
                  <a:lnTo>
                    <a:pt x="2060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49" name="Google Shape;5149;p37"/>
            <p:cNvSpPr/>
            <p:nvPr/>
          </p:nvSpPr>
          <p:spPr>
            <a:xfrm>
              <a:off x="6744427" y="4033997"/>
              <a:ext cx="184477" cy="162068"/>
            </a:xfrm>
            <a:custGeom>
              <a:avLst/>
              <a:gdLst/>
              <a:ahLst/>
              <a:cxnLst/>
              <a:rect l="l" t="t" r="r" b="b"/>
              <a:pathLst>
                <a:path w="11476" h="10082" extrusionOk="0">
                  <a:moveTo>
                    <a:pt x="2310" y="0"/>
                  </a:moveTo>
                  <a:lnTo>
                    <a:pt x="1834" y="477"/>
                  </a:lnTo>
                  <a:lnTo>
                    <a:pt x="917" y="477"/>
                  </a:lnTo>
                  <a:lnTo>
                    <a:pt x="917" y="917"/>
                  </a:lnTo>
                  <a:lnTo>
                    <a:pt x="477" y="1393"/>
                  </a:lnTo>
                  <a:lnTo>
                    <a:pt x="477" y="1833"/>
                  </a:lnTo>
                  <a:lnTo>
                    <a:pt x="917" y="1833"/>
                  </a:lnTo>
                  <a:lnTo>
                    <a:pt x="1394" y="2310"/>
                  </a:lnTo>
                  <a:lnTo>
                    <a:pt x="1834" y="2310"/>
                  </a:lnTo>
                  <a:lnTo>
                    <a:pt x="1834" y="2750"/>
                  </a:lnTo>
                  <a:lnTo>
                    <a:pt x="1834" y="3226"/>
                  </a:lnTo>
                  <a:lnTo>
                    <a:pt x="1834" y="3666"/>
                  </a:lnTo>
                  <a:lnTo>
                    <a:pt x="1394" y="4143"/>
                  </a:lnTo>
                  <a:lnTo>
                    <a:pt x="1394" y="4583"/>
                  </a:lnTo>
                  <a:lnTo>
                    <a:pt x="917" y="4583"/>
                  </a:lnTo>
                  <a:lnTo>
                    <a:pt x="917" y="5059"/>
                  </a:lnTo>
                  <a:lnTo>
                    <a:pt x="917" y="5976"/>
                  </a:lnTo>
                  <a:lnTo>
                    <a:pt x="917" y="6416"/>
                  </a:lnTo>
                  <a:lnTo>
                    <a:pt x="477" y="6416"/>
                  </a:lnTo>
                  <a:lnTo>
                    <a:pt x="477" y="6892"/>
                  </a:lnTo>
                  <a:lnTo>
                    <a:pt x="1" y="7332"/>
                  </a:lnTo>
                  <a:lnTo>
                    <a:pt x="477" y="7809"/>
                  </a:lnTo>
                  <a:lnTo>
                    <a:pt x="1834" y="7809"/>
                  </a:lnTo>
                  <a:lnTo>
                    <a:pt x="2310" y="7332"/>
                  </a:lnTo>
                  <a:lnTo>
                    <a:pt x="2310" y="7809"/>
                  </a:lnTo>
                  <a:lnTo>
                    <a:pt x="2310" y="8249"/>
                  </a:lnTo>
                  <a:lnTo>
                    <a:pt x="1834" y="8249"/>
                  </a:lnTo>
                  <a:lnTo>
                    <a:pt x="917" y="9642"/>
                  </a:lnTo>
                  <a:lnTo>
                    <a:pt x="1834" y="10082"/>
                  </a:lnTo>
                  <a:lnTo>
                    <a:pt x="2310" y="9165"/>
                  </a:lnTo>
                  <a:lnTo>
                    <a:pt x="3667" y="8725"/>
                  </a:lnTo>
                  <a:lnTo>
                    <a:pt x="4143" y="8249"/>
                  </a:lnTo>
                  <a:lnTo>
                    <a:pt x="5060" y="7809"/>
                  </a:lnTo>
                  <a:lnTo>
                    <a:pt x="5060" y="7332"/>
                  </a:lnTo>
                  <a:lnTo>
                    <a:pt x="5500" y="6892"/>
                  </a:lnTo>
                  <a:lnTo>
                    <a:pt x="6416" y="5976"/>
                  </a:lnTo>
                  <a:lnTo>
                    <a:pt x="6893" y="5499"/>
                  </a:lnTo>
                  <a:lnTo>
                    <a:pt x="7333" y="5059"/>
                  </a:lnTo>
                  <a:lnTo>
                    <a:pt x="8249" y="4583"/>
                  </a:lnTo>
                  <a:lnTo>
                    <a:pt x="9642" y="4583"/>
                  </a:lnTo>
                  <a:lnTo>
                    <a:pt x="10559" y="4143"/>
                  </a:lnTo>
                  <a:lnTo>
                    <a:pt x="10999" y="4143"/>
                  </a:lnTo>
                  <a:lnTo>
                    <a:pt x="11475" y="3666"/>
                  </a:lnTo>
                  <a:lnTo>
                    <a:pt x="11475" y="2750"/>
                  </a:lnTo>
                  <a:lnTo>
                    <a:pt x="10999" y="2750"/>
                  </a:lnTo>
                  <a:lnTo>
                    <a:pt x="10082" y="2310"/>
                  </a:lnTo>
                  <a:lnTo>
                    <a:pt x="9642" y="2310"/>
                  </a:lnTo>
                  <a:lnTo>
                    <a:pt x="8249" y="1393"/>
                  </a:lnTo>
                  <a:lnTo>
                    <a:pt x="7333" y="1393"/>
                  </a:lnTo>
                  <a:lnTo>
                    <a:pt x="7333" y="917"/>
                  </a:lnTo>
                  <a:lnTo>
                    <a:pt x="7333" y="477"/>
                  </a:lnTo>
                  <a:lnTo>
                    <a:pt x="6893" y="0"/>
                  </a:lnTo>
                  <a:lnTo>
                    <a:pt x="5500" y="477"/>
                  </a:lnTo>
                  <a:lnTo>
                    <a:pt x="4143" y="477"/>
                  </a:lnTo>
                  <a:lnTo>
                    <a:pt x="414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6538168" y="4122394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51" name="Google Shape;5151;p37"/>
            <p:cNvSpPr/>
            <p:nvPr/>
          </p:nvSpPr>
          <p:spPr>
            <a:xfrm>
              <a:off x="6346651" y="4063463"/>
              <a:ext cx="427257" cy="479115"/>
            </a:xfrm>
            <a:custGeom>
              <a:avLst/>
              <a:gdLst/>
              <a:ahLst/>
              <a:cxnLst/>
              <a:rect l="l" t="t" r="r" b="b"/>
              <a:pathLst>
                <a:path w="26579" h="29805" extrusionOk="0">
                  <a:moveTo>
                    <a:pt x="24746" y="0"/>
                  </a:moveTo>
                  <a:lnTo>
                    <a:pt x="23829" y="477"/>
                  </a:lnTo>
                  <a:lnTo>
                    <a:pt x="23829" y="917"/>
                  </a:lnTo>
                  <a:lnTo>
                    <a:pt x="24306" y="1393"/>
                  </a:lnTo>
                  <a:lnTo>
                    <a:pt x="24306" y="1833"/>
                  </a:lnTo>
                  <a:lnTo>
                    <a:pt x="22473" y="1833"/>
                  </a:lnTo>
                  <a:lnTo>
                    <a:pt x="21996" y="2310"/>
                  </a:lnTo>
                  <a:lnTo>
                    <a:pt x="20640" y="2310"/>
                  </a:lnTo>
                  <a:lnTo>
                    <a:pt x="20163" y="2750"/>
                  </a:lnTo>
                  <a:lnTo>
                    <a:pt x="18807" y="2750"/>
                  </a:lnTo>
                  <a:lnTo>
                    <a:pt x="18330" y="1833"/>
                  </a:lnTo>
                  <a:lnTo>
                    <a:pt x="17890" y="2310"/>
                  </a:lnTo>
                  <a:lnTo>
                    <a:pt x="16974" y="2310"/>
                  </a:lnTo>
                  <a:lnTo>
                    <a:pt x="16057" y="2750"/>
                  </a:lnTo>
                  <a:lnTo>
                    <a:pt x="15581" y="2750"/>
                  </a:lnTo>
                  <a:lnTo>
                    <a:pt x="16057" y="3226"/>
                  </a:lnTo>
                  <a:lnTo>
                    <a:pt x="15141" y="3666"/>
                  </a:lnTo>
                  <a:lnTo>
                    <a:pt x="14664" y="3226"/>
                  </a:lnTo>
                  <a:lnTo>
                    <a:pt x="13748" y="3666"/>
                  </a:lnTo>
                  <a:lnTo>
                    <a:pt x="11915" y="3666"/>
                  </a:lnTo>
                  <a:lnTo>
                    <a:pt x="10998" y="4143"/>
                  </a:lnTo>
                  <a:lnTo>
                    <a:pt x="10558" y="4583"/>
                  </a:lnTo>
                  <a:lnTo>
                    <a:pt x="10082" y="5499"/>
                  </a:lnTo>
                  <a:lnTo>
                    <a:pt x="8725" y="5499"/>
                  </a:lnTo>
                  <a:lnTo>
                    <a:pt x="8249" y="5059"/>
                  </a:lnTo>
                  <a:lnTo>
                    <a:pt x="7809" y="5499"/>
                  </a:lnTo>
                  <a:lnTo>
                    <a:pt x="7809" y="5976"/>
                  </a:lnTo>
                  <a:lnTo>
                    <a:pt x="6416" y="5976"/>
                  </a:lnTo>
                  <a:lnTo>
                    <a:pt x="5499" y="6416"/>
                  </a:lnTo>
                  <a:lnTo>
                    <a:pt x="5059" y="6416"/>
                  </a:lnTo>
                  <a:lnTo>
                    <a:pt x="4143" y="6892"/>
                  </a:lnTo>
                  <a:lnTo>
                    <a:pt x="4143" y="6416"/>
                  </a:lnTo>
                  <a:lnTo>
                    <a:pt x="3666" y="6416"/>
                  </a:lnTo>
                  <a:lnTo>
                    <a:pt x="3666" y="6892"/>
                  </a:lnTo>
                  <a:lnTo>
                    <a:pt x="3226" y="6892"/>
                  </a:lnTo>
                  <a:lnTo>
                    <a:pt x="2750" y="7332"/>
                  </a:lnTo>
                  <a:lnTo>
                    <a:pt x="3226" y="7809"/>
                  </a:lnTo>
                  <a:lnTo>
                    <a:pt x="3666" y="8249"/>
                  </a:lnTo>
                  <a:lnTo>
                    <a:pt x="3666" y="8725"/>
                  </a:lnTo>
                  <a:lnTo>
                    <a:pt x="3666" y="9165"/>
                  </a:lnTo>
                  <a:lnTo>
                    <a:pt x="3226" y="9642"/>
                  </a:lnTo>
                  <a:lnTo>
                    <a:pt x="2750" y="10558"/>
                  </a:lnTo>
                  <a:lnTo>
                    <a:pt x="2310" y="10998"/>
                  </a:lnTo>
                  <a:lnTo>
                    <a:pt x="1833" y="10998"/>
                  </a:lnTo>
                  <a:lnTo>
                    <a:pt x="2750" y="11475"/>
                  </a:lnTo>
                  <a:lnTo>
                    <a:pt x="1833" y="12391"/>
                  </a:lnTo>
                  <a:lnTo>
                    <a:pt x="917" y="12391"/>
                  </a:lnTo>
                  <a:lnTo>
                    <a:pt x="477" y="12831"/>
                  </a:lnTo>
                  <a:lnTo>
                    <a:pt x="917" y="13308"/>
                  </a:lnTo>
                  <a:lnTo>
                    <a:pt x="917" y="13748"/>
                  </a:lnTo>
                  <a:lnTo>
                    <a:pt x="0" y="13748"/>
                  </a:lnTo>
                  <a:lnTo>
                    <a:pt x="917" y="14664"/>
                  </a:lnTo>
                  <a:lnTo>
                    <a:pt x="1393" y="15141"/>
                  </a:lnTo>
                  <a:lnTo>
                    <a:pt x="2310" y="15141"/>
                  </a:lnTo>
                  <a:lnTo>
                    <a:pt x="2310" y="15581"/>
                  </a:lnTo>
                  <a:lnTo>
                    <a:pt x="2310" y="16497"/>
                  </a:lnTo>
                  <a:lnTo>
                    <a:pt x="2750" y="16974"/>
                  </a:lnTo>
                  <a:lnTo>
                    <a:pt x="3226" y="16497"/>
                  </a:lnTo>
                  <a:lnTo>
                    <a:pt x="5059" y="16497"/>
                  </a:lnTo>
                  <a:lnTo>
                    <a:pt x="5059" y="16974"/>
                  </a:lnTo>
                  <a:lnTo>
                    <a:pt x="5059" y="17414"/>
                  </a:lnTo>
                  <a:lnTo>
                    <a:pt x="3226" y="17414"/>
                  </a:lnTo>
                  <a:lnTo>
                    <a:pt x="2750" y="17890"/>
                  </a:lnTo>
                  <a:lnTo>
                    <a:pt x="3226" y="18330"/>
                  </a:lnTo>
                  <a:lnTo>
                    <a:pt x="3666" y="18807"/>
                  </a:lnTo>
                  <a:lnTo>
                    <a:pt x="3666" y="19723"/>
                  </a:lnTo>
                  <a:lnTo>
                    <a:pt x="4143" y="19247"/>
                  </a:lnTo>
                  <a:lnTo>
                    <a:pt x="5059" y="19723"/>
                  </a:lnTo>
                  <a:lnTo>
                    <a:pt x="5499" y="19247"/>
                  </a:lnTo>
                  <a:lnTo>
                    <a:pt x="6416" y="19247"/>
                  </a:lnTo>
                  <a:lnTo>
                    <a:pt x="6416" y="19723"/>
                  </a:lnTo>
                  <a:lnTo>
                    <a:pt x="7332" y="19247"/>
                  </a:lnTo>
                  <a:lnTo>
                    <a:pt x="9642" y="19247"/>
                  </a:lnTo>
                  <a:lnTo>
                    <a:pt x="10082" y="19723"/>
                  </a:lnTo>
                  <a:lnTo>
                    <a:pt x="10558" y="19723"/>
                  </a:lnTo>
                  <a:lnTo>
                    <a:pt x="10558" y="19247"/>
                  </a:lnTo>
                  <a:lnTo>
                    <a:pt x="11475" y="19247"/>
                  </a:lnTo>
                  <a:lnTo>
                    <a:pt x="11915" y="19723"/>
                  </a:lnTo>
                  <a:lnTo>
                    <a:pt x="12391" y="20163"/>
                  </a:lnTo>
                  <a:lnTo>
                    <a:pt x="13308" y="20640"/>
                  </a:lnTo>
                  <a:lnTo>
                    <a:pt x="12831" y="21080"/>
                  </a:lnTo>
                  <a:lnTo>
                    <a:pt x="12391" y="21080"/>
                  </a:lnTo>
                  <a:lnTo>
                    <a:pt x="11915" y="21996"/>
                  </a:lnTo>
                  <a:lnTo>
                    <a:pt x="11475" y="21556"/>
                  </a:lnTo>
                  <a:lnTo>
                    <a:pt x="11475" y="20640"/>
                  </a:lnTo>
                  <a:lnTo>
                    <a:pt x="10998" y="20640"/>
                  </a:lnTo>
                  <a:lnTo>
                    <a:pt x="10082" y="21080"/>
                  </a:lnTo>
                  <a:lnTo>
                    <a:pt x="10082" y="20640"/>
                  </a:lnTo>
                  <a:lnTo>
                    <a:pt x="8249" y="20640"/>
                  </a:lnTo>
                  <a:lnTo>
                    <a:pt x="7809" y="21080"/>
                  </a:lnTo>
                  <a:lnTo>
                    <a:pt x="5499" y="21080"/>
                  </a:lnTo>
                  <a:lnTo>
                    <a:pt x="5059" y="21996"/>
                  </a:lnTo>
                  <a:lnTo>
                    <a:pt x="5059" y="22473"/>
                  </a:lnTo>
                  <a:lnTo>
                    <a:pt x="5976" y="23389"/>
                  </a:lnTo>
                  <a:lnTo>
                    <a:pt x="6416" y="23389"/>
                  </a:lnTo>
                  <a:lnTo>
                    <a:pt x="6892" y="23829"/>
                  </a:lnTo>
                  <a:lnTo>
                    <a:pt x="7332" y="24306"/>
                  </a:lnTo>
                  <a:lnTo>
                    <a:pt x="7332" y="24746"/>
                  </a:lnTo>
                  <a:lnTo>
                    <a:pt x="7332" y="25662"/>
                  </a:lnTo>
                  <a:lnTo>
                    <a:pt x="6892" y="26139"/>
                  </a:lnTo>
                  <a:lnTo>
                    <a:pt x="7332" y="26579"/>
                  </a:lnTo>
                  <a:lnTo>
                    <a:pt x="7332" y="27055"/>
                  </a:lnTo>
                  <a:lnTo>
                    <a:pt x="7332" y="27495"/>
                  </a:lnTo>
                  <a:lnTo>
                    <a:pt x="8249" y="28412"/>
                  </a:lnTo>
                  <a:lnTo>
                    <a:pt x="9165" y="28412"/>
                  </a:lnTo>
                  <a:lnTo>
                    <a:pt x="9642" y="27972"/>
                  </a:lnTo>
                  <a:lnTo>
                    <a:pt x="9165" y="27495"/>
                  </a:lnTo>
                  <a:lnTo>
                    <a:pt x="9165" y="27055"/>
                  </a:lnTo>
                  <a:lnTo>
                    <a:pt x="9642" y="26579"/>
                  </a:lnTo>
                  <a:lnTo>
                    <a:pt x="10082" y="27055"/>
                  </a:lnTo>
                  <a:lnTo>
                    <a:pt x="10082" y="27495"/>
                  </a:lnTo>
                  <a:lnTo>
                    <a:pt x="10082" y="27972"/>
                  </a:lnTo>
                  <a:lnTo>
                    <a:pt x="10082" y="28412"/>
                  </a:lnTo>
                  <a:lnTo>
                    <a:pt x="10558" y="28888"/>
                  </a:lnTo>
                  <a:lnTo>
                    <a:pt x="10998" y="28888"/>
                  </a:lnTo>
                  <a:lnTo>
                    <a:pt x="11475" y="29805"/>
                  </a:lnTo>
                  <a:lnTo>
                    <a:pt x="12391" y="29805"/>
                  </a:lnTo>
                  <a:lnTo>
                    <a:pt x="11915" y="28888"/>
                  </a:lnTo>
                  <a:lnTo>
                    <a:pt x="11915" y="28412"/>
                  </a:lnTo>
                  <a:lnTo>
                    <a:pt x="11915" y="27972"/>
                  </a:lnTo>
                  <a:lnTo>
                    <a:pt x="12391" y="27055"/>
                  </a:lnTo>
                  <a:lnTo>
                    <a:pt x="12391" y="28412"/>
                  </a:lnTo>
                  <a:lnTo>
                    <a:pt x="12831" y="27972"/>
                  </a:lnTo>
                  <a:lnTo>
                    <a:pt x="13308" y="29328"/>
                  </a:lnTo>
                  <a:lnTo>
                    <a:pt x="13748" y="28888"/>
                  </a:lnTo>
                  <a:lnTo>
                    <a:pt x="15581" y="28888"/>
                  </a:lnTo>
                  <a:lnTo>
                    <a:pt x="15581" y="28412"/>
                  </a:lnTo>
                  <a:lnTo>
                    <a:pt x="14664" y="27972"/>
                  </a:lnTo>
                  <a:lnTo>
                    <a:pt x="14664" y="27495"/>
                  </a:lnTo>
                  <a:lnTo>
                    <a:pt x="13748" y="27055"/>
                  </a:lnTo>
                  <a:lnTo>
                    <a:pt x="13748" y="26139"/>
                  </a:lnTo>
                  <a:lnTo>
                    <a:pt x="13308" y="26139"/>
                  </a:lnTo>
                  <a:lnTo>
                    <a:pt x="12831" y="25222"/>
                  </a:lnTo>
                  <a:lnTo>
                    <a:pt x="12391" y="24746"/>
                  </a:lnTo>
                  <a:lnTo>
                    <a:pt x="12391" y="23829"/>
                  </a:lnTo>
                  <a:lnTo>
                    <a:pt x="12831" y="23829"/>
                  </a:lnTo>
                  <a:lnTo>
                    <a:pt x="13308" y="24306"/>
                  </a:lnTo>
                  <a:lnTo>
                    <a:pt x="13308" y="24746"/>
                  </a:lnTo>
                  <a:lnTo>
                    <a:pt x="13748" y="25222"/>
                  </a:lnTo>
                  <a:lnTo>
                    <a:pt x="14224" y="25222"/>
                  </a:lnTo>
                  <a:lnTo>
                    <a:pt x="15141" y="24746"/>
                  </a:lnTo>
                  <a:lnTo>
                    <a:pt x="16057" y="23829"/>
                  </a:lnTo>
                  <a:lnTo>
                    <a:pt x="16057" y="22913"/>
                  </a:lnTo>
                  <a:lnTo>
                    <a:pt x="15141" y="23389"/>
                  </a:lnTo>
                  <a:lnTo>
                    <a:pt x="14664" y="23829"/>
                  </a:lnTo>
                  <a:lnTo>
                    <a:pt x="14224" y="22913"/>
                  </a:lnTo>
                  <a:lnTo>
                    <a:pt x="14224" y="22473"/>
                  </a:lnTo>
                  <a:lnTo>
                    <a:pt x="14664" y="21996"/>
                  </a:lnTo>
                  <a:lnTo>
                    <a:pt x="15581" y="21080"/>
                  </a:lnTo>
                  <a:lnTo>
                    <a:pt x="16057" y="21080"/>
                  </a:lnTo>
                  <a:lnTo>
                    <a:pt x="16497" y="21996"/>
                  </a:lnTo>
                  <a:lnTo>
                    <a:pt x="17414" y="22473"/>
                  </a:lnTo>
                  <a:lnTo>
                    <a:pt x="17414" y="21996"/>
                  </a:lnTo>
                  <a:lnTo>
                    <a:pt x="17414" y="21556"/>
                  </a:lnTo>
                  <a:lnTo>
                    <a:pt x="17414" y="20640"/>
                  </a:lnTo>
                  <a:lnTo>
                    <a:pt x="17414" y="19247"/>
                  </a:lnTo>
                  <a:lnTo>
                    <a:pt x="16057" y="19247"/>
                  </a:lnTo>
                  <a:lnTo>
                    <a:pt x="15141" y="18330"/>
                  </a:lnTo>
                  <a:lnTo>
                    <a:pt x="14664" y="18330"/>
                  </a:lnTo>
                  <a:lnTo>
                    <a:pt x="13748" y="17890"/>
                  </a:lnTo>
                  <a:lnTo>
                    <a:pt x="12831" y="17414"/>
                  </a:lnTo>
                  <a:lnTo>
                    <a:pt x="11915" y="17414"/>
                  </a:lnTo>
                  <a:lnTo>
                    <a:pt x="11475" y="16974"/>
                  </a:lnTo>
                  <a:lnTo>
                    <a:pt x="11475" y="16497"/>
                  </a:lnTo>
                  <a:lnTo>
                    <a:pt x="11915" y="16057"/>
                  </a:lnTo>
                  <a:lnTo>
                    <a:pt x="11915" y="15581"/>
                  </a:lnTo>
                  <a:lnTo>
                    <a:pt x="11475" y="15581"/>
                  </a:lnTo>
                  <a:lnTo>
                    <a:pt x="10998" y="14664"/>
                  </a:lnTo>
                  <a:lnTo>
                    <a:pt x="11475" y="13748"/>
                  </a:lnTo>
                  <a:lnTo>
                    <a:pt x="12831" y="13748"/>
                  </a:lnTo>
                  <a:lnTo>
                    <a:pt x="13748" y="14224"/>
                  </a:lnTo>
                  <a:lnTo>
                    <a:pt x="13748" y="14664"/>
                  </a:lnTo>
                  <a:lnTo>
                    <a:pt x="13748" y="15141"/>
                  </a:lnTo>
                  <a:lnTo>
                    <a:pt x="14224" y="15141"/>
                  </a:lnTo>
                  <a:lnTo>
                    <a:pt x="14664" y="14224"/>
                  </a:lnTo>
                  <a:lnTo>
                    <a:pt x="14224" y="14224"/>
                  </a:lnTo>
                  <a:lnTo>
                    <a:pt x="12391" y="12831"/>
                  </a:lnTo>
                  <a:lnTo>
                    <a:pt x="11915" y="11915"/>
                  </a:lnTo>
                  <a:lnTo>
                    <a:pt x="10998" y="11475"/>
                  </a:lnTo>
                  <a:lnTo>
                    <a:pt x="10558" y="10998"/>
                  </a:lnTo>
                  <a:lnTo>
                    <a:pt x="10082" y="10082"/>
                  </a:lnTo>
                  <a:lnTo>
                    <a:pt x="10082" y="9642"/>
                  </a:lnTo>
                  <a:lnTo>
                    <a:pt x="10082" y="9165"/>
                  </a:lnTo>
                  <a:lnTo>
                    <a:pt x="9642" y="8725"/>
                  </a:lnTo>
                  <a:lnTo>
                    <a:pt x="10082" y="8249"/>
                  </a:lnTo>
                  <a:lnTo>
                    <a:pt x="10998" y="7809"/>
                  </a:lnTo>
                  <a:lnTo>
                    <a:pt x="11475" y="7332"/>
                  </a:lnTo>
                  <a:lnTo>
                    <a:pt x="11475" y="8725"/>
                  </a:lnTo>
                  <a:lnTo>
                    <a:pt x="12391" y="9165"/>
                  </a:lnTo>
                  <a:lnTo>
                    <a:pt x="12831" y="10082"/>
                  </a:lnTo>
                  <a:lnTo>
                    <a:pt x="13308" y="10998"/>
                  </a:lnTo>
                  <a:lnTo>
                    <a:pt x="14224" y="11475"/>
                  </a:lnTo>
                  <a:lnTo>
                    <a:pt x="15141" y="11915"/>
                  </a:lnTo>
                  <a:lnTo>
                    <a:pt x="15141" y="11475"/>
                  </a:lnTo>
                  <a:lnTo>
                    <a:pt x="14224" y="10998"/>
                  </a:lnTo>
                  <a:lnTo>
                    <a:pt x="13748" y="10558"/>
                  </a:lnTo>
                  <a:lnTo>
                    <a:pt x="13748" y="10082"/>
                  </a:lnTo>
                  <a:lnTo>
                    <a:pt x="13748" y="9165"/>
                  </a:lnTo>
                  <a:lnTo>
                    <a:pt x="14224" y="10082"/>
                  </a:lnTo>
                  <a:lnTo>
                    <a:pt x="14664" y="10082"/>
                  </a:lnTo>
                  <a:lnTo>
                    <a:pt x="15141" y="10558"/>
                  </a:lnTo>
                  <a:lnTo>
                    <a:pt x="16974" y="10998"/>
                  </a:lnTo>
                  <a:lnTo>
                    <a:pt x="16974" y="10558"/>
                  </a:lnTo>
                  <a:lnTo>
                    <a:pt x="16057" y="10558"/>
                  </a:lnTo>
                  <a:lnTo>
                    <a:pt x="15581" y="9642"/>
                  </a:lnTo>
                  <a:lnTo>
                    <a:pt x="15141" y="9165"/>
                  </a:lnTo>
                  <a:lnTo>
                    <a:pt x="16057" y="9165"/>
                  </a:lnTo>
                  <a:lnTo>
                    <a:pt x="16057" y="10082"/>
                  </a:lnTo>
                  <a:lnTo>
                    <a:pt x="17414" y="10082"/>
                  </a:lnTo>
                  <a:lnTo>
                    <a:pt x="18330" y="9642"/>
                  </a:lnTo>
                  <a:lnTo>
                    <a:pt x="18807" y="9165"/>
                  </a:lnTo>
                  <a:lnTo>
                    <a:pt x="18330" y="9165"/>
                  </a:lnTo>
                  <a:lnTo>
                    <a:pt x="16974" y="8725"/>
                  </a:lnTo>
                  <a:lnTo>
                    <a:pt x="16057" y="8249"/>
                  </a:lnTo>
                  <a:lnTo>
                    <a:pt x="15581" y="7809"/>
                  </a:lnTo>
                  <a:lnTo>
                    <a:pt x="15141" y="7332"/>
                  </a:lnTo>
                  <a:lnTo>
                    <a:pt x="15141" y="6892"/>
                  </a:lnTo>
                  <a:lnTo>
                    <a:pt x="16974" y="6892"/>
                  </a:lnTo>
                  <a:lnTo>
                    <a:pt x="17414" y="6416"/>
                  </a:lnTo>
                  <a:lnTo>
                    <a:pt x="17414" y="5976"/>
                  </a:lnTo>
                  <a:lnTo>
                    <a:pt x="17414" y="5499"/>
                  </a:lnTo>
                  <a:lnTo>
                    <a:pt x="17890" y="5059"/>
                  </a:lnTo>
                  <a:lnTo>
                    <a:pt x="18330" y="5499"/>
                  </a:lnTo>
                  <a:lnTo>
                    <a:pt x="18807" y="5976"/>
                  </a:lnTo>
                  <a:lnTo>
                    <a:pt x="19723" y="5976"/>
                  </a:lnTo>
                  <a:lnTo>
                    <a:pt x="20163" y="5499"/>
                  </a:lnTo>
                  <a:lnTo>
                    <a:pt x="19723" y="5059"/>
                  </a:lnTo>
                  <a:lnTo>
                    <a:pt x="21080" y="5059"/>
                  </a:lnTo>
                  <a:lnTo>
                    <a:pt x="22473" y="5499"/>
                  </a:lnTo>
                  <a:lnTo>
                    <a:pt x="23829" y="5059"/>
                  </a:lnTo>
                  <a:lnTo>
                    <a:pt x="24306" y="5499"/>
                  </a:lnTo>
                  <a:lnTo>
                    <a:pt x="24746" y="5499"/>
                  </a:lnTo>
                  <a:lnTo>
                    <a:pt x="25222" y="5059"/>
                  </a:lnTo>
                  <a:lnTo>
                    <a:pt x="25222" y="4583"/>
                  </a:lnTo>
                  <a:lnTo>
                    <a:pt x="25662" y="4583"/>
                  </a:lnTo>
                  <a:lnTo>
                    <a:pt x="25662" y="4143"/>
                  </a:lnTo>
                  <a:lnTo>
                    <a:pt x="25662" y="3226"/>
                  </a:lnTo>
                  <a:lnTo>
                    <a:pt x="25662" y="2750"/>
                  </a:lnTo>
                  <a:lnTo>
                    <a:pt x="26139" y="2750"/>
                  </a:lnTo>
                  <a:lnTo>
                    <a:pt x="26139" y="2310"/>
                  </a:lnTo>
                  <a:lnTo>
                    <a:pt x="26579" y="1833"/>
                  </a:lnTo>
                  <a:lnTo>
                    <a:pt x="26579" y="1393"/>
                  </a:lnTo>
                  <a:lnTo>
                    <a:pt x="26579" y="917"/>
                  </a:lnTo>
                  <a:lnTo>
                    <a:pt x="26579" y="477"/>
                  </a:lnTo>
                  <a:lnTo>
                    <a:pt x="26139" y="477"/>
                  </a:lnTo>
                  <a:lnTo>
                    <a:pt x="2566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52" name="Google Shape;5152;p37"/>
            <p:cNvSpPr/>
            <p:nvPr/>
          </p:nvSpPr>
          <p:spPr>
            <a:xfrm>
              <a:off x="6295372" y="4048722"/>
              <a:ext cx="110226" cy="235740"/>
            </a:xfrm>
            <a:custGeom>
              <a:avLst/>
              <a:gdLst/>
              <a:ahLst/>
              <a:cxnLst/>
              <a:rect l="l" t="t" r="r" b="b"/>
              <a:pathLst>
                <a:path w="6857" h="14665" extrusionOk="0">
                  <a:moveTo>
                    <a:pt x="1834" y="1"/>
                  </a:moveTo>
                  <a:lnTo>
                    <a:pt x="917" y="477"/>
                  </a:lnTo>
                  <a:lnTo>
                    <a:pt x="441" y="917"/>
                  </a:lnTo>
                  <a:lnTo>
                    <a:pt x="1" y="1394"/>
                  </a:lnTo>
                  <a:lnTo>
                    <a:pt x="1" y="1834"/>
                  </a:lnTo>
                  <a:lnTo>
                    <a:pt x="1" y="2310"/>
                  </a:lnTo>
                  <a:lnTo>
                    <a:pt x="1" y="2750"/>
                  </a:lnTo>
                  <a:lnTo>
                    <a:pt x="1" y="3667"/>
                  </a:lnTo>
                  <a:lnTo>
                    <a:pt x="917" y="4143"/>
                  </a:lnTo>
                  <a:lnTo>
                    <a:pt x="917" y="4583"/>
                  </a:lnTo>
                  <a:lnTo>
                    <a:pt x="917" y="5060"/>
                  </a:lnTo>
                  <a:lnTo>
                    <a:pt x="441" y="5060"/>
                  </a:lnTo>
                  <a:lnTo>
                    <a:pt x="441" y="5500"/>
                  </a:lnTo>
                  <a:lnTo>
                    <a:pt x="441" y="5976"/>
                  </a:lnTo>
                  <a:lnTo>
                    <a:pt x="441" y="6416"/>
                  </a:lnTo>
                  <a:lnTo>
                    <a:pt x="441" y="6893"/>
                  </a:lnTo>
                  <a:lnTo>
                    <a:pt x="441" y="7333"/>
                  </a:lnTo>
                  <a:lnTo>
                    <a:pt x="441" y="8726"/>
                  </a:lnTo>
                  <a:lnTo>
                    <a:pt x="1" y="9166"/>
                  </a:lnTo>
                  <a:lnTo>
                    <a:pt x="1" y="9642"/>
                  </a:lnTo>
                  <a:lnTo>
                    <a:pt x="1" y="10082"/>
                  </a:lnTo>
                  <a:lnTo>
                    <a:pt x="441" y="10559"/>
                  </a:lnTo>
                  <a:lnTo>
                    <a:pt x="1" y="10999"/>
                  </a:lnTo>
                  <a:lnTo>
                    <a:pt x="441" y="11475"/>
                  </a:lnTo>
                  <a:lnTo>
                    <a:pt x="917" y="11475"/>
                  </a:lnTo>
                  <a:lnTo>
                    <a:pt x="917" y="11915"/>
                  </a:lnTo>
                  <a:lnTo>
                    <a:pt x="441" y="11915"/>
                  </a:lnTo>
                  <a:lnTo>
                    <a:pt x="441" y="12832"/>
                  </a:lnTo>
                  <a:lnTo>
                    <a:pt x="1357" y="12832"/>
                  </a:lnTo>
                  <a:lnTo>
                    <a:pt x="1834" y="13308"/>
                  </a:lnTo>
                  <a:lnTo>
                    <a:pt x="2750" y="13308"/>
                  </a:lnTo>
                  <a:lnTo>
                    <a:pt x="2750" y="13748"/>
                  </a:lnTo>
                  <a:lnTo>
                    <a:pt x="3667" y="14665"/>
                  </a:lnTo>
                  <a:lnTo>
                    <a:pt x="4107" y="14665"/>
                  </a:lnTo>
                  <a:lnTo>
                    <a:pt x="4107" y="14225"/>
                  </a:lnTo>
                  <a:lnTo>
                    <a:pt x="3667" y="13748"/>
                  </a:lnTo>
                  <a:lnTo>
                    <a:pt x="4107" y="13308"/>
                  </a:lnTo>
                  <a:lnTo>
                    <a:pt x="5023" y="13308"/>
                  </a:lnTo>
                  <a:lnTo>
                    <a:pt x="5940" y="12392"/>
                  </a:lnTo>
                  <a:lnTo>
                    <a:pt x="5023" y="11915"/>
                  </a:lnTo>
                  <a:lnTo>
                    <a:pt x="5500" y="11915"/>
                  </a:lnTo>
                  <a:lnTo>
                    <a:pt x="5940" y="11475"/>
                  </a:lnTo>
                  <a:lnTo>
                    <a:pt x="6416" y="10559"/>
                  </a:lnTo>
                  <a:lnTo>
                    <a:pt x="6856" y="10082"/>
                  </a:lnTo>
                  <a:lnTo>
                    <a:pt x="6856" y="9642"/>
                  </a:lnTo>
                  <a:lnTo>
                    <a:pt x="6856" y="9166"/>
                  </a:lnTo>
                  <a:lnTo>
                    <a:pt x="6416" y="8726"/>
                  </a:lnTo>
                  <a:lnTo>
                    <a:pt x="5940" y="8249"/>
                  </a:lnTo>
                  <a:lnTo>
                    <a:pt x="5500" y="7809"/>
                  </a:lnTo>
                  <a:lnTo>
                    <a:pt x="5500" y="6893"/>
                  </a:lnTo>
                  <a:lnTo>
                    <a:pt x="5023" y="6893"/>
                  </a:lnTo>
                  <a:lnTo>
                    <a:pt x="4583" y="5976"/>
                  </a:lnTo>
                  <a:lnTo>
                    <a:pt x="4583" y="5500"/>
                  </a:lnTo>
                  <a:lnTo>
                    <a:pt x="4107" y="5060"/>
                  </a:lnTo>
                  <a:lnTo>
                    <a:pt x="4107" y="3667"/>
                  </a:lnTo>
                  <a:lnTo>
                    <a:pt x="4107" y="3227"/>
                  </a:lnTo>
                  <a:lnTo>
                    <a:pt x="4583" y="2750"/>
                  </a:lnTo>
                  <a:lnTo>
                    <a:pt x="4583" y="2310"/>
                  </a:lnTo>
                  <a:lnTo>
                    <a:pt x="4107" y="1394"/>
                  </a:lnTo>
                  <a:lnTo>
                    <a:pt x="4107" y="917"/>
                  </a:lnTo>
                  <a:lnTo>
                    <a:pt x="2750" y="917"/>
                  </a:lnTo>
                  <a:lnTo>
                    <a:pt x="2274" y="477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53" name="Google Shape;5153;p37"/>
            <p:cNvSpPr/>
            <p:nvPr/>
          </p:nvSpPr>
          <p:spPr>
            <a:xfrm>
              <a:off x="5897596" y="3702804"/>
              <a:ext cx="640589" cy="478537"/>
            </a:xfrm>
            <a:custGeom>
              <a:avLst/>
              <a:gdLst/>
              <a:ahLst/>
              <a:cxnLst/>
              <a:rect l="l" t="t" r="r" b="b"/>
              <a:pathLst>
                <a:path w="39850" h="29769" extrusionOk="0">
                  <a:moveTo>
                    <a:pt x="10522" y="0"/>
                  </a:moveTo>
                  <a:lnTo>
                    <a:pt x="9605" y="440"/>
                  </a:lnTo>
                  <a:lnTo>
                    <a:pt x="8689" y="440"/>
                  </a:lnTo>
                  <a:lnTo>
                    <a:pt x="8249" y="917"/>
                  </a:lnTo>
                  <a:lnTo>
                    <a:pt x="5939" y="917"/>
                  </a:lnTo>
                  <a:lnTo>
                    <a:pt x="5499" y="1833"/>
                  </a:lnTo>
                  <a:lnTo>
                    <a:pt x="4106" y="1833"/>
                  </a:lnTo>
                  <a:lnTo>
                    <a:pt x="4106" y="2273"/>
                  </a:lnTo>
                  <a:lnTo>
                    <a:pt x="3666" y="1833"/>
                  </a:lnTo>
                  <a:lnTo>
                    <a:pt x="3190" y="2273"/>
                  </a:lnTo>
                  <a:lnTo>
                    <a:pt x="2273" y="2273"/>
                  </a:lnTo>
                  <a:lnTo>
                    <a:pt x="1833" y="1357"/>
                  </a:lnTo>
                  <a:lnTo>
                    <a:pt x="1356" y="1357"/>
                  </a:lnTo>
                  <a:lnTo>
                    <a:pt x="440" y="1833"/>
                  </a:lnTo>
                  <a:lnTo>
                    <a:pt x="440" y="2273"/>
                  </a:lnTo>
                  <a:lnTo>
                    <a:pt x="440" y="2750"/>
                  </a:lnTo>
                  <a:lnTo>
                    <a:pt x="917" y="3190"/>
                  </a:lnTo>
                  <a:lnTo>
                    <a:pt x="917" y="3666"/>
                  </a:lnTo>
                  <a:lnTo>
                    <a:pt x="440" y="3666"/>
                  </a:lnTo>
                  <a:lnTo>
                    <a:pt x="0" y="4106"/>
                  </a:lnTo>
                  <a:lnTo>
                    <a:pt x="917" y="4583"/>
                  </a:lnTo>
                  <a:lnTo>
                    <a:pt x="917" y="5499"/>
                  </a:lnTo>
                  <a:lnTo>
                    <a:pt x="1356" y="5499"/>
                  </a:lnTo>
                  <a:lnTo>
                    <a:pt x="1833" y="5023"/>
                  </a:lnTo>
                  <a:lnTo>
                    <a:pt x="1833" y="5499"/>
                  </a:lnTo>
                  <a:lnTo>
                    <a:pt x="1833" y="5939"/>
                  </a:lnTo>
                  <a:lnTo>
                    <a:pt x="1833" y="6416"/>
                  </a:lnTo>
                  <a:lnTo>
                    <a:pt x="1356" y="7332"/>
                  </a:lnTo>
                  <a:lnTo>
                    <a:pt x="917" y="7332"/>
                  </a:lnTo>
                  <a:lnTo>
                    <a:pt x="440" y="7772"/>
                  </a:lnTo>
                  <a:lnTo>
                    <a:pt x="917" y="8249"/>
                  </a:lnTo>
                  <a:lnTo>
                    <a:pt x="917" y="8689"/>
                  </a:lnTo>
                  <a:lnTo>
                    <a:pt x="917" y="9605"/>
                  </a:lnTo>
                  <a:lnTo>
                    <a:pt x="1356" y="10082"/>
                  </a:lnTo>
                  <a:lnTo>
                    <a:pt x="1833" y="10522"/>
                  </a:lnTo>
                  <a:lnTo>
                    <a:pt x="2273" y="10998"/>
                  </a:lnTo>
                  <a:lnTo>
                    <a:pt x="2750" y="10082"/>
                  </a:lnTo>
                  <a:lnTo>
                    <a:pt x="3190" y="9605"/>
                  </a:lnTo>
                  <a:lnTo>
                    <a:pt x="3666" y="8689"/>
                  </a:lnTo>
                  <a:lnTo>
                    <a:pt x="3190" y="7772"/>
                  </a:lnTo>
                  <a:lnTo>
                    <a:pt x="4106" y="7772"/>
                  </a:lnTo>
                  <a:lnTo>
                    <a:pt x="4583" y="8249"/>
                  </a:lnTo>
                  <a:lnTo>
                    <a:pt x="5023" y="8689"/>
                  </a:lnTo>
                  <a:lnTo>
                    <a:pt x="5499" y="9165"/>
                  </a:lnTo>
                  <a:lnTo>
                    <a:pt x="5939" y="10082"/>
                  </a:lnTo>
                  <a:lnTo>
                    <a:pt x="5499" y="11438"/>
                  </a:lnTo>
                  <a:lnTo>
                    <a:pt x="5499" y="11915"/>
                  </a:lnTo>
                  <a:lnTo>
                    <a:pt x="5499" y="12831"/>
                  </a:lnTo>
                  <a:lnTo>
                    <a:pt x="6856" y="12831"/>
                  </a:lnTo>
                  <a:lnTo>
                    <a:pt x="6856" y="13271"/>
                  </a:lnTo>
                  <a:lnTo>
                    <a:pt x="7332" y="13271"/>
                  </a:lnTo>
                  <a:lnTo>
                    <a:pt x="7772" y="13748"/>
                  </a:lnTo>
                  <a:lnTo>
                    <a:pt x="8249" y="14188"/>
                  </a:lnTo>
                  <a:lnTo>
                    <a:pt x="6856" y="14188"/>
                  </a:lnTo>
                  <a:lnTo>
                    <a:pt x="7332" y="14664"/>
                  </a:lnTo>
                  <a:lnTo>
                    <a:pt x="7772" y="15104"/>
                  </a:lnTo>
                  <a:lnTo>
                    <a:pt x="8249" y="16021"/>
                  </a:lnTo>
                  <a:lnTo>
                    <a:pt x="8689" y="16021"/>
                  </a:lnTo>
                  <a:lnTo>
                    <a:pt x="10082" y="16937"/>
                  </a:lnTo>
                  <a:lnTo>
                    <a:pt x="10082" y="17414"/>
                  </a:lnTo>
                  <a:lnTo>
                    <a:pt x="10998" y="17854"/>
                  </a:lnTo>
                  <a:lnTo>
                    <a:pt x="11915" y="17414"/>
                  </a:lnTo>
                  <a:lnTo>
                    <a:pt x="12355" y="17414"/>
                  </a:lnTo>
                  <a:lnTo>
                    <a:pt x="13748" y="18330"/>
                  </a:lnTo>
                  <a:lnTo>
                    <a:pt x="14664" y="19247"/>
                  </a:lnTo>
                  <a:lnTo>
                    <a:pt x="15104" y="20163"/>
                  </a:lnTo>
                  <a:lnTo>
                    <a:pt x="16021" y="19687"/>
                  </a:lnTo>
                  <a:lnTo>
                    <a:pt x="16497" y="20603"/>
                  </a:lnTo>
                  <a:lnTo>
                    <a:pt x="17854" y="21080"/>
                  </a:lnTo>
                  <a:lnTo>
                    <a:pt x="18330" y="21080"/>
                  </a:lnTo>
                  <a:lnTo>
                    <a:pt x="18770" y="21996"/>
                  </a:lnTo>
                  <a:lnTo>
                    <a:pt x="19247" y="21996"/>
                  </a:lnTo>
                  <a:lnTo>
                    <a:pt x="19687" y="22436"/>
                  </a:lnTo>
                  <a:lnTo>
                    <a:pt x="21080" y="22436"/>
                  </a:lnTo>
                  <a:lnTo>
                    <a:pt x="21996" y="22913"/>
                  </a:lnTo>
                  <a:lnTo>
                    <a:pt x="21996" y="23353"/>
                  </a:lnTo>
                  <a:lnTo>
                    <a:pt x="22436" y="23829"/>
                  </a:lnTo>
                  <a:lnTo>
                    <a:pt x="22913" y="23829"/>
                  </a:lnTo>
                  <a:lnTo>
                    <a:pt x="22913" y="24746"/>
                  </a:lnTo>
                  <a:lnTo>
                    <a:pt x="23829" y="24746"/>
                  </a:lnTo>
                  <a:lnTo>
                    <a:pt x="23829" y="25186"/>
                  </a:lnTo>
                  <a:lnTo>
                    <a:pt x="24746" y="25186"/>
                  </a:lnTo>
                  <a:lnTo>
                    <a:pt x="24746" y="24269"/>
                  </a:lnTo>
                  <a:lnTo>
                    <a:pt x="24746" y="23829"/>
                  </a:lnTo>
                  <a:lnTo>
                    <a:pt x="24746" y="23353"/>
                  </a:lnTo>
                  <a:lnTo>
                    <a:pt x="24746" y="22913"/>
                  </a:lnTo>
                  <a:lnTo>
                    <a:pt x="25186" y="22436"/>
                  </a:lnTo>
                  <a:lnTo>
                    <a:pt x="25662" y="21996"/>
                  </a:lnTo>
                  <a:lnTo>
                    <a:pt x="26579" y="21520"/>
                  </a:lnTo>
                  <a:lnTo>
                    <a:pt x="27019" y="21996"/>
                  </a:lnTo>
                  <a:lnTo>
                    <a:pt x="27495" y="22436"/>
                  </a:lnTo>
                  <a:lnTo>
                    <a:pt x="28852" y="22436"/>
                  </a:lnTo>
                  <a:lnTo>
                    <a:pt x="28852" y="22913"/>
                  </a:lnTo>
                  <a:lnTo>
                    <a:pt x="29328" y="23829"/>
                  </a:lnTo>
                  <a:lnTo>
                    <a:pt x="29328" y="24269"/>
                  </a:lnTo>
                  <a:lnTo>
                    <a:pt x="28852" y="24746"/>
                  </a:lnTo>
                  <a:lnTo>
                    <a:pt x="28852" y="25186"/>
                  </a:lnTo>
                  <a:lnTo>
                    <a:pt x="28852" y="26579"/>
                  </a:lnTo>
                  <a:lnTo>
                    <a:pt x="29328" y="27019"/>
                  </a:lnTo>
                  <a:lnTo>
                    <a:pt x="29328" y="27495"/>
                  </a:lnTo>
                  <a:lnTo>
                    <a:pt x="29768" y="28412"/>
                  </a:lnTo>
                  <a:lnTo>
                    <a:pt x="30245" y="28412"/>
                  </a:lnTo>
                  <a:lnTo>
                    <a:pt x="30245" y="29328"/>
                  </a:lnTo>
                  <a:lnTo>
                    <a:pt x="30685" y="29768"/>
                  </a:lnTo>
                  <a:lnTo>
                    <a:pt x="31161" y="29328"/>
                  </a:lnTo>
                  <a:lnTo>
                    <a:pt x="31601" y="29328"/>
                  </a:lnTo>
                  <a:lnTo>
                    <a:pt x="31601" y="28852"/>
                  </a:lnTo>
                  <a:lnTo>
                    <a:pt x="31601" y="28412"/>
                  </a:lnTo>
                  <a:lnTo>
                    <a:pt x="32078" y="28852"/>
                  </a:lnTo>
                  <a:lnTo>
                    <a:pt x="32078" y="29328"/>
                  </a:lnTo>
                  <a:lnTo>
                    <a:pt x="32994" y="28852"/>
                  </a:lnTo>
                  <a:lnTo>
                    <a:pt x="33434" y="28852"/>
                  </a:lnTo>
                  <a:lnTo>
                    <a:pt x="34351" y="28412"/>
                  </a:lnTo>
                  <a:lnTo>
                    <a:pt x="35744" y="28412"/>
                  </a:lnTo>
                  <a:lnTo>
                    <a:pt x="35744" y="27935"/>
                  </a:lnTo>
                  <a:lnTo>
                    <a:pt x="36184" y="27495"/>
                  </a:lnTo>
                  <a:lnTo>
                    <a:pt x="36660" y="27935"/>
                  </a:lnTo>
                  <a:lnTo>
                    <a:pt x="38017" y="27935"/>
                  </a:lnTo>
                  <a:lnTo>
                    <a:pt x="38493" y="27019"/>
                  </a:lnTo>
                  <a:lnTo>
                    <a:pt x="38933" y="26579"/>
                  </a:lnTo>
                  <a:lnTo>
                    <a:pt x="39850" y="26102"/>
                  </a:lnTo>
                  <a:lnTo>
                    <a:pt x="38933" y="25662"/>
                  </a:lnTo>
                  <a:lnTo>
                    <a:pt x="39410" y="25186"/>
                  </a:lnTo>
                  <a:lnTo>
                    <a:pt x="39410" y="24746"/>
                  </a:lnTo>
                  <a:lnTo>
                    <a:pt x="38933" y="24269"/>
                  </a:lnTo>
                  <a:lnTo>
                    <a:pt x="38493" y="23829"/>
                  </a:lnTo>
                  <a:lnTo>
                    <a:pt x="38017" y="23353"/>
                  </a:lnTo>
                  <a:lnTo>
                    <a:pt x="37577" y="22913"/>
                  </a:lnTo>
                  <a:lnTo>
                    <a:pt x="37100" y="22436"/>
                  </a:lnTo>
                  <a:lnTo>
                    <a:pt x="36184" y="21996"/>
                  </a:lnTo>
                  <a:lnTo>
                    <a:pt x="35744" y="21080"/>
                  </a:lnTo>
                  <a:lnTo>
                    <a:pt x="35744" y="20603"/>
                  </a:lnTo>
                  <a:lnTo>
                    <a:pt x="35744" y="19687"/>
                  </a:lnTo>
                  <a:lnTo>
                    <a:pt x="36184" y="19247"/>
                  </a:lnTo>
                  <a:lnTo>
                    <a:pt x="36184" y="18330"/>
                  </a:lnTo>
                  <a:lnTo>
                    <a:pt x="36184" y="17854"/>
                  </a:lnTo>
                  <a:lnTo>
                    <a:pt x="37100" y="17414"/>
                  </a:lnTo>
                  <a:lnTo>
                    <a:pt x="37100" y="16937"/>
                  </a:lnTo>
                  <a:lnTo>
                    <a:pt x="37577" y="16497"/>
                  </a:lnTo>
                  <a:lnTo>
                    <a:pt x="37100" y="16021"/>
                  </a:lnTo>
                  <a:lnTo>
                    <a:pt x="36184" y="16021"/>
                  </a:lnTo>
                  <a:lnTo>
                    <a:pt x="36184" y="15581"/>
                  </a:lnTo>
                  <a:lnTo>
                    <a:pt x="35744" y="15104"/>
                  </a:lnTo>
                  <a:lnTo>
                    <a:pt x="35267" y="14188"/>
                  </a:lnTo>
                  <a:lnTo>
                    <a:pt x="34827" y="13271"/>
                  </a:lnTo>
                  <a:lnTo>
                    <a:pt x="35267" y="13271"/>
                  </a:lnTo>
                  <a:lnTo>
                    <a:pt x="35744" y="12355"/>
                  </a:lnTo>
                  <a:lnTo>
                    <a:pt x="36660" y="11915"/>
                  </a:lnTo>
                  <a:lnTo>
                    <a:pt x="36660" y="11438"/>
                  </a:lnTo>
                  <a:lnTo>
                    <a:pt x="36184" y="10522"/>
                  </a:lnTo>
                  <a:lnTo>
                    <a:pt x="35744" y="10522"/>
                  </a:lnTo>
                  <a:lnTo>
                    <a:pt x="35744" y="10082"/>
                  </a:lnTo>
                  <a:lnTo>
                    <a:pt x="36184" y="9605"/>
                  </a:lnTo>
                  <a:lnTo>
                    <a:pt x="35744" y="9165"/>
                  </a:lnTo>
                  <a:lnTo>
                    <a:pt x="34827" y="9605"/>
                  </a:lnTo>
                  <a:lnTo>
                    <a:pt x="34351" y="10082"/>
                  </a:lnTo>
                  <a:lnTo>
                    <a:pt x="32994" y="9605"/>
                  </a:lnTo>
                  <a:lnTo>
                    <a:pt x="32518" y="9165"/>
                  </a:lnTo>
                  <a:lnTo>
                    <a:pt x="32078" y="9165"/>
                  </a:lnTo>
                  <a:lnTo>
                    <a:pt x="32078" y="9605"/>
                  </a:lnTo>
                  <a:lnTo>
                    <a:pt x="30685" y="9605"/>
                  </a:lnTo>
                  <a:lnTo>
                    <a:pt x="30685" y="9165"/>
                  </a:lnTo>
                  <a:lnTo>
                    <a:pt x="30685" y="8689"/>
                  </a:lnTo>
                  <a:lnTo>
                    <a:pt x="31161" y="7772"/>
                  </a:lnTo>
                  <a:lnTo>
                    <a:pt x="31161" y="7332"/>
                  </a:lnTo>
                  <a:lnTo>
                    <a:pt x="30685" y="6856"/>
                  </a:lnTo>
                  <a:lnTo>
                    <a:pt x="30245" y="6416"/>
                  </a:lnTo>
                  <a:lnTo>
                    <a:pt x="29768" y="6416"/>
                  </a:lnTo>
                  <a:lnTo>
                    <a:pt x="28852" y="6856"/>
                  </a:lnTo>
                  <a:lnTo>
                    <a:pt x="28852" y="5499"/>
                  </a:lnTo>
                  <a:lnTo>
                    <a:pt x="28412" y="5023"/>
                  </a:lnTo>
                  <a:lnTo>
                    <a:pt x="28412" y="4583"/>
                  </a:lnTo>
                  <a:lnTo>
                    <a:pt x="28412" y="3666"/>
                  </a:lnTo>
                  <a:lnTo>
                    <a:pt x="28412" y="3190"/>
                  </a:lnTo>
                  <a:lnTo>
                    <a:pt x="27495" y="3190"/>
                  </a:lnTo>
                  <a:lnTo>
                    <a:pt x="27495" y="2273"/>
                  </a:lnTo>
                  <a:lnTo>
                    <a:pt x="27019" y="2273"/>
                  </a:lnTo>
                  <a:lnTo>
                    <a:pt x="26102" y="1833"/>
                  </a:lnTo>
                  <a:lnTo>
                    <a:pt x="25662" y="1833"/>
                  </a:lnTo>
                  <a:lnTo>
                    <a:pt x="25186" y="2273"/>
                  </a:lnTo>
                  <a:lnTo>
                    <a:pt x="24269" y="2750"/>
                  </a:lnTo>
                  <a:lnTo>
                    <a:pt x="23829" y="2273"/>
                  </a:lnTo>
                  <a:lnTo>
                    <a:pt x="22436" y="2750"/>
                  </a:lnTo>
                  <a:lnTo>
                    <a:pt x="21996" y="3190"/>
                  </a:lnTo>
                  <a:lnTo>
                    <a:pt x="21520" y="3666"/>
                  </a:lnTo>
                  <a:lnTo>
                    <a:pt x="20163" y="3666"/>
                  </a:lnTo>
                  <a:lnTo>
                    <a:pt x="19687" y="4583"/>
                  </a:lnTo>
                  <a:lnTo>
                    <a:pt x="19247" y="5023"/>
                  </a:lnTo>
                  <a:lnTo>
                    <a:pt x="16497" y="5023"/>
                  </a:lnTo>
                  <a:lnTo>
                    <a:pt x="16021" y="4583"/>
                  </a:lnTo>
                  <a:lnTo>
                    <a:pt x="15581" y="4583"/>
                  </a:lnTo>
                  <a:lnTo>
                    <a:pt x="15581" y="4106"/>
                  </a:lnTo>
                  <a:lnTo>
                    <a:pt x="15104" y="4106"/>
                  </a:lnTo>
                  <a:lnTo>
                    <a:pt x="14664" y="3666"/>
                  </a:lnTo>
                  <a:lnTo>
                    <a:pt x="13748" y="3190"/>
                  </a:lnTo>
                  <a:lnTo>
                    <a:pt x="13271" y="2750"/>
                  </a:lnTo>
                  <a:lnTo>
                    <a:pt x="12831" y="2273"/>
                  </a:lnTo>
                  <a:lnTo>
                    <a:pt x="12831" y="1833"/>
                  </a:lnTo>
                  <a:lnTo>
                    <a:pt x="12831" y="1357"/>
                  </a:lnTo>
                  <a:lnTo>
                    <a:pt x="12355" y="917"/>
                  </a:lnTo>
                  <a:lnTo>
                    <a:pt x="11915" y="440"/>
                  </a:lnTo>
                  <a:lnTo>
                    <a:pt x="1143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54" name="Google Shape;5154;p37"/>
            <p:cNvSpPr/>
            <p:nvPr/>
          </p:nvSpPr>
          <p:spPr>
            <a:xfrm>
              <a:off x="5116753" y="3997459"/>
              <a:ext cx="29482" cy="29482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17" y="0"/>
                  </a:moveTo>
                  <a:lnTo>
                    <a:pt x="440" y="44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1833"/>
                  </a:lnTo>
                  <a:lnTo>
                    <a:pt x="1833" y="1833"/>
                  </a:lnTo>
                  <a:lnTo>
                    <a:pt x="1833" y="1357"/>
                  </a:lnTo>
                  <a:lnTo>
                    <a:pt x="1833" y="44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55" name="Google Shape;5155;p37"/>
            <p:cNvSpPr/>
            <p:nvPr/>
          </p:nvSpPr>
          <p:spPr>
            <a:xfrm>
              <a:off x="5654204" y="3650946"/>
              <a:ext cx="22409" cy="29482"/>
            </a:xfrm>
            <a:custGeom>
              <a:avLst/>
              <a:gdLst/>
              <a:ahLst/>
              <a:cxnLst/>
              <a:rect l="l" t="t" r="r" b="b"/>
              <a:pathLst>
                <a:path w="1394" h="1834" extrusionOk="0">
                  <a:moveTo>
                    <a:pt x="477" y="0"/>
                  </a:moveTo>
                  <a:lnTo>
                    <a:pt x="477" y="477"/>
                  </a:lnTo>
                  <a:lnTo>
                    <a:pt x="0" y="477"/>
                  </a:lnTo>
                  <a:lnTo>
                    <a:pt x="0" y="1393"/>
                  </a:lnTo>
                  <a:lnTo>
                    <a:pt x="477" y="1833"/>
                  </a:lnTo>
                  <a:lnTo>
                    <a:pt x="1394" y="1833"/>
                  </a:lnTo>
                  <a:lnTo>
                    <a:pt x="1394" y="1393"/>
                  </a:lnTo>
                  <a:lnTo>
                    <a:pt x="1394" y="4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56" name="Google Shape;5156;p37"/>
            <p:cNvSpPr/>
            <p:nvPr/>
          </p:nvSpPr>
          <p:spPr>
            <a:xfrm>
              <a:off x="6611840" y="4557303"/>
              <a:ext cx="220999" cy="80745"/>
            </a:xfrm>
            <a:custGeom>
              <a:avLst/>
              <a:gdLst/>
              <a:ahLst/>
              <a:cxnLst/>
              <a:rect l="l" t="t" r="r" b="b"/>
              <a:pathLst>
                <a:path w="13748" h="5023" extrusionOk="0">
                  <a:moveTo>
                    <a:pt x="917" y="0"/>
                  </a:moveTo>
                  <a:lnTo>
                    <a:pt x="0" y="440"/>
                  </a:lnTo>
                  <a:lnTo>
                    <a:pt x="0" y="1357"/>
                  </a:lnTo>
                  <a:lnTo>
                    <a:pt x="0" y="3190"/>
                  </a:lnTo>
                  <a:lnTo>
                    <a:pt x="1833" y="3190"/>
                  </a:lnTo>
                  <a:lnTo>
                    <a:pt x="4583" y="2750"/>
                  </a:lnTo>
                  <a:lnTo>
                    <a:pt x="6892" y="3190"/>
                  </a:lnTo>
                  <a:lnTo>
                    <a:pt x="6892" y="5023"/>
                  </a:lnTo>
                  <a:lnTo>
                    <a:pt x="10558" y="3190"/>
                  </a:lnTo>
                  <a:lnTo>
                    <a:pt x="13748" y="3190"/>
                  </a:lnTo>
                  <a:lnTo>
                    <a:pt x="13748" y="1833"/>
                  </a:lnTo>
                  <a:lnTo>
                    <a:pt x="12391" y="2273"/>
                  </a:lnTo>
                  <a:lnTo>
                    <a:pt x="10998" y="1357"/>
                  </a:lnTo>
                  <a:lnTo>
                    <a:pt x="10082" y="1833"/>
                  </a:lnTo>
                  <a:lnTo>
                    <a:pt x="7332" y="1833"/>
                  </a:lnTo>
                  <a:lnTo>
                    <a:pt x="7332" y="917"/>
                  </a:lnTo>
                  <a:lnTo>
                    <a:pt x="6416" y="917"/>
                  </a:lnTo>
                  <a:lnTo>
                    <a:pt x="4583" y="1357"/>
                  </a:lnTo>
                  <a:lnTo>
                    <a:pt x="3226" y="1357"/>
                  </a:lnTo>
                  <a:lnTo>
                    <a:pt x="3226" y="440"/>
                  </a:lnTo>
                  <a:lnTo>
                    <a:pt x="2750" y="440"/>
                  </a:lnTo>
                  <a:lnTo>
                    <a:pt x="2750" y="917"/>
                  </a:lnTo>
                  <a:lnTo>
                    <a:pt x="1393" y="91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57" name="Google Shape;5157;p37"/>
            <p:cNvSpPr/>
            <p:nvPr/>
          </p:nvSpPr>
          <p:spPr>
            <a:xfrm>
              <a:off x="5963600" y="4608566"/>
              <a:ext cx="29482" cy="22409"/>
            </a:xfrm>
            <a:custGeom>
              <a:avLst/>
              <a:gdLst/>
              <a:ahLst/>
              <a:cxnLst/>
              <a:rect l="l" t="t" r="r" b="b"/>
              <a:pathLst>
                <a:path w="1834" h="1394" extrusionOk="0">
                  <a:moveTo>
                    <a:pt x="0" y="1"/>
                  </a:moveTo>
                  <a:lnTo>
                    <a:pt x="0" y="478"/>
                  </a:lnTo>
                  <a:lnTo>
                    <a:pt x="477" y="1394"/>
                  </a:lnTo>
                  <a:lnTo>
                    <a:pt x="1833" y="1394"/>
                  </a:lnTo>
                  <a:lnTo>
                    <a:pt x="1833" y="91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58" name="Google Shape;5158;p37"/>
            <p:cNvSpPr/>
            <p:nvPr/>
          </p:nvSpPr>
          <p:spPr>
            <a:xfrm>
              <a:off x="5948859" y="4601509"/>
              <a:ext cx="7684" cy="7073"/>
            </a:xfrm>
            <a:custGeom>
              <a:avLst/>
              <a:gdLst/>
              <a:ahLst/>
              <a:cxnLst/>
              <a:rect l="l" t="t" r="r" b="b"/>
              <a:pathLst>
                <a:path w="478" h="440" extrusionOk="0">
                  <a:moveTo>
                    <a:pt x="1" y="0"/>
                  </a:moveTo>
                  <a:lnTo>
                    <a:pt x="1" y="440"/>
                  </a:ln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59" name="Google Shape;5159;p37"/>
            <p:cNvSpPr/>
            <p:nvPr/>
          </p:nvSpPr>
          <p:spPr>
            <a:xfrm>
              <a:off x="7201150" y="4505445"/>
              <a:ext cx="184477" cy="132603"/>
            </a:xfrm>
            <a:custGeom>
              <a:avLst/>
              <a:gdLst/>
              <a:ahLst/>
              <a:cxnLst/>
              <a:rect l="l" t="t" r="r" b="b"/>
              <a:pathLst>
                <a:path w="11476" h="8249" extrusionOk="0">
                  <a:moveTo>
                    <a:pt x="11475" y="0"/>
                  </a:moveTo>
                  <a:lnTo>
                    <a:pt x="11475" y="0"/>
                  </a:lnTo>
                  <a:cubicBezTo>
                    <a:pt x="11475" y="0"/>
                    <a:pt x="9642" y="477"/>
                    <a:pt x="8726" y="1393"/>
                  </a:cubicBezTo>
                  <a:cubicBezTo>
                    <a:pt x="7809" y="2310"/>
                    <a:pt x="5059" y="3226"/>
                    <a:pt x="5059" y="3226"/>
                  </a:cubicBezTo>
                  <a:lnTo>
                    <a:pt x="2750" y="3226"/>
                  </a:lnTo>
                  <a:lnTo>
                    <a:pt x="2750" y="5059"/>
                  </a:lnTo>
                  <a:lnTo>
                    <a:pt x="1393" y="5059"/>
                  </a:lnTo>
                  <a:cubicBezTo>
                    <a:pt x="1393" y="5059"/>
                    <a:pt x="2310" y="5499"/>
                    <a:pt x="1393" y="5976"/>
                  </a:cubicBezTo>
                  <a:cubicBezTo>
                    <a:pt x="1235" y="6123"/>
                    <a:pt x="1027" y="6172"/>
                    <a:pt x="820" y="6172"/>
                  </a:cubicBezTo>
                  <a:cubicBezTo>
                    <a:pt x="408" y="6172"/>
                    <a:pt x="1" y="5976"/>
                    <a:pt x="0" y="5976"/>
                  </a:cubicBezTo>
                  <a:lnTo>
                    <a:pt x="0" y="5976"/>
                  </a:lnTo>
                  <a:cubicBezTo>
                    <a:pt x="496" y="7699"/>
                    <a:pt x="1398" y="8096"/>
                    <a:pt x="2122" y="8096"/>
                  </a:cubicBezTo>
                  <a:cubicBezTo>
                    <a:pt x="2739" y="8096"/>
                    <a:pt x="3226" y="7809"/>
                    <a:pt x="3226" y="7809"/>
                  </a:cubicBezTo>
                  <a:lnTo>
                    <a:pt x="4583" y="8249"/>
                  </a:lnTo>
                  <a:lnTo>
                    <a:pt x="6893" y="5976"/>
                  </a:lnTo>
                  <a:lnTo>
                    <a:pt x="6893" y="5059"/>
                  </a:lnTo>
                  <a:lnTo>
                    <a:pt x="9642" y="4583"/>
                  </a:lnTo>
                  <a:cubicBezTo>
                    <a:pt x="9642" y="4583"/>
                    <a:pt x="8726" y="4583"/>
                    <a:pt x="8249" y="3666"/>
                  </a:cubicBezTo>
                  <a:cubicBezTo>
                    <a:pt x="7809" y="2310"/>
                    <a:pt x="9165" y="1393"/>
                    <a:pt x="9165" y="1393"/>
                  </a:cubicBezTo>
                  <a:lnTo>
                    <a:pt x="1147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9D9D9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160" name="Google Shape;5160;p37"/>
          <p:cNvSpPr/>
          <p:nvPr/>
        </p:nvSpPr>
        <p:spPr>
          <a:xfrm>
            <a:off x="1120576" y="1415595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Aptos" panose="020B0004020202020204" pitchFamily="34" charset="0"/>
                <a:cs typeface="Calibri" panose="020F0502020204030204" pitchFamily="34" charset="0"/>
              </a:rPr>
              <a:t>V</a:t>
            </a:r>
            <a:r>
              <a:rPr lang="en-VN" sz="4000" b="1" dirty="0">
                <a:latin typeface="Aptos" panose="020B0004020202020204" pitchFamily="34" charset="0"/>
                <a:cs typeface="Calibri" panose="020F0502020204030204" pitchFamily="34" charset="0"/>
              </a:rPr>
              <a:t>ietnam</a:t>
            </a:r>
            <a:endParaRPr sz="4000" b="1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163" name="Google Shape;5163;p37"/>
          <p:cNvSpPr/>
          <p:nvPr/>
        </p:nvSpPr>
        <p:spPr>
          <a:xfrm>
            <a:off x="1107327" y="2648975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Aptos" panose="020B0004020202020204" pitchFamily="34" charset="0"/>
                <a:cs typeface="Calibri" panose="020F0502020204030204" pitchFamily="34" charset="0"/>
              </a:rPr>
              <a:t>T</a:t>
            </a:r>
            <a:r>
              <a:rPr lang="en-VN" sz="4000" b="1" dirty="0">
                <a:latin typeface="Aptos" panose="020B0004020202020204" pitchFamily="34" charset="0"/>
                <a:cs typeface="Calibri" panose="020F0502020204030204" pitchFamily="34" charset="0"/>
              </a:rPr>
              <a:t>hailand</a:t>
            </a:r>
            <a:endParaRPr sz="4000" b="1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166" name="Google Shape;5166;p37"/>
          <p:cNvSpPr/>
          <p:nvPr/>
        </p:nvSpPr>
        <p:spPr>
          <a:xfrm>
            <a:off x="1133491" y="3854878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000" b="1" dirty="0">
                <a:latin typeface="Aptos" panose="020B0004020202020204" pitchFamily="34" charset="0"/>
                <a:cs typeface="Calibri" panose="020F0502020204030204" pitchFamily="34" charset="0"/>
              </a:rPr>
              <a:t>China</a:t>
            </a:r>
            <a:endParaRPr sz="4000" b="1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169" name="Google Shape;5169;p37"/>
          <p:cNvSpPr/>
          <p:nvPr/>
        </p:nvSpPr>
        <p:spPr>
          <a:xfrm>
            <a:off x="4605549" y="3797650"/>
            <a:ext cx="263779" cy="404304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Aptos" panose="020B0004020202020204" pitchFamily="34" charset="0"/>
            </a:endParaRPr>
          </a:p>
        </p:txBody>
      </p:sp>
      <p:sp>
        <p:nvSpPr>
          <p:cNvPr id="5170" name="Google Shape;5170;p37"/>
          <p:cNvSpPr/>
          <p:nvPr/>
        </p:nvSpPr>
        <p:spPr>
          <a:xfrm>
            <a:off x="5215099" y="2889325"/>
            <a:ext cx="263779" cy="40430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Aptos" panose="020B0004020202020204" pitchFamily="34" charset="0"/>
            </a:endParaRPr>
          </a:p>
        </p:txBody>
      </p:sp>
      <p:sp>
        <p:nvSpPr>
          <p:cNvPr id="5171" name="Google Shape;5171;p37"/>
          <p:cNvSpPr/>
          <p:nvPr/>
        </p:nvSpPr>
        <p:spPr>
          <a:xfrm>
            <a:off x="7428375" y="3185625"/>
            <a:ext cx="181500" cy="1815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Aptos" panose="020B0004020202020204" pitchFamily="34" charset="0"/>
            </a:endParaRPr>
          </a:p>
        </p:txBody>
      </p:sp>
      <p:sp>
        <p:nvSpPr>
          <p:cNvPr id="5172" name="Google Shape;5172;p37"/>
          <p:cNvSpPr/>
          <p:nvPr/>
        </p:nvSpPr>
        <p:spPr>
          <a:xfrm>
            <a:off x="6419699" y="3616150"/>
            <a:ext cx="263779" cy="40430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Aptos" panose="020B0004020202020204" pitchFamily="34" charset="0"/>
            </a:endParaRPr>
          </a:p>
        </p:txBody>
      </p:sp>
      <p:sp>
        <p:nvSpPr>
          <p:cNvPr id="5173" name="Google Shape;5173;p37"/>
          <p:cNvSpPr/>
          <p:nvPr/>
        </p:nvSpPr>
        <p:spPr>
          <a:xfrm>
            <a:off x="5396599" y="3434650"/>
            <a:ext cx="263779" cy="404304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Aptos" panose="020B0004020202020204" pitchFamily="34" charset="0"/>
            </a:endParaRPr>
          </a:p>
        </p:txBody>
      </p:sp>
      <p:sp>
        <p:nvSpPr>
          <p:cNvPr id="5174" name="Google Shape;5174;p37"/>
          <p:cNvSpPr/>
          <p:nvPr/>
        </p:nvSpPr>
        <p:spPr>
          <a:xfrm>
            <a:off x="5962524" y="2421175"/>
            <a:ext cx="263779" cy="40430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Aptos" panose="020B0004020202020204" pitchFamily="34" charset="0"/>
            </a:endParaRPr>
          </a:p>
        </p:txBody>
      </p:sp>
      <p:sp>
        <p:nvSpPr>
          <p:cNvPr id="2" name="Google Shape;5160;p37">
            <a:extLst>
              <a:ext uri="{FF2B5EF4-FFF2-40B4-BE49-F238E27FC236}">
                <a16:creationId xmlns:a16="http://schemas.microsoft.com/office/drawing/2014/main" id="{D9AD8886-D216-EB3A-D839-054D36B3B049}"/>
              </a:ext>
            </a:extLst>
          </p:cNvPr>
          <p:cNvSpPr/>
          <p:nvPr/>
        </p:nvSpPr>
        <p:spPr>
          <a:xfrm>
            <a:off x="4566880" y="1392564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Aptos" panose="020B0004020202020204" pitchFamily="34" charset="0"/>
                <a:cs typeface="Calibri" panose="020F0502020204030204" pitchFamily="34" charset="0"/>
              </a:rPr>
              <a:t>I</a:t>
            </a:r>
            <a:r>
              <a:rPr lang="en-VN" sz="4000" b="1" dirty="0">
                <a:latin typeface="Aptos" panose="020B0004020202020204" pitchFamily="34" charset="0"/>
                <a:cs typeface="Calibri" panose="020F0502020204030204" pitchFamily="34" charset="0"/>
              </a:rPr>
              <a:t>talia </a:t>
            </a:r>
            <a:endParaRPr sz="4000" b="1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5160;p37">
            <a:extLst>
              <a:ext uri="{FF2B5EF4-FFF2-40B4-BE49-F238E27FC236}">
                <a16:creationId xmlns:a16="http://schemas.microsoft.com/office/drawing/2014/main" id="{19E568E3-8956-1FAF-5B3C-3D096CD56C12}"/>
              </a:ext>
            </a:extLst>
          </p:cNvPr>
          <p:cNvSpPr/>
          <p:nvPr/>
        </p:nvSpPr>
        <p:spPr>
          <a:xfrm>
            <a:off x="4555924" y="2647835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Aptos" panose="020B0004020202020204" pitchFamily="34" charset="0"/>
                <a:cs typeface="Calibri" panose="020F0502020204030204" pitchFamily="34" charset="0"/>
              </a:rPr>
              <a:t>G</a:t>
            </a:r>
            <a:r>
              <a:rPr lang="en-VN" sz="4000" b="1" dirty="0">
                <a:latin typeface="Aptos" panose="020B0004020202020204" pitchFamily="34" charset="0"/>
                <a:cs typeface="Calibri" panose="020F0502020204030204" pitchFamily="34" charset="0"/>
              </a:rPr>
              <a:t>ermany</a:t>
            </a:r>
            <a:endParaRPr sz="4000" b="1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5160;p37">
            <a:extLst>
              <a:ext uri="{FF2B5EF4-FFF2-40B4-BE49-F238E27FC236}">
                <a16:creationId xmlns:a16="http://schemas.microsoft.com/office/drawing/2014/main" id="{F8C31259-89A6-1195-2723-60BB7490E0F4}"/>
              </a:ext>
            </a:extLst>
          </p:cNvPr>
          <p:cNvSpPr/>
          <p:nvPr/>
        </p:nvSpPr>
        <p:spPr>
          <a:xfrm>
            <a:off x="4594798" y="3835099"/>
            <a:ext cx="3208942" cy="98970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000" b="1" dirty="0">
                <a:latin typeface="Aptos" panose="020B0004020202020204" pitchFamily="34" charset="0"/>
                <a:cs typeface="Calibri" panose="020F0502020204030204" pitchFamily="34" charset="0"/>
              </a:rPr>
              <a:t>Hong Kong</a:t>
            </a:r>
            <a:endParaRPr sz="4000" b="1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0" grpId="0" animBg="1"/>
      <p:bldP spid="5166" grpId="0" animBg="1"/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2" name="Google Shape;5512;p43"/>
          <p:cNvSpPr txBox="1">
            <a:spLocks noGrp="1"/>
          </p:cNvSpPr>
          <p:nvPr>
            <p:ph type="title"/>
          </p:nvPr>
        </p:nvSpPr>
        <p:spPr>
          <a:xfrm>
            <a:off x="-173421" y="1670850"/>
            <a:ext cx="9490841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800" dirty="0" err="1"/>
              <a:t>Thank</a:t>
            </a:r>
            <a:r>
              <a:rPr lang="pt-BR" sz="13800" dirty="0"/>
              <a:t> </a:t>
            </a:r>
            <a:r>
              <a:rPr lang="pt-BR" sz="13800" dirty="0" err="1"/>
              <a:t>you</a:t>
            </a:r>
            <a:r>
              <a:rPr lang="pt-BR" sz="13800" dirty="0"/>
              <a:t>!</a:t>
            </a:r>
            <a:endParaRPr sz="13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2" name="Google Shape;4272;p26"/>
          <p:cNvSpPr txBox="1">
            <a:spLocks noGrp="1"/>
          </p:cNvSpPr>
          <p:nvPr>
            <p:ph type="title"/>
          </p:nvPr>
        </p:nvSpPr>
        <p:spPr>
          <a:xfrm>
            <a:off x="726437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dirty="0" err="1">
                <a:solidFill>
                  <a:srgbClr val="C00000"/>
                </a:solidFill>
                <a:latin typeface="+mn-lt"/>
              </a:rPr>
              <a:t>Objectives</a:t>
            </a:r>
            <a:endParaRPr sz="6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276" name="Google Shape;4276;p26"/>
          <p:cNvSpPr txBox="1">
            <a:spLocks noGrp="1"/>
          </p:cNvSpPr>
          <p:nvPr>
            <p:ph type="subTitle" idx="1"/>
          </p:nvPr>
        </p:nvSpPr>
        <p:spPr>
          <a:xfrm>
            <a:off x="2172003" y="1979653"/>
            <a:ext cx="6930900" cy="1038513"/>
          </a:xfrm>
          <a:custGeom>
            <a:avLst/>
            <a:gdLst>
              <a:gd name="connsiteX0" fmla="*/ 0 w 6930900"/>
              <a:gd name="connsiteY0" fmla="*/ 173089 h 1038513"/>
              <a:gd name="connsiteX1" fmla="*/ 173089 w 6930900"/>
              <a:gd name="connsiteY1" fmla="*/ 0 h 1038513"/>
              <a:gd name="connsiteX2" fmla="*/ 897408 w 6930900"/>
              <a:gd name="connsiteY2" fmla="*/ 0 h 1038513"/>
              <a:gd name="connsiteX3" fmla="*/ 1424186 w 6930900"/>
              <a:gd name="connsiteY3" fmla="*/ 0 h 1038513"/>
              <a:gd name="connsiteX4" fmla="*/ 2148506 w 6930900"/>
              <a:gd name="connsiteY4" fmla="*/ 0 h 1038513"/>
              <a:gd name="connsiteX5" fmla="*/ 2938672 w 6930900"/>
              <a:gd name="connsiteY5" fmla="*/ 0 h 1038513"/>
              <a:gd name="connsiteX6" fmla="*/ 3465450 w 6930900"/>
              <a:gd name="connsiteY6" fmla="*/ 0 h 1038513"/>
              <a:gd name="connsiteX7" fmla="*/ 3992228 w 6930900"/>
              <a:gd name="connsiteY7" fmla="*/ 0 h 1038513"/>
              <a:gd name="connsiteX8" fmla="*/ 4519006 w 6930900"/>
              <a:gd name="connsiteY8" fmla="*/ 0 h 1038513"/>
              <a:gd name="connsiteX9" fmla="*/ 4979936 w 6930900"/>
              <a:gd name="connsiteY9" fmla="*/ 0 h 1038513"/>
              <a:gd name="connsiteX10" fmla="*/ 5704255 w 6930900"/>
              <a:gd name="connsiteY10" fmla="*/ 0 h 1038513"/>
              <a:gd name="connsiteX11" fmla="*/ 6757811 w 6930900"/>
              <a:gd name="connsiteY11" fmla="*/ 0 h 1038513"/>
              <a:gd name="connsiteX12" fmla="*/ 6930900 w 6930900"/>
              <a:gd name="connsiteY12" fmla="*/ 173089 h 1038513"/>
              <a:gd name="connsiteX13" fmla="*/ 6930900 w 6930900"/>
              <a:gd name="connsiteY13" fmla="*/ 865424 h 1038513"/>
              <a:gd name="connsiteX14" fmla="*/ 6757811 w 6930900"/>
              <a:gd name="connsiteY14" fmla="*/ 1038513 h 1038513"/>
              <a:gd name="connsiteX15" fmla="*/ 6165186 w 6930900"/>
              <a:gd name="connsiteY15" fmla="*/ 1038513 h 1038513"/>
              <a:gd name="connsiteX16" fmla="*/ 5638408 w 6930900"/>
              <a:gd name="connsiteY16" fmla="*/ 1038513 h 1038513"/>
              <a:gd name="connsiteX17" fmla="*/ 4848242 w 6930900"/>
              <a:gd name="connsiteY17" fmla="*/ 1038513 h 1038513"/>
              <a:gd name="connsiteX18" fmla="*/ 4189769 w 6930900"/>
              <a:gd name="connsiteY18" fmla="*/ 1038513 h 1038513"/>
              <a:gd name="connsiteX19" fmla="*/ 3662992 w 6930900"/>
              <a:gd name="connsiteY19" fmla="*/ 1038513 h 1038513"/>
              <a:gd name="connsiteX20" fmla="*/ 3202061 w 6930900"/>
              <a:gd name="connsiteY20" fmla="*/ 1038513 h 1038513"/>
              <a:gd name="connsiteX21" fmla="*/ 2411894 w 6930900"/>
              <a:gd name="connsiteY21" fmla="*/ 1038513 h 1038513"/>
              <a:gd name="connsiteX22" fmla="*/ 1950964 w 6930900"/>
              <a:gd name="connsiteY22" fmla="*/ 1038513 h 1038513"/>
              <a:gd name="connsiteX23" fmla="*/ 1424186 w 6930900"/>
              <a:gd name="connsiteY23" fmla="*/ 1038513 h 1038513"/>
              <a:gd name="connsiteX24" fmla="*/ 173089 w 6930900"/>
              <a:gd name="connsiteY24" fmla="*/ 1038513 h 1038513"/>
              <a:gd name="connsiteX25" fmla="*/ 0 w 6930900"/>
              <a:gd name="connsiteY25" fmla="*/ 865424 h 1038513"/>
              <a:gd name="connsiteX26" fmla="*/ 0 w 6930900"/>
              <a:gd name="connsiteY26" fmla="*/ 173089 h 103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30900" h="1038513" fill="none" extrusionOk="0">
                <a:moveTo>
                  <a:pt x="0" y="173089"/>
                </a:moveTo>
                <a:cubicBezTo>
                  <a:pt x="-4871" y="85066"/>
                  <a:pt x="77411" y="-5974"/>
                  <a:pt x="173089" y="0"/>
                </a:cubicBezTo>
                <a:cubicBezTo>
                  <a:pt x="463703" y="-16372"/>
                  <a:pt x="658374" y="-13781"/>
                  <a:pt x="897408" y="0"/>
                </a:cubicBezTo>
                <a:cubicBezTo>
                  <a:pt x="1136442" y="13781"/>
                  <a:pt x="1311878" y="-13313"/>
                  <a:pt x="1424186" y="0"/>
                </a:cubicBezTo>
                <a:cubicBezTo>
                  <a:pt x="1536494" y="13313"/>
                  <a:pt x="1804233" y="-33584"/>
                  <a:pt x="2148506" y="0"/>
                </a:cubicBezTo>
                <a:cubicBezTo>
                  <a:pt x="2492779" y="33584"/>
                  <a:pt x="2662026" y="-17995"/>
                  <a:pt x="2938672" y="0"/>
                </a:cubicBezTo>
                <a:cubicBezTo>
                  <a:pt x="3215318" y="17995"/>
                  <a:pt x="3236429" y="-4074"/>
                  <a:pt x="3465450" y="0"/>
                </a:cubicBezTo>
                <a:cubicBezTo>
                  <a:pt x="3694471" y="4074"/>
                  <a:pt x="3803882" y="23572"/>
                  <a:pt x="3992228" y="0"/>
                </a:cubicBezTo>
                <a:cubicBezTo>
                  <a:pt x="4180574" y="-23572"/>
                  <a:pt x="4385875" y="18655"/>
                  <a:pt x="4519006" y="0"/>
                </a:cubicBezTo>
                <a:cubicBezTo>
                  <a:pt x="4652137" y="-18655"/>
                  <a:pt x="4803551" y="19972"/>
                  <a:pt x="4979936" y="0"/>
                </a:cubicBezTo>
                <a:cubicBezTo>
                  <a:pt x="5156321" y="-19972"/>
                  <a:pt x="5348247" y="-5587"/>
                  <a:pt x="5704255" y="0"/>
                </a:cubicBezTo>
                <a:cubicBezTo>
                  <a:pt x="6060263" y="5587"/>
                  <a:pt x="6533824" y="35195"/>
                  <a:pt x="6757811" y="0"/>
                </a:cubicBezTo>
                <a:cubicBezTo>
                  <a:pt x="6849466" y="-16692"/>
                  <a:pt x="6952301" y="87698"/>
                  <a:pt x="6930900" y="173089"/>
                </a:cubicBezTo>
                <a:cubicBezTo>
                  <a:pt x="6962166" y="422621"/>
                  <a:pt x="6921274" y="688716"/>
                  <a:pt x="6930900" y="865424"/>
                </a:cubicBezTo>
                <a:cubicBezTo>
                  <a:pt x="6924077" y="965156"/>
                  <a:pt x="6856872" y="1042122"/>
                  <a:pt x="6757811" y="1038513"/>
                </a:cubicBezTo>
                <a:cubicBezTo>
                  <a:pt x="6548760" y="1019127"/>
                  <a:pt x="6298565" y="1010575"/>
                  <a:pt x="6165186" y="1038513"/>
                </a:cubicBezTo>
                <a:cubicBezTo>
                  <a:pt x="6031808" y="1066451"/>
                  <a:pt x="5887309" y="1045958"/>
                  <a:pt x="5638408" y="1038513"/>
                </a:cubicBezTo>
                <a:cubicBezTo>
                  <a:pt x="5389507" y="1031068"/>
                  <a:pt x="5224162" y="1076768"/>
                  <a:pt x="4848242" y="1038513"/>
                </a:cubicBezTo>
                <a:cubicBezTo>
                  <a:pt x="4472322" y="1000258"/>
                  <a:pt x="4502635" y="1022329"/>
                  <a:pt x="4189769" y="1038513"/>
                </a:cubicBezTo>
                <a:cubicBezTo>
                  <a:pt x="3876903" y="1054697"/>
                  <a:pt x="3797304" y="1016033"/>
                  <a:pt x="3662992" y="1038513"/>
                </a:cubicBezTo>
                <a:cubicBezTo>
                  <a:pt x="3528680" y="1060993"/>
                  <a:pt x="3370789" y="1044690"/>
                  <a:pt x="3202061" y="1038513"/>
                </a:cubicBezTo>
                <a:cubicBezTo>
                  <a:pt x="3033333" y="1032336"/>
                  <a:pt x="2790222" y="1061310"/>
                  <a:pt x="2411894" y="1038513"/>
                </a:cubicBezTo>
                <a:cubicBezTo>
                  <a:pt x="2033566" y="1015716"/>
                  <a:pt x="2125002" y="1020225"/>
                  <a:pt x="1950964" y="1038513"/>
                </a:cubicBezTo>
                <a:cubicBezTo>
                  <a:pt x="1776926" y="1056802"/>
                  <a:pt x="1548454" y="1051842"/>
                  <a:pt x="1424186" y="1038513"/>
                </a:cubicBezTo>
                <a:cubicBezTo>
                  <a:pt x="1299918" y="1025184"/>
                  <a:pt x="600353" y="1032306"/>
                  <a:pt x="173089" y="1038513"/>
                </a:cubicBezTo>
                <a:cubicBezTo>
                  <a:pt x="64738" y="1028761"/>
                  <a:pt x="4736" y="953554"/>
                  <a:pt x="0" y="865424"/>
                </a:cubicBezTo>
                <a:cubicBezTo>
                  <a:pt x="3625" y="715547"/>
                  <a:pt x="-18294" y="390922"/>
                  <a:pt x="0" y="173089"/>
                </a:cubicBezTo>
                <a:close/>
              </a:path>
              <a:path w="6930900" h="1038513" stroke="0" extrusionOk="0">
                <a:moveTo>
                  <a:pt x="0" y="173089"/>
                </a:moveTo>
                <a:cubicBezTo>
                  <a:pt x="12020" y="83356"/>
                  <a:pt x="62214" y="-4725"/>
                  <a:pt x="173089" y="0"/>
                </a:cubicBezTo>
                <a:cubicBezTo>
                  <a:pt x="369794" y="-22144"/>
                  <a:pt x="770777" y="-20943"/>
                  <a:pt x="963256" y="0"/>
                </a:cubicBezTo>
                <a:cubicBezTo>
                  <a:pt x="1155735" y="20943"/>
                  <a:pt x="1310120" y="28413"/>
                  <a:pt x="1555881" y="0"/>
                </a:cubicBezTo>
                <a:cubicBezTo>
                  <a:pt x="1801643" y="-28413"/>
                  <a:pt x="2105732" y="-32457"/>
                  <a:pt x="2280200" y="0"/>
                </a:cubicBezTo>
                <a:cubicBezTo>
                  <a:pt x="2454668" y="32457"/>
                  <a:pt x="2577692" y="-15833"/>
                  <a:pt x="2741131" y="0"/>
                </a:cubicBezTo>
                <a:cubicBezTo>
                  <a:pt x="2904570" y="15833"/>
                  <a:pt x="3158568" y="19048"/>
                  <a:pt x="3267908" y="0"/>
                </a:cubicBezTo>
                <a:cubicBezTo>
                  <a:pt x="3377248" y="-19048"/>
                  <a:pt x="3610863" y="21883"/>
                  <a:pt x="3860533" y="0"/>
                </a:cubicBezTo>
                <a:cubicBezTo>
                  <a:pt x="4110203" y="-21883"/>
                  <a:pt x="4249033" y="11723"/>
                  <a:pt x="4519006" y="0"/>
                </a:cubicBezTo>
                <a:cubicBezTo>
                  <a:pt x="4788979" y="-11723"/>
                  <a:pt x="4892907" y="-7743"/>
                  <a:pt x="5111631" y="0"/>
                </a:cubicBezTo>
                <a:cubicBezTo>
                  <a:pt x="5330356" y="7743"/>
                  <a:pt x="5680331" y="10953"/>
                  <a:pt x="5901797" y="0"/>
                </a:cubicBezTo>
                <a:cubicBezTo>
                  <a:pt x="6123263" y="-10953"/>
                  <a:pt x="6423626" y="25252"/>
                  <a:pt x="6757811" y="0"/>
                </a:cubicBezTo>
                <a:cubicBezTo>
                  <a:pt x="6848099" y="13780"/>
                  <a:pt x="6940721" y="74812"/>
                  <a:pt x="6930900" y="173089"/>
                </a:cubicBezTo>
                <a:cubicBezTo>
                  <a:pt x="6943069" y="397580"/>
                  <a:pt x="6923857" y="532018"/>
                  <a:pt x="6930900" y="865424"/>
                </a:cubicBezTo>
                <a:cubicBezTo>
                  <a:pt x="6919931" y="972150"/>
                  <a:pt x="6866400" y="1057499"/>
                  <a:pt x="6757811" y="1038513"/>
                </a:cubicBezTo>
                <a:cubicBezTo>
                  <a:pt x="6599491" y="1016175"/>
                  <a:pt x="6265518" y="1044572"/>
                  <a:pt x="6033492" y="1038513"/>
                </a:cubicBezTo>
                <a:cubicBezTo>
                  <a:pt x="5801466" y="1032454"/>
                  <a:pt x="5607817" y="1013939"/>
                  <a:pt x="5440867" y="1038513"/>
                </a:cubicBezTo>
                <a:cubicBezTo>
                  <a:pt x="5273917" y="1063087"/>
                  <a:pt x="5171791" y="1056031"/>
                  <a:pt x="4979936" y="1038513"/>
                </a:cubicBezTo>
                <a:cubicBezTo>
                  <a:pt x="4788081" y="1020995"/>
                  <a:pt x="4489749" y="1012276"/>
                  <a:pt x="4255617" y="1038513"/>
                </a:cubicBezTo>
                <a:cubicBezTo>
                  <a:pt x="4021485" y="1064750"/>
                  <a:pt x="3837168" y="1016562"/>
                  <a:pt x="3662992" y="1038513"/>
                </a:cubicBezTo>
                <a:cubicBezTo>
                  <a:pt x="3488817" y="1060464"/>
                  <a:pt x="3389801" y="1056153"/>
                  <a:pt x="3136214" y="1038513"/>
                </a:cubicBezTo>
                <a:cubicBezTo>
                  <a:pt x="2882627" y="1020873"/>
                  <a:pt x="2576840" y="1037444"/>
                  <a:pt x="2346047" y="1038513"/>
                </a:cubicBezTo>
                <a:cubicBezTo>
                  <a:pt x="2115254" y="1039582"/>
                  <a:pt x="1979597" y="1035814"/>
                  <a:pt x="1819270" y="1038513"/>
                </a:cubicBezTo>
                <a:cubicBezTo>
                  <a:pt x="1658943" y="1041212"/>
                  <a:pt x="1366205" y="1008141"/>
                  <a:pt x="1160797" y="1038513"/>
                </a:cubicBezTo>
                <a:cubicBezTo>
                  <a:pt x="955389" y="1068885"/>
                  <a:pt x="563987" y="1007193"/>
                  <a:pt x="173089" y="1038513"/>
                </a:cubicBezTo>
                <a:cubicBezTo>
                  <a:pt x="69177" y="1049270"/>
                  <a:pt x="-20583" y="966589"/>
                  <a:pt x="0" y="865424"/>
                </a:cubicBezTo>
                <a:cubicBezTo>
                  <a:pt x="-26519" y="588636"/>
                  <a:pt x="31886" y="413291"/>
                  <a:pt x="0" y="173089"/>
                </a:cubicBezTo>
                <a:close/>
              </a:path>
            </a:pathLst>
          </a:custGeom>
          <a:ln w="19050">
            <a:noFill/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 algn="l"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+mn-lt"/>
              </a:rPr>
              <a:t>learn how to ask and answer about means of transport and some strange traffic rules.</a:t>
            </a:r>
          </a:p>
        </p:txBody>
      </p:sp>
      <p:sp>
        <p:nvSpPr>
          <p:cNvPr id="4279" name="Google Shape;4279;p26"/>
          <p:cNvSpPr txBox="1">
            <a:spLocks noGrp="1"/>
          </p:cNvSpPr>
          <p:nvPr>
            <p:ph type="subTitle" idx="3"/>
          </p:nvPr>
        </p:nvSpPr>
        <p:spPr>
          <a:xfrm>
            <a:off x="2367212" y="3331162"/>
            <a:ext cx="6540482" cy="1038513"/>
          </a:xfrm>
          <a:custGeom>
            <a:avLst/>
            <a:gdLst>
              <a:gd name="connsiteX0" fmla="*/ 0 w 6540482"/>
              <a:gd name="connsiteY0" fmla="*/ 173089 h 1038513"/>
              <a:gd name="connsiteX1" fmla="*/ 173089 w 6540482"/>
              <a:gd name="connsiteY1" fmla="*/ 0 h 1038513"/>
              <a:gd name="connsiteX2" fmla="*/ 737459 w 6540482"/>
              <a:gd name="connsiteY2" fmla="*/ 0 h 1038513"/>
              <a:gd name="connsiteX3" fmla="*/ 1301829 w 6540482"/>
              <a:gd name="connsiteY3" fmla="*/ 0 h 1038513"/>
              <a:gd name="connsiteX4" fmla="*/ 1990085 w 6540482"/>
              <a:gd name="connsiteY4" fmla="*/ 0 h 1038513"/>
              <a:gd name="connsiteX5" fmla="*/ 2554455 w 6540482"/>
              <a:gd name="connsiteY5" fmla="*/ 0 h 1038513"/>
              <a:gd name="connsiteX6" fmla="*/ 3242711 w 6540482"/>
              <a:gd name="connsiteY6" fmla="*/ 0 h 1038513"/>
              <a:gd name="connsiteX7" fmla="*/ 3807081 w 6540482"/>
              <a:gd name="connsiteY7" fmla="*/ 0 h 1038513"/>
              <a:gd name="connsiteX8" fmla="*/ 4495337 w 6540482"/>
              <a:gd name="connsiteY8" fmla="*/ 0 h 1038513"/>
              <a:gd name="connsiteX9" fmla="*/ 4997764 w 6540482"/>
              <a:gd name="connsiteY9" fmla="*/ 0 h 1038513"/>
              <a:gd name="connsiteX10" fmla="*/ 5624077 w 6540482"/>
              <a:gd name="connsiteY10" fmla="*/ 0 h 1038513"/>
              <a:gd name="connsiteX11" fmla="*/ 6367393 w 6540482"/>
              <a:gd name="connsiteY11" fmla="*/ 0 h 1038513"/>
              <a:gd name="connsiteX12" fmla="*/ 6540482 w 6540482"/>
              <a:gd name="connsiteY12" fmla="*/ 173089 h 1038513"/>
              <a:gd name="connsiteX13" fmla="*/ 6540482 w 6540482"/>
              <a:gd name="connsiteY13" fmla="*/ 865424 h 1038513"/>
              <a:gd name="connsiteX14" fmla="*/ 6367393 w 6540482"/>
              <a:gd name="connsiteY14" fmla="*/ 1038513 h 1038513"/>
              <a:gd name="connsiteX15" fmla="*/ 5803023 w 6540482"/>
              <a:gd name="connsiteY15" fmla="*/ 1038513 h 1038513"/>
              <a:gd name="connsiteX16" fmla="*/ 5052824 w 6540482"/>
              <a:gd name="connsiteY16" fmla="*/ 1038513 h 1038513"/>
              <a:gd name="connsiteX17" fmla="*/ 4364568 w 6540482"/>
              <a:gd name="connsiteY17" fmla="*/ 1038513 h 1038513"/>
              <a:gd name="connsiteX18" fmla="*/ 3738255 w 6540482"/>
              <a:gd name="connsiteY18" fmla="*/ 1038513 h 1038513"/>
              <a:gd name="connsiteX19" fmla="*/ 3235828 w 6540482"/>
              <a:gd name="connsiteY19" fmla="*/ 1038513 h 1038513"/>
              <a:gd name="connsiteX20" fmla="*/ 2671458 w 6540482"/>
              <a:gd name="connsiteY20" fmla="*/ 1038513 h 1038513"/>
              <a:gd name="connsiteX21" fmla="*/ 2107088 w 6540482"/>
              <a:gd name="connsiteY21" fmla="*/ 1038513 h 1038513"/>
              <a:gd name="connsiteX22" fmla="*/ 1356889 w 6540482"/>
              <a:gd name="connsiteY22" fmla="*/ 1038513 h 1038513"/>
              <a:gd name="connsiteX23" fmla="*/ 173089 w 6540482"/>
              <a:gd name="connsiteY23" fmla="*/ 1038513 h 1038513"/>
              <a:gd name="connsiteX24" fmla="*/ 0 w 6540482"/>
              <a:gd name="connsiteY24" fmla="*/ 865424 h 1038513"/>
              <a:gd name="connsiteX25" fmla="*/ 0 w 6540482"/>
              <a:gd name="connsiteY25" fmla="*/ 173089 h 103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40482" h="1038513" fill="none" extrusionOk="0">
                <a:moveTo>
                  <a:pt x="0" y="173089"/>
                </a:moveTo>
                <a:cubicBezTo>
                  <a:pt x="891" y="68232"/>
                  <a:pt x="79873" y="851"/>
                  <a:pt x="173089" y="0"/>
                </a:cubicBezTo>
                <a:cubicBezTo>
                  <a:pt x="454667" y="-22318"/>
                  <a:pt x="457884" y="17764"/>
                  <a:pt x="737459" y="0"/>
                </a:cubicBezTo>
                <a:cubicBezTo>
                  <a:pt x="1017034" y="-17764"/>
                  <a:pt x="1175067" y="-1062"/>
                  <a:pt x="1301829" y="0"/>
                </a:cubicBezTo>
                <a:cubicBezTo>
                  <a:pt x="1428591" y="1062"/>
                  <a:pt x="1734284" y="-6740"/>
                  <a:pt x="1990085" y="0"/>
                </a:cubicBezTo>
                <a:cubicBezTo>
                  <a:pt x="2245886" y="6740"/>
                  <a:pt x="2317453" y="-5507"/>
                  <a:pt x="2554455" y="0"/>
                </a:cubicBezTo>
                <a:cubicBezTo>
                  <a:pt x="2791457" y="5507"/>
                  <a:pt x="2902941" y="2485"/>
                  <a:pt x="3242711" y="0"/>
                </a:cubicBezTo>
                <a:cubicBezTo>
                  <a:pt x="3582481" y="-2485"/>
                  <a:pt x="3616927" y="4800"/>
                  <a:pt x="3807081" y="0"/>
                </a:cubicBezTo>
                <a:cubicBezTo>
                  <a:pt x="3997235" y="-4800"/>
                  <a:pt x="4245276" y="14379"/>
                  <a:pt x="4495337" y="0"/>
                </a:cubicBezTo>
                <a:cubicBezTo>
                  <a:pt x="4745398" y="-14379"/>
                  <a:pt x="4881466" y="7052"/>
                  <a:pt x="4997764" y="0"/>
                </a:cubicBezTo>
                <a:cubicBezTo>
                  <a:pt x="5114062" y="-7052"/>
                  <a:pt x="5495218" y="-6966"/>
                  <a:pt x="5624077" y="0"/>
                </a:cubicBezTo>
                <a:cubicBezTo>
                  <a:pt x="5752936" y="6966"/>
                  <a:pt x="6040795" y="-20895"/>
                  <a:pt x="6367393" y="0"/>
                </a:cubicBezTo>
                <a:cubicBezTo>
                  <a:pt x="6469418" y="20097"/>
                  <a:pt x="6541651" y="67735"/>
                  <a:pt x="6540482" y="173089"/>
                </a:cubicBezTo>
                <a:cubicBezTo>
                  <a:pt x="6561159" y="387221"/>
                  <a:pt x="6519539" y="626994"/>
                  <a:pt x="6540482" y="865424"/>
                </a:cubicBezTo>
                <a:cubicBezTo>
                  <a:pt x="6535922" y="967723"/>
                  <a:pt x="6469602" y="1035859"/>
                  <a:pt x="6367393" y="1038513"/>
                </a:cubicBezTo>
                <a:cubicBezTo>
                  <a:pt x="6119660" y="1058334"/>
                  <a:pt x="5945159" y="1042205"/>
                  <a:pt x="5803023" y="1038513"/>
                </a:cubicBezTo>
                <a:cubicBezTo>
                  <a:pt x="5660887" y="1034822"/>
                  <a:pt x="5341534" y="1023714"/>
                  <a:pt x="5052824" y="1038513"/>
                </a:cubicBezTo>
                <a:cubicBezTo>
                  <a:pt x="4764114" y="1053312"/>
                  <a:pt x="4633627" y="1033315"/>
                  <a:pt x="4364568" y="1038513"/>
                </a:cubicBezTo>
                <a:cubicBezTo>
                  <a:pt x="4095509" y="1043711"/>
                  <a:pt x="3903769" y="1013739"/>
                  <a:pt x="3738255" y="1038513"/>
                </a:cubicBezTo>
                <a:cubicBezTo>
                  <a:pt x="3572741" y="1063287"/>
                  <a:pt x="3411628" y="1025596"/>
                  <a:pt x="3235828" y="1038513"/>
                </a:cubicBezTo>
                <a:cubicBezTo>
                  <a:pt x="3060028" y="1051430"/>
                  <a:pt x="2823031" y="1031803"/>
                  <a:pt x="2671458" y="1038513"/>
                </a:cubicBezTo>
                <a:cubicBezTo>
                  <a:pt x="2519885" y="1045224"/>
                  <a:pt x="2357395" y="1035466"/>
                  <a:pt x="2107088" y="1038513"/>
                </a:cubicBezTo>
                <a:cubicBezTo>
                  <a:pt x="1856781" y="1041561"/>
                  <a:pt x="1628529" y="1003564"/>
                  <a:pt x="1356889" y="1038513"/>
                </a:cubicBezTo>
                <a:cubicBezTo>
                  <a:pt x="1085249" y="1073462"/>
                  <a:pt x="554063" y="979432"/>
                  <a:pt x="173089" y="1038513"/>
                </a:cubicBezTo>
                <a:cubicBezTo>
                  <a:pt x="84150" y="1030260"/>
                  <a:pt x="-11276" y="949569"/>
                  <a:pt x="0" y="865424"/>
                </a:cubicBezTo>
                <a:cubicBezTo>
                  <a:pt x="-28921" y="633547"/>
                  <a:pt x="-20470" y="364092"/>
                  <a:pt x="0" y="173089"/>
                </a:cubicBezTo>
                <a:close/>
              </a:path>
              <a:path w="6540482" h="1038513" stroke="0" extrusionOk="0">
                <a:moveTo>
                  <a:pt x="0" y="173089"/>
                </a:moveTo>
                <a:cubicBezTo>
                  <a:pt x="5590" y="70777"/>
                  <a:pt x="87496" y="3638"/>
                  <a:pt x="173089" y="0"/>
                </a:cubicBezTo>
                <a:cubicBezTo>
                  <a:pt x="337642" y="268"/>
                  <a:pt x="533185" y="13013"/>
                  <a:pt x="675516" y="0"/>
                </a:cubicBezTo>
                <a:cubicBezTo>
                  <a:pt x="817847" y="-13013"/>
                  <a:pt x="1151434" y="-2587"/>
                  <a:pt x="1301829" y="0"/>
                </a:cubicBezTo>
                <a:cubicBezTo>
                  <a:pt x="1452224" y="2587"/>
                  <a:pt x="1753121" y="16744"/>
                  <a:pt x="1990085" y="0"/>
                </a:cubicBezTo>
                <a:cubicBezTo>
                  <a:pt x="2227049" y="-16744"/>
                  <a:pt x="2270907" y="-8967"/>
                  <a:pt x="2492512" y="0"/>
                </a:cubicBezTo>
                <a:cubicBezTo>
                  <a:pt x="2714117" y="8967"/>
                  <a:pt x="2907097" y="-6141"/>
                  <a:pt x="3056882" y="0"/>
                </a:cubicBezTo>
                <a:cubicBezTo>
                  <a:pt x="3206667" y="6141"/>
                  <a:pt x="3453277" y="26547"/>
                  <a:pt x="3807081" y="0"/>
                </a:cubicBezTo>
                <a:cubicBezTo>
                  <a:pt x="4160885" y="-26547"/>
                  <a:pt x="4160412" y="500"/>
                  <a:pt x="4371451" y="0"/>
                </a:cubicBezTo>
                <a:cubicBezTo>
                  <a:pt x="4582490" y="-500"/>
                  <a:pt x="4660840" y="-26795"/>
                  <a:pt x="4935821" y="0"/>
                </a:cubicBezTo>
                <a:cubicBezTo>
                  <a:pt x="5210802" y="26795"/>
                  <a:pt x="5333612" y="8339"/>
                  <a:pt x="5562133" y="0"/>
                </a:cubicBezTo>
                <a:cubicBezTo>
                  <a:pt x="5790654" y="-8339"/>
                  <a:pt x="6104062" y="38865"/>
                  <a:pt x="6367393" y="0"/>
                </a:cubicBezTo>
                <a:cubicBezTo>
                  <a:pt x="6474804" y="8618"/>
                  <a:pt x="6558769" y="84051"/>
                  <a:pt x="6540482" y="173089"/>
                </a:cubicBezTo>
                <a:cubicBezTo>
                  <a:pt x="6546461" y="366877"/>
                  <a:pt x="6573894" y="645602"/>
                  <a:pt x="6540482" y="865424"/>
                </a:cubicBezTo>
                <a:cubicBezTo>
                  <a:pt x="6542915" y="954939"/>
                  <a:pt x="6448656" y="1040750"/>
                  <a:pt x="6367393" y="1038513"/>
                </a:cubicBezTo>
                <a:cubicBezTo>
                  <a:pt x="6205974" y="1056855"/>
                  <a:pt x="6011633" y="1014656"/>
                  <a:pt x="5803023" y="1038513"/>
                </a:cubicBezTo>
                <a:cubicBezTo>
                  <a:pt x="5594413" y="1062371"/>
                  <a:pt x="5312019" y="1057232"/>
                  <a:pt x="5114767" y="1038513"/>
                </a:cubicBezTo>
                <a:cubicBezTo>
                  <a:pt x="4917515" y="1019794"/>
                  <a:pt x="4704619" y="1046187"/>
                  <a:pt x="4426511" y="1038513"/>
                </a:cubicBezTo>
                <a:cubicBezTo>
                  <a:pt x="4148403" y="1030839"/>
                  <a:pt x="3879027" y="1065556"/>
                  <a:pt x="3738255" y="1038513"/>
                </a:cubicBezTo>
                <a:cubicBezTo>
                  <a:pt x="3597483" y="1011470"/>
                  <a:pt x="3286913" y="1072806"/>
                  <a:pt x="3049999" y="1038513"/>
                </a:cubicBezTo>
                <a:cubicBezTo>
                  <a:pt x="2813085" y="1004220"/>
                  <a:pt x="2716545" y="1014596"/>
                  <a:pt x="2485629" y="1038513"/>
                </a:cubicBezTo>
                <a:cubicBezTo>
                  <a:pt x="2254713" y="1062431"/>
                  <a:pt x="1961939" y="1001549"/>
                  <a:pt x="1735430" y="1038513"/>
                </a:cubicBezTo>
                <a:cubicBezTo>
                  <a:pt x="1508921" y="1075477"/>
                  <a:pt x="1242032" y="1041720"/>
                  <a:pt x="923288" y="1038513"/>
                </a:cubicBezTo>
                <a:cubicBezTo>
                  <a:pt x="604544" y="1035306"/>
                  <a:pt x="441045" y="1058830"/>
                  <a:pt x="173089" y="1038513"/>
                </a:cubicBezTo>
                <a:cubicBezTo>
                  <a:pt x="79116" y="1034468"/>
                  <a:pt x="-2053" y="963094"/>
                  <a:pt x="0" y="865424"/>
                </a:cubicBezTo>
                <a:cubicBezTo>
                  <a:pt x="-4524" y="539038"/>
                  <a:pt x="8679" y="413660"/>
                  <a:pt x="0" y="173089"/>
                </a:cubicBezTo>
                <a:close/>
              </a:path>
            </a:pathLst>
          </a:custGeom>
          <a:ln w="19050">
            <a:noFill/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dirty="0" err="1">
                <a:solidFill>
                  <a:srgbClr val="000000"/>
                </a:solidFill>
                <a:effectLst/>
              </a:rPr>
              <a:t>practise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 using some grammar points and vocabulary related to the topic.</a:t>
            </a:r>
            <a:endParaRPr sz="2400" dirty="0"/>
          </a:p>
        </p:txBody>
      </p:sp>
      <p:sp>
        <p:nvSpPr>
          <p:cNvPr id="4277" name="Google Shape;4277;p26"/>
          <p:cNvSpPr txBox="1">
            <a:spLocks noGrp="1"/>
          </p:cNvSpPr>
          <p:nvPr>
            <p:ph type="title" idx="4"/>
          </p:nvPr>
        </p:nvSpPr>
        <p:spPr>
          <a:xfrm>
            <a:off x="726437" y="3294818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806F94-5B5B-C91F-2938-9C9845DA3E6C}"/>
              </a:ext>
            </a:extLst>
          </p:cNvPr>
          <p:cNvSpPr txBox="1"/>
          <p:nvPr/>
        </p:nvSpPr>
        <p:spPr>
          <a:xfrm>
            <a:off x="198893" y="1115458"/>
            <a:ext cx="8945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sym typeface="Anton"/>
              </a:rPr>
              <a:t>By the end of the lesson, students will be able to:</a:t>
            </a:r>
            <a:endParaRPr lang="en-VN" sz="2000" dirty="0">
              <a:solidFill>
                <a:srgbClr val="0070C0"/>
              </a:solidFill>
            </a:endParaRPr>
          </a:p>
        </p:txBody>
      </p:sp>
      <p:sp>
        <p:nvSpPr>
          <p:cNvPr id="4274" name="Google Shape;4274;p26"/>
          <p:cNvSpPr txBox="1">
            <a:spLocks noGrp="1"/>
          </p:cNvSpPr>
          <p:nvPr>
            <p:ph type="title" idx="2"/>
          </p:nvPr>
        </p:nvSpPr>
        <p:spPr>
          <a:xfrm>
            <a:off x="726437" y="1928816"/>
            <a:ext cx="14358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2" grpId="0"/>
      <p:bldP spid="4276" grpId="0" uiExpand="1" build="p" animBg="1"/>
      <p:bldP spid="4279" grpId="0" uiExpand="1" build="p" animBg="1"/>
      <p:bldP spid="4277" grpId="0"/>
      <p:bldP spid="15" grpId="0"/>
      <p:bldP spid="42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289">
          <a:extLst>
            <a:ext uri="{FF2B5EF4-FFF2-40B4-BE49-F238E27FC236}">
              <a16:creationId xmlns:a16="http://schemas.microsoft.com/office/drawing/2014/main" id="{2F93C02A-6AAD-B64C-1E11-584BAFC1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" name="Google Shape;4290;p27">
            <a:extLst>
              <a:ext uri="{FF2B5EF4-FFF2-40B4-BE49-F238E27FC236}">
                <a16:creationId xmlns:a16="http://schemas.microsoft.com/office/drawing/2014/main" id="{05BB62A9-5611-AF91-40DC-73D02E6542FA}"/>
              </a:ext>
            </a:extLst>
          </p:cNvPr>
          <p:cNvSpPr/>
          <p:nvPr/>
        </p:nvSpPr>
        <p:spPr>
          <a:xfrm>
            <a:off x="864704" y="1726611"/>
            <a:ext cx="7535513" cy="157318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accen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400" b="0" i="0" u="none" strike="noStrike" kern="1200" cap="none" spc="-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91" name="Google Shape;4291;p27">
            <a:extLst>
              <a:ext uri="{FF2B5EF4-FFF2-40B4-BE49-F238E27FC236}">
                <a16:creationId xmlns:a16="http://schemas.microsoft.com/office/drawing/2014/main" id="{1FE21713-17A0-929B-8189-F637F44FB2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4704" y="2150850"/>
            <a:ext cx="75355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spc="-300" dirty="0">
                <a:solidFill>
                  <a:srgbClr val="C00000"/>
                </a:solidFill>
                <a:latin typeface="+mn-lt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47804050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F4BA10-A5DB-3252-FF02-E0700E5A971B}"/>
              </a:ext>
            </a:extLst>
          </p:cNvPr>
          <p:cNvSpPr/>
          <p:nvPr/>
        </p:nvSpPr>
        <p:spPr>
          <a:xfrm>
            <a:off x="198783" y="289519"/>
            <a:ext cx="8756374" cy="4564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1011583" y="3310216"/>
            <a:ext cx="526288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một</a:t>
            </a:r>
            <a:r>
              <a:rPr lang="pt-BR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 </a:t>
            </a:r>
            <a:r>
              <a:rPr lang="pt-BR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cách</a:t>
            </a:r>
            <a:r>
              <a:rPr lang="pt-BR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 </a:t>
            </a:r>
            <a:r>
              <a:rPr lang="pt-BR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nguy</a:t>
            </a:r>
            <a:r>
              <a:rPr lang="pt-BR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 </a:t>
            </a:r>
            <a:r>
              <a:rPr lang="pt-BR" sz="4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hiểm</a:t>
            </a:r>
            <a:endParaRPr sz="4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nton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803278" y="1935350"/>
            <a:ext cx="4816258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</a:pP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dangerously</a:t>
            </a:r>
            <a:r>
              <a:rPr lang="en-US" sz="4800" b="1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8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(adv)</a:t>
            </a:r>
            <a:br>
              <a:rPr lang="en-US" sz="4800" b="1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deɪndʒərəsli</a:t>
            </a:r>
            <a:r>
              <a:rPr lang="en-US" sz="36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3600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>
          <a:blip r:embed="rId6"/>
          <a:srcRect/>
          <a:stretch/>
        </p:blipFill>
        <p:spPr>
          <a:xfrm>
            <a:off x="5791200" y="1166857"/>
            <a:ext cx="2849826" cy="2809786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630C34-7217-31DA-4852-F5CD922214DD}"/>
              </a:ext>
            </a:extLst>
          </p:cNvPr>
          <p:cNvSpPr txBox="1"/>
          <p:nvPr/>
        </p:nvSpPr>
        <p:spPr>
          <a:xfrm>
            <a:off x="356656" y="467361"/>
            <a:ext cx="5262880" cy="107721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Children shouldn’t ride their bikes </a:t>
            </a:r>
            <a:r>
              <a:rPr lang="en-US" sz="32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dangerously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dangerously.mp3">
            <a:hlinkClick r:id="" action="ppaction://media"/>
            <a:extLst>
              <a:ext uri="{FF2B5EF4-FFF2-40B4-BE49-F238E27FC236}">
                <a16:creationId xmlns:a16="http://schemas.microsoft.com/office/drawing/2014/main" id="{44C4C983-58CA-21B5-9FF7-A79E2F0E7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783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7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93FF2F-5E29-377F-73A9-08CE5563CDF7}"/>
              </a:ext>
            </a:extLst>
          </p:cNvPr>
          <p:cNvSpPr/>
          <p:nvPr/>
        </p:nvSpPr>
        <p:spPr>
          <a:xfrm>
            <a:off x="198783" y="289519"/>
            <a:ext cx="8756374" cy="4564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290594" y="3506659"/>
            <a:ext cx="4603562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không được phép làm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150652" y="1787146"/>
            <a:ext cx="5342597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 not allowed to do something</a:t>
            </a:r>
            <a:r>
              <a:rPr lang="en-US" sz="44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4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/biː </a:t>
            </a:r>
            <a:r>
              <a:rPr lang="en-US" sz="30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nɒt</a:t>
            </a:r>
            <a:r>
              <a:rPr lang="en-US" sz="3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əˈlaʊd</a:t>
            </a:r>
            <a:r>
              <a:rPr lang="en-US" sz="3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ː duː ˈ</a:t>
            </a:r>
            <a:r>
              <a:rPr lang="en-US" sz="30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sʌm</a:t>
            </a:r>
            <a:r>
              <a:rPr lang="el-GR" sz="3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30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ɪŋ</a:t>
            </a:r>
            <a:r>
              <a:rPr lang="en-US" sz="3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3000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>
          <a:blip r:embed="rId6"/>
          <a:srcRect l="21875" r="21875"/>
          <a:stretch/>
        </p:blipFill>
        <p:spPr>
          <a:xfrm>
            <a:off x="5445117" y="1414289"/>
            <a:ext cx="3335082" cy="3290338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610831-727E-D175-58C8-0F0E094A029A}"/>
              </a:ext>
            </a:extLst>
          </p:cNvPr>
          <p:cNvSpPr txBox="1"/>
          <p:nvPr/>
        </p:nvSpPr>
        <p:spPr>
          <a:xfrm>
            <a:off x="360702" y="352779"/>
            <a:ext cx="6972837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Alaska, you 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 not allowed to drive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a dog on the roof of your car.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X Hình Chữ Thập đỏ Png đỏ PNG , Chữ Thập đỏ, X, Chữ Thập đỏ PNG  trong suốt và Vector để tải xuống miễn phí">
            <a:extLst>
              <a:ext uri="{FF2B5EF4-FFF2-40B4-BE49-F238E27FC236}">
                <a16:creationId xmlns:a16="http://schemas.microsoft.com/office/drawing/2014/main" id="{1C790A35-DB99-EAE4-6371-C40274F4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" b="98617" l="625" r="96719">
                        <a14:foregroundMark x1="64844" y1="15076" x2="76094" y2="4149"/>
                        <a14:foregroundMark x1="11250" y1="16044" x2="4844" y2="15353"/>
                        <a14:foregroundMark x1="781" y1="18949" x2="781" y2="20194"/>
                        <a14:foregroundMark x1="20781" y1="4841" x2="22188" y2="2490"/>
                        <a14:foregroundMark x1="72813" y1="89073" x2="81563" y2="92116"/>
                        <a14:foregroundMark x1="92656" y1="80636" x2="96719" y2="84232"/>
                        <a14:foregroundMark x1="87656" y1="92116" x2="80313" y2="98617"/>
                        <a14:foregroundMark x1="80313" y1="98617" x2="80313" y2="98617"/>
                        <a14:foregroundMark x1="82813" y1="3596" x2="81563" y2="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08" y="1524023"/>
            <a:ext cx="1230752" cy="139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 not allowed to do something .mp3">
            <a:hlinkClick r:id="" action="ppaction://media"/>
            <a:extLst>
              <a:ext uri="{FF2B5EF4-FFF2-40B4-BE49-F238E27FC236}">
                <a16:creationId xmlns:a16="http://schemas.microsoft.com/office/drawing/2014/main" id="{CBBD28C9-AD2C-2BF6-D2E7-92AD01E0D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702" y="29144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3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84EFE9-9477-602F-DC83-8DFF23C0F1E4}"/>
              </a:ext>
            </a:extLst>
          </p:cNvPr>
          <p:cNvSpPr/>
          <p:nvPr/>
        </p:nvSpPr>
        <p:spPr>
          <a:xfrm>
            <a:off x="198783" y="289519"/>
            <a:ext cx="8756374" cy="4564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6" name="Google Shape;4786;p36"/>
          <p:cNvSpPr/>
          <p:nvPr/>
        </p:nvSpPr>
        <p:spPr>
          <a:xfrm flipH="1">
            <a:off x="7593744" y="20976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842874" y="3429538"/>
            <a:ext cx="2984255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nton"/>
              </a:rPr>
              <a:t>cho động vật đi trước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nton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361669" y="1518133"/>
            <a:ext cx="4484100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let animals go first</a:t>
            </a:r>
            <a:r>
              <a:rPr lang="en-US" sz="40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4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0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lɛt</a:t>
            </a:r>
            <a:r>
              <a:rPr lang="en-US" sz="3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0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ænɪməlz</a:t>
            </a:r>
            <a:r>
              <a:rPr lang="en-US" sz="3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gəʊ</a:t>
            </a:r>
            <a:r>
              <a:rPr lang="en-US" sz="3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fɜːst</a:t>
            </a:r>
            <a:r>
              <a:rPr lang="en-US" sz="3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3000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 rotWithShape="1">
          <a:blip r:embed="rId6"/>
          <a:srcRect l="10216" r="6823" b="-406"/>
          <a:stretch/>
        </p:blipFill>
        <p:spPr>
          <a:xfrm>
            <a:off x="4970619" y="861432"/>
            <a:ext cx="4090212" cy="3732756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0" name="Picture 2" descr="mui-ten-gif - quocthinh.net">
            <a:extLst>
              <a:ext uri="{FF2B5EF4-FFF2-40B4-BE49-F238E27FC236}">
                <a16:creationId xmlns:a16="http://schemas.microsoft.com/office/drawing/2014/main" id="{4B7A2D24-3E77-2A99-19E7-FAE8130E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2586">
            <a:off x="4168764" y="3639439"/>
            <a:ext cx="1490889" cy="96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et animals go first .mp3">
            <a:hlinkClick r:id="" action="ppaction://media"/>
            <a:extLst>
              <a:ext uri="{FF2B5EF4-FFF2-40B4-BE49-F238E27FC236}">
                <a16:creationId xmlns:a16="http://schemas.microsoft.com/office/drawing/2014/main" id="{79B13100-D025-2603-F0F4-4E0D15399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669" y="2757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E911B1-8836-2E65-0D6D-1D2471E1D9BB}"/>
              </a:ext>
            </a:extLst>
          </p:cNvPr>
          <p:cNvSpPr/>
          <p:nvPr/>
        </p:nvSpPr>
        <p:spPr>
          <a:xfrm>
            <a:off x="198783" y="289519"/>
            <a:ext cx="8756374" cy="4564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5" name="Google Shape;4785;p36"/>
          <p:cNvSpPr/>
          <p:nvPr/>
        </p:nvSpPr>
        <p:spPr>
          <a:xfrm flipH="1">
            <a:off x="4720919" y="316400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7" name="Google Shape;4787;p36"/>
          <p:cNvSpPr/>
          <p:nvPr/>
        </p:nvSpPr>
        <p:spPr>
          <a:xfrm>
            <a:off x="4970619" y="10454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143491" y="3611996"/>
            <a:ext cx="3712500" cy="62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 phạt</a:t>
            </a:r>
            <a:endParaRPr sz="4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-194969" y="1585926"/>
            <a:ext cx="4484100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66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fine</a:t>
            </a:r>
            <a:r>
              <a:rPr lang="en-US" sz="66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66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(v)</a:t>
            </a:r>
            <a:br>
              <a:rPr lang="en-US" sz="66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8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faɪn</a:t>
            </a:r>
            <a:r>
              <a:rPr lang="en-US" sz="48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4800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 rotWithShape="1">
          <a:blip r:embed="rId6"/>
          <a:srcRect l="12565" r="14441"/>
          <a:stretch/>
        </p:blipFill>
        <p:spPr>
          <a:xfrm>
            <a:off x="4144300" y="653876"/>
            <a:ext cx="4584700" cy="3949700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80" name="Picture 8" descr="Hình ảnh Mũi Tên Bằng Tay Sáng Tạo Hoạt Hình Mũi Tên Arrow Mũi Tên PNG ,  Mũi Tên Clipart, Phim Hoạt Hình Mũi Tên, Rút Mũi Tên PNG và Vector với">
            <a:extLst>
              <a:ext uri="{FF2B5EF4-FFF2-40B4-BE49-F238E27FC236}">
                <a16:creationId xmlns:a16="http://schemas.microsoft.com/office/drawing/2014/main" id="{7A862A17-BCDE-C083-6977-C1275342A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9749">
            <a:off x="5141727" y="2413825"/>
            <a:ext cx="1386678" cy="138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ine.mp3">
            <a:hlinkClick r:id="" action="ppaction://media"/>
            <a:extLst>
              <a:ext uri="{FF2B5EF4-FFF2-40B4-BE49-F238E27FC236}">
                <a16:creationId xmlns:a16="http://schemas.microsoft.com/office/drawing/2014/main" id="{13C375F3-8AFE-DD1A-69EF-7B63D42C3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5000" y="21237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7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78F8A9-DAA4-B2D1-F471-3BC578B37B0C}"/>
              </a:ext>
            </a:extLst>
          </p:cNvPr>
          <p:cNvSpPr/>
          <p:nvPr/>
        </p:nvSpPr>
        <p:spPr>
          <a:xfrm>
            <a:off x="198783" y="289519"/>
            <a:ext cx="8756374" cy="4564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5" name="Google Shape;4785;p36"/>
          <p:cNvSpPr/>
          <p:nvPr/>
        </p:nvSpPr>
        <p:spPr>
          <a:xfrm flipH="1">
            <a:off x="4720919" y="316400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6" name="Google Shape;4786;p36"/>
          <p:cNvSpPr/>
          <p:nvPr/>
        </p:nvSpPr>
        <p:spPr>
          <a:xfrm flipH="1">
            <a:off x="7593744" y="20976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7" name="Google Shape;4787;p36"/>
          <p:cNvSpPr/>
          <p:nvPr/>
        </p:nvSpPr>
        <p:spPr>
          <a:xfrm>
            <a:off x="4970619" y="1045450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8" name="Google Shape;4788;p36"/>
          <p:cNvSpPr txBox="1">
            <a:spLocks noGrp="1"/>
          </p:cNvSpPr>
          <p:nvPr>
            <p:ph type="subTitle" idx="1"/>
          </p:nvPr>
        </p:nvSpPr>
        <p:spPr>
          <a:xfrm>
            <a:off x="578600" y="3089226"/>
            <a:ext cx="37125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 lùng </a:t>
            </a:r>
            <a:endParaRPr sz="5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9" name="Google Shape;4789;p36"/>
          <p:cNvSpPr txBox="1">
            <a:spLocks noGrp="1"/>
          </p:cNvSpPr>
          <p:nvPr>
            <p:ph type="title"/>
          </p:nvPr>
        </p:nvSpPr>
        <p:spPr>
          <a:xfrm>
            <a:off x="299841" y="1591114"/>
            <a:ext cx="4484100" cy="10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60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strange</a:t>
            </a:r>
            <a:r>
              <a:rPr lang="en-US" sz="6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6000" dirty="0">
                <a:solidFill>
                  <a:srgbClr val="0702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br>
              <a:rPr lang="en-US" sz="60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b="0" i="0" u="none" strike="noStrike" dirty="0" err="1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streɪndʒ</a:t>
            </a:r>
            <a:r>
              <a:rPr lang="en-US" sz="4400" b="0" i="0" u="none" strike="noStrike" dirty="0">
                <a:solidFill>
                  <a:srgbClr val="07020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4400" dirty="0">
              <a:solidFill>
                <a:srgbClr val="0702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90" name="Google Shape;4790;p36"/>
          <p:cNvPicPr preferRelativeResize="0"/>
          <p:nvPr/>
        </p:nvPicPr>
        <p:blipFill>
          <a:blip r:embed="rId6"/>
          <a:srcRect l="19043" r="19043"/>
          <a:stretch/>
        </p:blipFill>
        <p:spPr>
          <a:xfrm>
            <a:off x="4632880" y="374650"/>
            <a:ext cx="4343400" cy="4394200"/>
          </a:xfrm>
          <a:prstGeom prst="ellipse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91" name="Google Shape;4791;p36"/>
          <p:cNvSpPr/>
          <p:nvPr/>
        </p:nvSpPr>
        <p:spPr>
          <a:xfrm flipH="1">
            <a:off x="2186919" y="274462"/>
            <a:ext cx="1550244" cy="531076"/>
          </a:xfrm>
          <a:custGeom>
            <a:avLst/>
            <a:gdLst/>
            <a:ahLst/>
            <a:cxnLst/>
            <a:rect l="l" t="t" r="r" b="b"/>
            <a:pathLst>
              <a:path w="5295" h="1814" extrusionOk="0">
                <a:moveTo>
                  <a:pt x="2589" y="0"/>
                </a:moveTo>
                <a:cubicBezTo>
                  <a:pt x="2425" y="0"/>
                  <a:pt x="2248" y="55"/>
                  <a:pt x="2076" y="180"/>
                </a:cubicBezTo>
                <a:cubicBezTo>
                  <a:pt x="1840" y="466"/>
                  <a:pt x="1821" y="761"/>
                  <a:pt x="1919" y="998"/>
                </a:cubicBezTo>
                <a:cubicBezTo>
                  <a:pt x="1663" y="998"/>
                  <a:pt x="1447" y="1125"/>
                  <a:pt x="1319" y="1322"/>
                </a:cubicBezTo>
                <a:cubicBezTo>
                  <a:pt x="1191" y="1135"/>
                  <a:pt x="974" y="1007"/>
                  <a:pt x="718" y="1007"/>
                </a:cubicBezTo>
                <a:cubicBezTo>
                  <a:pt x="325" y="1007"/>
                  <a:pt x="0" y="1332"/>
                  <a:pt x="0" y="1726"/>
                </a:cubicBezTo>
                <a:lnTo>
                  <a:pt x="0" y="1814"/>
                </a:lnTo>
                <a:lnTo>
                  <a:pt x="5295" y="1814"/>
                </a:lnTo>
                <a:lnTo>
                  <a:pt x="5295" y="1716"/>
                </a:lnTo>
                <a:cubicBezTo>
                  <a:pt x="5295" y="1312"/>
                  <a:pt x="4970" y="987"/>
                  <a:pt x="4576" y="987"/>
                </a:cubicBezTo>
                <a:cubicBezTo>
                  <a:pt x="4370" y="987"/>
                  <a:pt x="4193" y="1076"/>
                  <a:pt x="4064" y="1204"/>
                </a:cubicBezTo>
                <a:cubicBezTo>
                  <a:pt x="3907" y="948"/>
                  <a:pt x="3631" y="761"/>
                  <a:pt x="3316" y="731"/>
                </a:cubicBezTo>
                <a:lnTo>
                  <a:pt x="3316" y="722"/>
                </a:lnTo>
                <a:cubicBezTo>
                  <a:pt x="3316" y="324"/>
                  <a:pt x="2990" y="0"/>
                  <a:pt x="25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trange.mp3">
            <a:hlinkClick r:id="" action="ppaction://media"/>
            <a:extLst>
              <a:ext uri="{FF2B5EF4-FFF2-40B4-BE49-F238E27FC236}">
                <a16:creationId xmlns:a16="http://schemas.microsoft.com/office/drawing/2014/main" id="{DA9D8921-8816-3CAC-2DDC-107F6B382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664" y="22425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88" grpId="0" build="p"/>
      <p:bldP spid="478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1943</TotalTime>
  <Words>748</Words>
  <Application>Microsoft Macintosh PowerPoint</Application>
  <PresentationFormat>On-screen Show (16:9)</PresentationFormat>
  <Paragraphs>101</Paragraphs>
  <Slides>23</Slides>
  <Notes>22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Anton</vt:lpstr>
      <vt:lpstr>Aptos</vt:lpstr>
      <vt:lpstr>Aptos Display</vt:lpstr>
      <vt:lpstr>Arial</vt:lpstr>
      <vt:lpstr>Calibri</vt:lpstr>
      <vt:lpstr>Office Theme</vt:lpstr>
      <vt:lpstr>WELCOME TO OUR CLASS!</vt:lpstr>
      <vt:lpstr>Unit 7.  TRAFFIC</vt:lpstr>
      <vt:lpstr>Objectives</vt:lpstr>
      <vt:lpstr>VOCABULARY</vt:lpstr>
      <vt:lpstr>dangerously (adv) /ˈdeɪndʒərəsli/</vt:lpstr>
      <vt:lpstr>be not allowed to do something  /biː nɒt əˈlaʊd tuː duː ˈsʌmθɪŋ/</vt:lpstr>
      <vt:lpstr>let animals go first  /lɛt ˈænɪməlz gəʊ fɜːst/</vt:lpstr>
      <vt:lpstr>fine (v) /faɪn/</vt:lpstr>
      <vt:lpstr>strange (adj) /streɪndʒ/</vt:lpstr>
      <vt:lpstr>handlebars (n) /ˈhændlbɑːz/</vt:lpstr>
      <vt:lpstr>PowerPoint Presentation</vt:lpstr>
      <vt:lpstr>Everyday English</vt:lpstr>
      <vt:lpstr>1. Listen and read the conversation, paying attention to the highlighted parts. </vt:lpstr>
      <vt:lpstr>Show me!!!</vt:lpstr>
      <vt:lpstr>PowerPoint Presentation</vt:lpstr>
      <vt:lpstr>02</vt:lpstr>
      <vt:lpstr>PowerPoint Presentation</vt:lpstr>
      <vt:lpstr>3. Which countries below keep to the left? Tick (✓) the correct answers.</vt:lpstr>
      <vt:lpstr>One explanation is that some countries use _______________ as the UK.</vt:lpstr>
      <vt:lpstr>5. Read the strange driving rules below.</vt:lpstr>
      <vt:lpstr>WRAP-UP</vt:lpstr>
      <vt:lpstr>Which countries below keep to the right?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Traffic</dc:title>
  <cp:lastModifiedBy>Trang Nguyễn</cp:lastModifiedBy>
  <cp:revision>16</cp:revision>
  <dcterms:modified xsi:type="dcterms:W3CDTF">2026-01-28T02:27:55Z</dcterms:modified>
</cp:coreProperties>
</file>