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0" r:id="rId2"/>
  </p:sldMasterIdLst>
  <p:notesMasterIdLst>
    <p:notesMasterId r:id="rId34"/>
  </p:notesMasterIdLst>
  <p:sldIdLst>
    <p:sldId id="330" r:id="rId3"/>
    <p:sldId id="320" r:id="rId4"/>
    <p:sldId id="296" r:id="rId5"/>
    <p:sldId id="256" r:id="rId6"/>
    <p:sldId id="331" r:id="rId7"/>
    <p:sldId id="257" r:id="rId8"/>
    <p:sldId id="323" r:id="rId9"/>
    <p:sldId id="325" r:id="rId10"/>
    <p:sldId id="327" r:id="rId11"/>
    <p:sldId id="326" r:id="rId12"/>
    <p:sldId id="328" r:id="rId13"/>
    <p:sldId id="329" r:id="rId14"/>
    <p:sldId id="332" r:id="rId15"/>
    <p:sldId id="333" r:id="rId16"/>
    <p:sldId id="338" r:id="rId17"/>
    <p:sldId id="339" r:id="rId18"/>
    <p:sldId id="258" r:id="rId19"/>
    <p:sldId id="334" r:id="rId20"/>
    <p:sldId id="266" r:id="rId21"/>
    <p:sldId id="335" r:id="rId22"/>
    <p:sldId id="1136" r:id="rId23"/>
    <p:sldId id="1138" r:id="rId24"/>
    <p:sldId id="1140" r:id="rId25"/>
    <p:sldId id="1137" r:id="rId26"/>
    <p:sldId id="1139" r:id="rId27"/>
    <p:sldId id="1141" r:id="rId28"/>
    <p:sldId id="1142" r:id="rId29"/>
    <p:sldId id="262" r:id="rId30"/>
    <p:sldId id="259" r:id="rId31"/>
    <p:sldId id="291" r:id="rId32"/>
    <p:sldId id="267" r:id="rId33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5"/>
    </p:embeddedFont>
    <p:embeddedFont>
      <p:font typeface="Alfa Slab One" panose="020B0604020202020204" charset="0"/>
      <p:regular r:id="rId36"/>
    </p:embeddedFont>
    <p:embeddedFont>
      <p:font typeface="Amasis MT Pro Black" panose="02040A04050005020304" pitchFamily="18" charset="0"/>
      <p:bold r:id="rId37"/>
      <p:boldItalic r:id="rId38"/>
    </p:embeddedFont>
    <p:embeddedFont>
      <p:font typeface="Amasis MT Pro Medium" panose="02040604050005020304" pitchFamily="18" charset="0"/>
      <p:regular r:id="rId39"/>
      <p:italic r:id="rId40"/>
    </p:embeddedFont>
    <p:embeddedFont>
      <p:font typeface="Anaheim" panose="020B0604020202020204" charset="0"/>
      <p:regular r:id="rId41"/>
    </p:embeddedFont>
    <p:embeddedFont>
      <p:font typeface="Baguet Script" panose="00000500000000000000" pitchFamily="2" charset="0"/>
      <p:regular r:id="rId42"/>
    </p:embeddedFont>
    <p:embeddedFont>
      <p:font typeface="Catamaran" panose="020B0604020202020204" charset="0"/>
      <p:regular r:id="rId43"/>
      <p:bold r:id="rId44"/>
    </p:embeddedFont>
    <p:embeddedFont>
      <p:font typeface="Congenial" panose="02000503040000020004" pitchFamily="2" charset="0"/>
      <p:regular r:id="rId45"/>
      <p:bold r:id="rId46"/>
      <p:italic r:id="rId47"/>
      <p:boldItalic r:id="rId48"/>
    </p:embeddedFont>
    <p:embeddedFont>
      <p:font typeface="Constantia" panose="02030602050306030303" pitchFamily="18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</p:embeddedFont>
    <p:embeddedFont>
      <p:font typeface="Mouse Memoirs" panose="020B0604020202020204" charset="0"/>
      <p:regular r:id="rId55"/>
    </p:embeddedFont>
    <p:embeddedFont>
      <p:font typeface="Roboto Condensed Light" panose="02000000000000000000" pitchFamily="2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EDADA"/>
    <a:srgbClr val="E69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34E03-2545-4EA5-B080-63618B662569}" v="615" dt="2024-01-25T11:31:54.169"/>
  </p1510:revLst>
</p1510:revInfo>
</file>

<file path=ppt/tableStyles.xml><?xml version="1.0" encoding="utf-8"?>
<a:tblStyleLst xmlns:a="http://schemas.openxmlformats.org/drawingml/2006/main" def="{5983755B-1A43-44A9-8213-FCBE6E4F10DE}">
  <a:tblStyle styleId="{5983755B-1A43-44A9-8213-FCBE6E4F10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478" y="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68234E03-2545-4EA5-B080-63618B662569}"/>
    <pc:docChg chg="undo custSel addSld delSld modSld sldOrd">
      <pc:chgData name="Duyên Lương" userId="3a9e482f-ceb4-484a-8eab-f708ff3e9a36" providerId="ADAL" clId="{68234E03-2545-4EA5-B080-63618B662569}" dt="2024-01-25T11:30:21.235" v="1269"/>
      <pc:docMkLst>
        <pc:docMk/>
      </pc:docMkLst>
      <pc:sldChg chg="modSp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56"/>
        </pc:sldMkLst>
        <pc:spChg chg="mod">
          <ac:chgData name="Duyên Lương" userId="3a9e482f-ceb4-484a-8eab-f708ff3e9a36" providerId="ADAL" clId="{68234E03-2545-4EA5-B080-63618B662569}" dt="2024-01-25T10:52:27.708" v="213" actId="20577"/>
          <ac:spMkLst>
            <pc:docMk/>
            <pc:sldMk cId="0" sldId="256"/>
            <ac:spMk id="1220" creationId="{00000000-0000-0000-0000-000000000000}"/>
          </ac:spMkLst>
        </pc:spChg>
      </pc:sldChg>
      <pc:sldChg chg="addSp delSp modSp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57"/>
        </pc:sldMkLst>
        <pc:spChg chg="add mod">
          <ac:chgData name="Duyên Lương" userId="3a9e482f-ceb4-484a-8eab-f708ff3e9a36" providerId="ADAL" clId="{68234E03-2545-4EA5-B080-63618B662569}" dt="2024-01-25T10:58:46.837" v="363" actId="207"/>
          <ac:spMkLst>
            <pc:docMk/>
            <pc:sldMk cId="0" sldId="257"/>
            <ac:spMk id="4" creationId="{83B39249-5576-E324-7FBC-9888B79359A1}"/>
          </ac:spMkLst>
        </pc:spChg>
        <pc:spChg chg="add mod">
          <ac:chgData name="Duyên Lương" userId="3a9e482f-ceb4-484a-8eab-f708ff3e9a36" providerId="ADAL" clId="{68234E03-2545-4EA5-B080-63618B662569}" dt="2024-01-25T10:59:14.093" v="375" actId="20577"/>
          <ac:spMkLst>
            <pc:docMk/>
            <pc:sldMk cId="0" sldId="257"/>
            <ac:spMk id="5" creationId="{82FF5912-C987-406C-FD12-24084CA401D7}"/>
          </ac:spMkLst>
        </pc:spChg>
        <pc:spChg chg="add mod">
          <ac:chgData name="Duyên Lương" userId="3a9e482f-ceb4-484a-8eab-f708ff3e9a36" providerId="ADAL" clId="{68234E03-2545-4EA5-B080-63618B662569}" dt="2024-01-25T10:59:15.460" v="376" actId="20577"/>
          <ac:spMkLst>
            <pc:docMk/>
            <pc:sldMk cId="0" sldId="257"/>
            <ac:spMk id="6" creationId="{FF62245A-7D87-D5C2-3EE5-27B1544D8F0A}"/>
          </ac:spMkLst>
        </pc:spChg>
        <pc:spChg chg="add mod">
          <ac:chgData name="Duyên Lương" userId="3a9e482f-ceb4-484a-8eab-f708ff3e9a36" providerId="ADAL" clId="{68234E03-2545-4EA5-B080-63618B662569}" dt="2024-01-25T10:59:17.129" v="377" actId="20577"/>
          <ac:spMkLst>
            <pc:docMk/>
            <pc:sldMk cId="0" sldId="257"/>
            <ac:spMk id="7" creationId="{EAB42BE8-0CC0-86B9-956E-C1503C5D932B}"/>
          </ac:spMkLst>
        </pc:spChg>
        <pc:spChg chg="add mod">
          <ac:chgData name="Duyên Lương" userId="3a9e482f-ceb4-484a-8eab-f708ff3e9a36" providerId="ADAL" clId="{68234E03-2545-4EA5-B080-63618B662569}" dt="2024-01-25T10:59:18.914" v="378" actId="20577"/>
          <ac:spMkLst>
            <pc:docMk/>
            <pc:sldMk cId="0" sldId="257"/>
            <ac:spMk id="8" creationId="{333D4366-519A-6BFF-7FFC-041C13372208}"/>
          </ac:spMkLst>
        </pc:spChg>
        <pc:spChg chg="add mod">
          <ac:chgData name="Duyên Lương" userId="3a9e482f-ceb4-484a-8eab-f708ff3e9a36" providerId="ADAL" clId="{68234E03-2545-4EA5-B080-63618B662569}" dt="2024-01-25T10:59:20.945" v="379" actId="20577"/>
          <ac:spMkLst>
            <pc:docMk/>
            <pc:sldMk cId="0" sldId="257"/>
            <ac:spMk id="9" creationId="{5EB2B04A-6896-989D-DD93-9756FBDB776E}"/>
          </ac:spMkLst>
        </pc:spChg>
        <pc:spChg chg="mod">
          <ac:chgData name="Duyên Lương" userId="3a9e482f-ceb4-484a-8eab-f708ff3e9a36" providerId="ADAL" clId="{68234E03-2545-4EA5-B080-63618B662569}" dt="2024-01-25T10:58:10.232" v="313" actId="1076"/>
          <ac:spMkLst>
            <pc:docMk/>
            <pc:sldMk cId="0" sldId="257"/>
            <ac:spMk id="1226" creationId="{00000000-0000-0000-0000-000000000000}"/>
          </ac:spMkLst>
        </pc:spChg>
        <pc:picChg chg="mod">
          <ac:chgData name="Duyên Lương" userId="3a9e482f-ceb4-484a-8eab-f708ff3e9a36" providerId="ADAL" clId="{68234E03-2545-4EA5-B080-63618B662569}" dt="2024-01-25T10:57:24.260" v="292" actId="1076"/>
          <ac:picMkLst>
            <pc:docMk/>
            <pc:sldMk cId="0" sldId="257"/>
            <ac:picMk id="2" creationId="{4308B8AF-7C1E-FCC4-B8CD-4318807D3489}"/>
          </ac:picMkLst>
        </pc:picChg>
        <pc:picChg chg="add del mod">
          <ac:chgData name="Duyên Lương" userId="3a9e482f-ceb4-484a-8eab-f708ff3e9a36" providerId="ADAL" clId="{68234E03-2545-4EA5-B080-63618B662569}" dt="2024-01-25T10:55:30.665" v="252" actId="478"/>
          <ac:picMkLst>
            <pc:docMk/>
            <pc:sldMk cId="0" sldId="257"/>
            <ac:picMk id="3" creationId="{540CF6DA-BBA5-4421-13CC-E3F15B82B2FC}"/>
          </ac:picMkLst>
        </pc:picChg>
        <pc:picChg chg="add mod">
          <ac:chgData name="Duyên Lương" userId="3a9e482f-ceb4-484a-8eab-f708ff3e9a36" providerId="ADAL" clId="{68234E03-2545-4EA5-B080-63618B662569}" dt="2024-01-25T10:57:04.033" v="281" actId="1076"/>
          <ac:picMkLst>
            <pc:docMk/>
            <pc:sldMk cId="0" sldId="257"/>
            <ac:picMk id="1026" creationId="{8869A1D2-F313-EC01-12A2-D150FEF9496D}"/>
          </ac:picMkLst>
        </pc:picChg>
        <pc:picChg chg="add mod">
          <ac:chgData name="Duyên Lương" userId="3a9e482f-ceb4-484a-8eab-f708ff3e9a36" providerId="ADAL" clId="{68234E03-2545-4EA5-B080-63618B662569}" dt="2024-01-25T10:57:05.173" v="282" actId="1076"/>
          <ac:picMkLst>
            <pc:docMk/>
            <pc:sldMk cId="0" sldId="257"/>
            <ac:picMk id="1028" creationId="{BFDDEFEC-5638-FE89-794D-FE774397399B}"/>
          </ac:picMkLst>
        </pc:picChg>
        <pc:picChg chg="add mod">
          <ac:chgData name="Duyên Lương" userId="3a9e482f-ceb4-484a-8eab-f708ff3e9a36" providerId="ADAL" clId="{68234E03-2545-4EA5-B080-63618B662569}" dt="2024-01-25T10:57:07.092" v="283" actId="1076"/>
          <ac:picMkLst>
            <pc:docMk/>
            <pc:sldMk cId="0" sldId="257"/>
            <ac:picMk id="1030" creationId="{BAE0FF1F-D5C7-7729-7777-3F243862DDDD}"/>
          </ac:picMkLst>
        </pc:picChg>
        <pc:picChg chg="add mod">
          <ac:chgData name="Duyên Lương" userId="3a9e482f-ceb4-484a-8eab-f708ff3e9a36" providerId="ADAL" clId="{68234E03-2545-4EA5-B080-63618B662569}" dt="2024-01-25T10:57:29.137" v="294" actId="14100"/>
          <ac:picMkLst>
            <pc:docMk/>
            <pc:sldMk cId="0" sldId="257"/>
            <ac:picMk id="1032" creationId="{7E22E6B9-EE86-3133-83AC-7BA1AEC551AD}"/>
          </ac:picMkLst>
        </pc:picChg>
        <pc:picChg chg="add mod">
          <ac:chgData name="Duyên Lương" userId="3a9e482f-ceb4-484a-8eab-f708ff3e9a36" providerId="ADAL" clId="{68234E03-2545-4EA5-B080-63618B662569}" dt="2024-01-25T10:57:14.707" v="288" actId="1076"/>
          <ac:picMkLst>
            <pc:docMk/>
            <pc:sldMk cId="0" sldId="257"/>
            <ac:picMk id="1034" creationId="{135D9153-B742-E200-4D03-55B0E5D63FCE}"/>
          </ac:picMkLst>
        </pc:picChg>
        <pc:picChg chg="add mod">
          <ac:chgData name="Duyên Lương" userId="3a9e482f-ceb4-484a-8eab-f708ff3e9a36" providerId="ADAL" clId="{68234E03-2545-4EA5-B080-63618B662569}" dt="2024-01-25T10:57:34.287" v="295" actId="14100"/>
          <ac:picMkLst>
            <pc:docMk/>
            <pc:sldMk cId="0" sldId="257"/>
            <ac:picMk id="1036" creationId="{95E5DB5F-937B-8CDD-186E-9A73B0E6848E}"/>
          </ac:picMkLst>
        </pc:picChg>
      </pc:sldChg>
      <pc:sldChg chg="modSp add del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58"/>
        </pc:sldMkLst>
        <pc:spChg chg="mod">
          <ac:chgData name="Duyên Lương" userId="3a9e482f-ceb4-484a-8eab-f708ff3e9a36" providerId="ADAL" clId="{68234E03-2545-4EA5-B080-63618B662569}" dt="2024-01-25T11:15:39.122" v="906" actId="207"/>
          <ac:spMkLst>
            <pc:docMk/>
            <pc:sldMk cId="0" sldId="258"/>
            <ac:spMk id="29" creationId="{E86D6EC3-17DC-E759-2A0A-734548CA2108}"/>
          </ac:spMkLst>
        </pc:spChg>
        <pc:spChg chg="mod">
          <ac:chgData name="Duyên Lương" userId="3a9e482f-ceb4-484a-8eab-f708ff3e9a36" providerId="ADAL" clId="{68234E03-2545-4EA5-B080-63618B662569}" dt="2024-01-25T11:15:45.903" v="907" actId="207"/>
          <ac:spMkLst>
            <pc:docMk/>
            <pc:sldMk cId="0" sldId="258"/>
            <ac:spMk id="31" creationId="{6ADF7800-29F8-0078-EED5-8DA214A2A74A}"/>
          </ac:spMkLst>
        </pc:spChg>
      </pc:sldChg>
      <pc:sldChg chg="modSp add del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59"/>
        </pc:sldMkLst>
        <pc:spChg chg="mod">
          <ac:chgData name="Duyên Lương" userId="3a9e482f-ceb4-484a-8eab-f708ff3e9a36" providerId="ADAL" clId="{68234E03-2545-4EA5-B080-63618B662569}" dt="2024-01-25T11:29:30.450" v="1265" actId="2711"/>
          <ac:spMkLst>
            <pc:docMk/>
            <pc:sldMk cId="0" sldId="259"/>
            <ac:spMk id="26" creationId="{CFD73A25-9012-24F6-B54B-766F34B5AED8}"/>
          </ac:spMkLst>
        </pc:spChg>
        <pc:picChg chg="mod">
          <ac:chgData name="Duyên Lương" userId="3a9e482f-ceb4-484a-8eab-f708ff3e9a36" providerId="ADAL" clId="{68234E03-2545-4EA5-B080-63618B662569}" dt="2024-01-25T11:29:37.740" v="1266" actId="14100"/>
          <ac:picMkLst>
            <pc:docMk/>
            <pc:sldMk cId="0" sldId="259"/>
            <ac:picMk id="2052" creationId="{DD400015-4213-A4FB-8CEF-AF9C0493A5A2}"/>
          </ac:picMkLst>
        </pc:picChg>
      </pc:sldChg>
      <pc:sldChg chg="modSp add del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62"/>
        </pc:sldMkLst>
        <pc:spChg chg="mod">
          <ac:chgData name="Duyên Lương" userId="3a9e482f-ceb4-484a-8eab-f708ff3e9a36" providerId="ADAL" clId="{68234E03-2545-4EA5-B080-63618B662569}" dt="2024-01-25T11:29:08.654" v="1263" actId="1076"/>
          <ac:spMkLst>
            <pc:docMk/>
            <pc:sldMk cId="0" sldId="262"/>
            <ac:spMk id="1503" creationId="{00000000-0000-0000-0000-000000000000}"/>
          </ac:spMkLst>
        </pc:spChg>
      </pc:sldChg>
      <pc:sldChg chg="add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66"/>
        </pc:sldMkLst>
      </pc:sldChg>
      <pc:sldChg chg="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67"/>
        </pc:sldMkLst>
      </pc:sldChg>
      <pc:sldChg chg="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73"/>
        </pc:sldMkLst>
      </pc:sldChg>
      <pc:sldChg chg="addSp delSp modSp add del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0" sldId="291"/>
        </pc:sldMkLst>
        <pc:spChg chg="add del mod">
          <ac:chgData name="Duyên Lương" userId="3a9e482f-ceb4-484a-8eab-f708ff3e9a36" providerId="ADAL" clId="{68234E03-2545-4EA5-B080-63618B662569}" dt="2024-01-25T11:29:44.276" v="1268" actId="478"/>
          <ac:spMkLst>
            <pc:docMk/>
            <pc:sldMk cId="0" sldId="291"/>
            <ac:spMk id="4" creationId="{D810AFD0-8156-C2A3-F647-963B145C7712}"/>
          </ac:spMkLst>
        </pc:spChg>
        <pc:spChg chg="del">
          <ac:chgData name="Duyên Lương" userId="3a9e482f-ceb4-484a-8eab-f708ff3e9a36" providerId="ADAL" clId="{68234E03-2545-4EA5-B080-63618B662569}" dt="2024-01-25T11:29:42.077" v="1267" actId="478"/>
          <ac:spMkLst>
            <pc:docMk/>
            <pc:sldMk cId="0" sldId="291"/>
            <ac:spMk id="3533" creationId="{00000000-0000-0000-0000-000000000000}"/>
          </ac:spMkLst>
        </pc:spChg>
      </pc:sldChg>
      <pc:sldChg chg="del">
        <pc:chgData name="Duyên Lương" userId="3a9e482f-ceb4-484a-8eab-f708ff3e9a36" providerId="ADAL" clId="{68234E03-2545-4EA5-B080-63618B662569}" dt="2024-01-25T10:52:41.795" v="215" actId="47"/>
        <pc:sldMkLst>
          <pc:docMk/>
          <pc:sldMk cId="2478375752" sldId="295"/>
        </pc:sldMkLst>
      </pc:sldChg>
      <pc:sldChg chg="ord modTransition">
        <pc:chgData name="Duyên Lương" userId="3a9e482f-ceb4-484a-8eab-f708ff3e9a36" providerId="ADAL" clId="{68234E03-2545-4EA5-B080-63618B662569}" dt="2024-01-25T11:30:21.235" v="1269"/>
        <pc:sldMkLst>
          <pc:docMk/>
          <pc:sldMk cId="646434383" sldId="296"/>
        </pc:sldMkLst>
      </pc:sldChg>
      <pc:sldChg chg="del">
        <pc:chgData name="Duyên Lương" userId="3a9e482f-ceb4-484a-8eab-f708ff3e9a36" providerId="ADAL" clId="{68234E03-2545-4EA5-B080-63618B662569}" dt="2024-01-25T10:53:04.610" v="216" actId="47"/>
        <pc:sldMkLst>
          <pc:docMk/>
          <pc:sldMk cId="1652663949" sldId="317"/>
        </pc:sldMkLst>
      </pc:sldChg>
      <pc:sldChg chg="del">
        <pc:chgData name="Duyên Lương" userId="3a9e482f-ceb4-484a-8eab-f708ff3e9a36" providerId="ADAL" clId="{68234E03-2545-4EA5-B080-63618B662569}" dt="2024-01-25T10:53:04.610" v="216" actId="47"/>
        <pc:sldMkLst>
          <pc:docMk/>
          <pc:sldMk cId="2580141596" sldId="319"/>
        </pc:sldMkLst>
      </pc:sldChg>
      <pc:sldChg chg="ord modTransition">
        <pc:chgData name="Duyên Lương" userId="3a9e482f-ceb4-484a-8eab-f708ff3e9a36" providerId="ADAL" clId="{68234E03-2545-4EA5-B080-63618B662569}" dt="2024-01-25T11:30:21.235" v="1269"/>
        <pc:sldMkLst>
          <pc:docMk/>
          <pc:sldMk cId="1543782026" sldId="320"/>
        </pc:sldMkLst>
      </pc:sldChg>
      <pc:sldChg chg="del">
        <pc:chgData name="Duyên Lương" userId="3a9e482f-ceb4-484a-8eab-f708ff3e9a36" providerId="ADAL" clId="{68234E03-2545-4EA5-B080-63618B662569}" dt="2024-01-25T10:59:28.679" v="380" actId="47"/>
        <pc:sldMkLst>
          <pc:docMk/>
          <pc:sldMk cId="3679255080" sldId="321"/>
        </pc:sldMkLst>
      </pc:sldChg>
      <pc:sldChg chg="del">
        <pc:chgData name="Duyên Lương" userId="3a9e482f-ceb4-484a-8eab-f708ff3e9a36" providerId="ADAL" clId="{68234E03-2545-4EA5-B080-63618B662569}" dt="2024-01-25T10:59:29.133" v="381" actId="47"/>
        <pc:sldMkLst>
          <pc:docMk/>
          <pc:sldMk cId="3223666011" sldId="322"/>
        </pc:sldMkLst>
      </pc:sldChg>
      <pc:sldChg chg="modTransition">
        <pc:chgData name="Duyên Lương" userId="3a9e482f-ceb4-484a-8eab-f708ff3e9a36" providerId="ADAL" clId="{68234E03-2545-4EA5-B080-63618B662569}" dt="2024-01-25T11:30:21.235" v="1269"/>
        <pc:sldMkLst>
          <pc:docMk/>
          <pc:sldMk cId="52725223" sldId="323"/>
        </pc:sldMkLst>
      </pc:sldChg>
      <pc:sldChg chg="del">
        <pc:chgData name="Duyên Lương" userId="3a9e482f-ceb4-484a-8eab-f708ff3e9a36" providerId="ADAL" clId="{68234E03-2545-4EA5-B080-63618B662569}" dt="2024-01-25T10:59:31.068" v="382" actId="47"/>
        <pc:sldMkLst>
          <pc:docMk/>
          <pc:sldMk cId="4117303773" sldId="324"/>
        </pc:sldMkLst>
      </pc:sldChg>
      <pc:sldChg chg="modTransition">
        <pc:chgData name="Duyên Lương" userId="3a9e482f-ceb4-484a-8eab-f708ff3e9a36" providerId="ADAL" clId="{68234E03-2545-4EA5-B080-63618B662569}" dt="2024-01-25T11:30:21.235" v="1269"/>
        <pc:sldMkLst>
          <pc:docMk/>
          <pc:sldMk cId="225865636" sldId="325"/>
        </pc:sldMkLst>
      </pc:sldChg>
      <pc:sldChg chg="addSp delSp modSp add del mod ord modTransition">
        <pc:chgData name="Duyên Lương" userId="3a9e482f-ceb4-484a-8eab-f708ff3e9a36" providerId="ADAL" clId="{68234E03-2545-4EA5-B080-63618B662569}" dt="2024-01-25T11:30:21.235" v="1269"/>
        <pc:sldMkLst>
          <pc:docMk/>
          <pc:sldMk cId="2803633007" sldId="326"/>
        </pc:sldMkLst>
        <pc:spChg chg="mod">
          <ac:chgData name="Duyên Lương" userId="3a9e482f-ceb4-484a-8eab-f708ff3e9a36" providerId="ADAL" clId="{68234E03-2545-4EA5-B080-63618B662569}" dt="2024-01-25T11:00:33.906" v="440" actId="1076"/>
          <ac:spMkLst>
            <pc:docMk/>
            <pc:sldMk cId="2803633007" sldId="326"/>
            <ac:spMk id="2" creationId="{7A338C06-B678-8561-F232-E38D4C4AD4F1}"/>
          </ac:spMkLst>
        </pc:spChg>
        <pc:picChg chg="add mod">
          <ac:chgData name="Duyên Lương" userId="3a9e482f-ceb4-484a-8eab-f708ff3e9a36" providerId="ADAL" clId="{68234E03-2545-4EA5-B080-63618B662569}" dt="2024-01-25T11:01:14.431" v="465" actId="1076"/>
          <ac:picMkLst>
            <pc:docMk/>
            <pc:sldMk cId="2803633007" sldId="326"/>
            <ac:picMk id="4" creationId="{2D2FAB4C-E40D-AF0B-48AD-1219D445B959}"/>
          </ac:picMkLst>
        </pc:picChg>
        <pc:picChg chg="del">
          <ac:chgData name="Duyên Lương" userId="3a9e482f-ceb4-484a-8eab-f708ff3e9a36" providerId="ADAL" clId="{68234E03-2545-4EA5-B080-63618B662569}" dt="2024-01-25T11:01:10.474" v="461" actId="478"/>
          <ac:picMkLst>
            <pc:docMk/>
            <pc:sldMk cId="2803633007" sldId="326"/>
            <ac:picMk id="4098" creationId="{B1348604-213D-C380-EE2C-7877954C2991}"/>
          </ac:picMkLst>
        </pc:picChg>
      </pc:sldChg>
      <pc:sldChg chg="modTransition">
        <pc:chgData name="Duyên Lương" userId="3a9e482f-ceb4-484a-8eab-f708ff3e9a36" providerId="ADAL" clId="{68234E03-2545-4EA5-B080-63618B662569}" dt="2024-01-25T11:30:21.235" v="1269"/>
        <pc:sldMkLst>
          <pc:docMk/>
          <pc:sldMk cId="231256968" sldId="327"/>
        </pc:sldMkLst>
      </pc:sldChg>
      <pc:sldChg chg="addSp delSp modSp add del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249283286" sldId="328"/>
        </pc:sldMkLst>
        <pc:spChg chg="mod">
          <ac:chgData name="Duyên Lương" userId="3a9e482f-ceb4-484a-8eab-f708ff3e9a36" providerId="ADAL" clId="{68234E03-2545-4EA5-B080-63618B662569}" dt="2024-01-25T11:00:23.847" v="426" actId="14100"/>
          <ac:spMkLst>
            <pc:docMk/>
            <pc:sldMk cId="249283286" sldId="328"/>
            <ac:spMk id="2" creationId="{7A338C06-B678-8561-F232-E38D4C4AD4F1}"/>
          </ac:spMkLst>
        </pc:spChg>
        <pc:picChg chg="add mod">
          <ac:chgData name="Duyên Lương" userId="3a9e482f-ceb4-484a-8eab-f708ff3e9a36" providerId="ADAL" clId="{68234E03-2545-4EA5-B080-63618B662569}" dt="2024-01-25T11:01:33.222" v="470" actId="1076"/>
          <ac:picMkLst>
            <pc:docMk/>
            <pc:sldMk cId="249283286" sldId="328"/>
            <ac:picMk id="4" creationId="{C148C575-1DB5-2E0E-E30C-53A3C8DD4D80}"/>
          </ac:picMkLst>
        </pc:picChg>
        <pc:picChg chg="add del mod">
          <ac:chgData name="Duyên Lương" userId="3a9e482f-ceb4-484a-8eab-f708ff3e9a36" providerId="ADAL" clId="{68234E03-2545-4EA5-B080-63618B662569}" dt="2024-01-25T11:01:34.612" v="471" actId="21"/>
          <ac:picMkLst>
            <pc:docMk/>
            <pc:sldMk cId="249283286" sldId="328"/>
            <ac:picMk id="5" creationId="{ADD0D396-130E-26DA-6AD0-3E89CFB1DACD}"/>
          </ac:picMkLst>
        </pc:picChg>
        <pc:picChg chg="del">
          <ac:chgData name="Duyên Lương" userId="3a9e482f-ceb4-484a-8eab-f708ff3e9a36" providerId="ADAL" clId="{68234E03-2545-4EA5-B080-63618B662569}" dt="2024-01-25T11:01:16.213" v="466" actId="478"/>
          <ac:picMkLst>
            <pc:docMk/>
            <pc:sldMk cId="249283286" sldId="328"/>
            <ac:picMk id="2050" creationId="{B0074C81-340D-3F80-7D95-58B232EB58E2}"/>
          </ac:picMkLst>
        </pc:picChg>
      </pc:sldChg>
      <pc:sldChg chg="addSp delSp modSp add del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114343783" sldId="329"/>
        </pc:sldMkLst>
        <pc:spChg chg="mod">
          <ac:chgData name="Duyên Lương" userId="3a9e482f-ceb4-484a-8eab-f708ff3e9a36" providerId="ADAL" clId="{68234E03-2545-4EA5-B080-63618B662569}" dt="2024-01-25T11:00:46.270" v="460" actId="1076"/>
          <ac:spMkLst>
            <pc:docMk/>
            <pc:sldMk cId="114343783" sldId="329"/>
            <ac:spMk id="2" creationId="{7A338C06-B678-8561-F232-E38D4C4AD4F1}"/>
          </ac:spMkLst>
        </pc:spChg>
        <pc:picChg chg="add mod">
          <ac:chgData name="Duyên Lương" userId="3a9e482f-ceb4-484a-8eab-f708ff3e9a36" providerId="ADAL" clId="{68234E03-2545-4EA5-B080-63618B662569}" dt="2024-01-25T11:01:42.364" v="478" actId="1076"/>
          <ac:picMkLst>
            <pc:docMk/>
            <pc:sldMk cId="114343783" sldId="329"/>
            <ac:picMk id="5" creationId="{0CE61CE0-910A-CB1B-7794-034AB9316619}"/>
          </ac:picMkLst>
        </pc:picChg>
        <pc:picChg chg="del">
          <ac:chgData name="Duyên Lương" userId="3a9e482f-ceb4-484a-8eab-f708ff3e9a36" providerId="ADAL" clId="{68234E03-2545-4EA5-B080-63618B662569}" dt="2024-01-25T11:01:20.239" v="467" actId="478"/>
          <ac:picMkLst>
            <pc:docMk/>
            <pc:sldMk cId="114343783" sldId="329"/>
            <ac:picMk id="7176" creationId="{A83C6264-1FF0-E101-C3ED-0928049AAA5E}"/>
          </ac:picMkLst>
        </pc:picChg>
      </pc:sldChg>
      <pc:sldChg chg="modSp add mod modTransition setBg">
        <pc:chgData name="Duyên Lương" userId="3a9e482f-ceb4-484a-8eab-f708ff3e9a36" providerId="ADAL" clId="{68234E03-2545-4EA5-B080-63618B662569}" dt="2024-01-25T11:30:21.235" v="1269"/>
        <pc:sldMkLst>
          <pc:docMk/>
          <pc:sldMk cId="4141166018" sldId="330"/>
        </pc:sldMkLst>
        <pc:spChg chg="mod">
          <ac:chgData name="Duyên Lương" userId="3a9e482f-ceb4-484a-8eab-f708ff3e9a36" providerId="ADAL" clId="{68234E03-2545-4EA5-B080-63618B662569}" dt="2024-01-25T10:49:53.890" v="26" actId="20577"/>
          <ac:spMkLst>
            <pc:docMk/>
            <pc:sldMk cId="4141166018" sldId="330"/>
            <ac:spMk id="1219" creationId="{00000000-0000-0000-0000-000000000000}"/>
          </ac:spMkLst>
        </pc:spChg>
        <pc:spChg chg="mod">
          <ac:chgData name="Duyên Lương" userId="3a9e482f-ceb4-484a-8eab-f708ff3e9a36" providerId="ADAL" clId="{68234E03-2545-4EA5-B080-63618B662569}" dt="2024-01-25T10:52:14.210" v="185" actId="20577"/>
          <ac:spMkLst>
            <pc:docMk/>
            <pc:sldMk cId="4141166018" sldId="330"/>
            <ac:spMk id="1220" creationId="{00000000-0000-0000-0000-000000000000}"/>
          </ac:spMkLst>
        </pc:spChg>
      </pc:sldChg>
      <pc:sldChg chg="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1545417152" sldId="331"/>
        </pc:sldMkLst>
        <pc:spChg chg="mod">
          <ac:chgData name="Duyên Lương" userId="3a9e482f-ceb4-484a-8eab-f708ff3e9a36" providerId="ADAL" clId="{68234E03-2545-4EA5-B080-63618B662569}" dt="2024-01-25T10:58:05.872" v="312" actId="1076"/>
          <ac:spMkLst>
            <pc:docMk/>
            <pc:sldMk cId="1545417152" sldId="331"/>
            <ac:spMk id="1503" creationId="{00000000-0000-0000-0000-000000000000}"/>
          </ac:spMkLst>
        </pc:spChg>
      </pc:sldChg>
      <pc:sldChg chg="addSp modSp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1949692443" sldId="332"/>
        </pc:sldMkLst>
        <pc:spChg chg="add mod">
          <ac:chgData name="Duyên Lương" userId="3a9e482f-ceb4-484a-8eab-f708ff3e9a36" providerId="ADAL" clId="{68234E03-2545-4EA5-B080-63618B662569}" dt="2024-01-25T11:02:23.316" v="557" actId="571"/>
          <ac:spMkLst>
            <pc:docMk/>
            <pc:sldMk cId="1949692443" sldId="332"/>
            <ac:spMk id="3" creationId="{208B5C85-4FF8-2351-D556-55D991056644}"/>
          </ac:spMkLst>
        </pc:spChg>
        <pc:spChg chg="mod">
          <ac:chgData name="Duyên Lương" userId="3a9e482f-ceb4-484a-8eab-f708ff3e9a36" providerId="ADAL" clId="{68234E03-2545-4EA5-B080-63618B662569}" dt="2024-01-25T11:02:25.832" v="558" actId="207"/>
          <ac:spMkLst>
            <pc:docMk/>
            <pc:sldMk cId="1949692443" sldId="332"/>
            <ac:spMk id="4" creationId="{83B39249-5576-E324-7FBC-9888B79359A1}"/>
          </ac:spMkLst>
        </pc:spChg>
        <pc:spChg chg="mod">
          <ac:chgData name="Duyên Lương" userId="3a9e482f-ceb4-484a-8eab-f708ff3e9a36" providerId="ADAL" clId="{68234E03-2545-4EA5-B080-63618B662569}" dt="2024-01-25T11:02:53.948" v="578" actId="1037"/>
          <ac:spMkLst>
            <pc:docMk/>
            <pc:sldMk cId="1949692443" sldId="332"/>
            <ac:spMk id="5" creationId="{82FF5912-C987-406C-FD12-24084CA401D7}"/>
          </ac:spMkLst>
        </pc:spChg>
        <pc:spChg chg="mod">
          <ac:chgData name="Duyên Lương" userId="3a9e482f-ceb4-484a-8eab-f708ff3e9a36" providerId="ADAL" clId="{68234E03-2545-4EA5-B080-63618B662569}" dt="2024-01-25T11:02:41.341" v="561" actId="1076"/>
          <ac:spMkLst>
            <pc:docMk/>
            <pc:sldMk cId="1949692443" sldId="332"/>
            <ac:spMk id="6" creationId="{FF62245A-7D87-D5C2-3EE5-27B1544D8F0A}"/>
          </ac:spMkLst>
        </pc:spChg>
        <pc:spChg chg="mod">
          <ac:chgData name="Duyên Lương" userId="3a9e482f-ceb4-484a-8eab-f708ff3e9a36" providerId="ADAL" clId="{68234E03-2545-4EA5-B080-63618B662569}" dt="2024-01-25T11:02:25.832" v="558" actId="207"/>
          <ac:spMkLst>
            <pc:docMk/>
            <pc:sldMk cId="1949692443" sldId="332"/>
            <ac:spMk id="7" creationId="{EAB42BE8-0CC0-86B9-956E-C1503C5D932B}"/>
          </ac:spMkLst>
        </pc:spChg>
        <pc:spChg chg="mod">
          <ac:chgData name="Duyên Lương" userId="3a9e482f-ceb4-484a-8eab-f708ff3e9a36" providerId="ADAL" clId="{68234E03-2545-4EA5-B080-63618B662569}" dt="2024-01-25T11:02:53.948" v="578" actId="1037"/>
          <ac:spMkLst>
            <pc:docMk/>
            <pc:sldMk cId="1949692443" sldId="332"/>
            <ac:spMk id="8" creationId="{333D4366-519A-6BFF-7FFC-041C13372208}"/>
          </ac:spMkLst>
        </pc:spChg>
        <pc:spChg chg="mod">
          <ac:chgData name="Duyên Lương" userId="3a9e482f-ceb4-484a-8eab-f708ff3e9a36" providerId="ADAL" clId="{68234E03-2545-4EA5-B080-63618B662569}" dt="2024-01-25T11:02:25.832" v="558" actId="207"/>
          <ac:spMkLst>
            <pc:docMk/>
            <pc:sldMk cId="1949692443" sldId="332"/>
            <ac:spMk id="9" creationId="{5EB2B04A-6896-989D-DD93-9756FBDB776E}"/>
          </ac:spMkLst>
        </pc:spChg>
        <pc:spChg chg="add mod">
          <ac:chgData name="Duyên Lương" userId="3a9e482f-ceb4-484a-8eab-f708ff3e9a36" providerId="ADAL" clId="{68234E03-2545-4EA5-B080-63618B662569}" dt="2024-01-25T11:02:23.316" v="557" actId="571"/>
          <ac:spMkLst>
            <pc:docMk/>
            <pc:sldMk cId="1949692443" sldId="332"/>
            <ac:spMk id="10" creationId="{3B5AE176-A826-F402-8531-451FB3DB2AC6}"/>
          </ac:spMkLst>
        </pc:spChg>
        <pc:spChg chg="add mod">
          <ac:chgData name="Duyên Lương" userId="3a9e482f-ceb4-484a-8eab-f708ff3e9a36" providerId="ADAL" clId="{68234E03-2545-4EA5-B080-63618B662569}" dt="2024-01-25T11:02:23.316" v="557" actId="571"/>
          <ac:spMkLst>
            <pc:docMk/>
            <pc:sldMk cId="1949692443" sldId="332"/>
            <ac:spMk id="11" creationId="{836923A5-5A1A-7534-DBF5-8A6C4A2BE214}"/>
          </ac:spMkLst>
        </pc:spChg>
        <pc:spChg chg="add mod">
          <ac:chgData name="Duyên Lương" userId="3a9e482f-ceb4-484a-8eab-f708ff3e9a36" providerId="ADAL" clId="{68234E03-2545-4EA5-B080-63618B662569}" dt="2024-01-25T11:02:23.316" v="557" actId="571"/>
          <ac:spMkLst>
            <pc:docMk/>
            <pc:sldMk cId="1949692443" sldId="332"/>
            <ac:spMk id="12" creationId="{0F7230AE-A290-1DEE-5419-F589F03A2297}"/>
          </ac:spMkLst>
        </pc:spChg>
        <pc:spChg chg="add mod">
          <ac:chgData name="Duyên Lương" userId="3a9e482f-ceb4-484a-8eab-f708ff3e9a36" providerId="ADAL" clId="{68234E03-2545-4EA5-B080-63618B662569}" dt="2024-01-25T11:02:23.316" v="557" actId="571"/>
          <ac:spMkLst>
            <pc:docMk/>
            <pc:sldMk cId="1949692443" sldId="332"/>
            <ac:spMk id="13" creationId="{CB10A890-9904-A0ED-1DB0-8ED641EB7676}"/>
          </ac:spMkLst>
        </pc:spChg>
        <pc:spChg chg="add mod">
          <ac:chgData name="Duyên Lương" userId="3a9e482f-ceb4-484a-8eab-f708ff3e9a36" providerId="ADAL" clId="{68234E03-2545-4EA5-B080-63618B662569}" dt="2024-01-25T11:02:23.316" v="557" actId="571"/>
          <ac:spMkLst>
            <pc:docMk/>
            <pc:sldMk cId="1949692443" sldId="332"/>
            <ac:spMk id="14" creationId="{E5D26D81-F0CA-3F06-7805-A04F661A98D7}"/>
          </ac:spMkLst>
        </pc:spChg>
        <pc:spChg chg="mod">
          <ac:chgData name="Duyên Lương" userId="3a9e482f-ceb4-484a-8eab-f708ff3e9a36" providerId="ADAL" clId="{68234E03-2545-4EA5-B080-63618B662569}" dt="2024-01-25T11:03:10.997" v="612" actId="1076"/>
          <ac:spMkLst>
            <pc:docMk/>
            <pc:sldMk cId="1949692443" sldId="332"/>
            <ac:spMk id="1226" creationId="{00000000-0000-0000-0000-000000000000}"/>
          </ac:spMkLst>
        </pc:spChg>
        <pc:picChg chg="mod">
          <ac:chgData name="Duyên Lương" userId="3a9e482f-ceb4-484a-8eab-f708ff3e9a36" providerId="ADAL" clId="{68234E03-2545-4EA5-B080-63618B662569}" dt="2024-01-25T11:02:53.948" v="578" actId="1037"/>
          <ac:picMkLst>
            <pc:docMk/>
            <pc:sldMk cId="1949692443" sldId="332"/>
            <ac:picMk id="1028" creationId="{BFDDEFEC-5638-FE89-794D-FE774397399B}"/>
          </ac:picMkLst>
        </pc:picChg>
        <pc:picChg chg="mod">
          <ac:chgData name="Duyên Lương" userId="3a9e482f-ceb4-484a-8eab-f708ff3e9a36" providerId="ADAL" clId="{68234E03-2545-4EA5-B080-63618B662569}" dt="2024-01-25T11:02:47.282" v="564" actId="1076"/>
          <ac:picMkLst>
            <pc:docMk/>
            <pc:sldMk cId="1949692443" sldId="332"/>
            <ac:picMk id="1030" creationId="{BAE0FF1F-D5C7-7729-7777-3F243862DDDD}"/>
          </ac:picMkLst>
        </pc:picChg>
        <pc:picChg chg="mod">
          <ac:chgData name="Duyên Lương" userId="3a9e482f-ceb4-484a-8eab-f708ff3e9a36" providerId="ADAL" clId="{68234E03-2545-4EA5-B080-63618B662569}" dt="2024-01-25T11:02:53.948" v="578" actId="1037"/>
          <ac:picMkLst>
            <pc:docMk/>
            <pc:sldMk cId="1949692443" sldId="332"/>
            <ac:picMk id="1034" creationId="{135D9153-B742-E200-4D03-55B0E5D63FCE}"/>
          </ac:picMkLst>
        </pc:picChg>
      </pc:sldChg>
      <pc:sldChg chg="addSp delSp modSp add mod modTransition modAnim">
        <pc:chgData name="Duyên Lương" userId="3a9e482f-ceb4-484a-8eab-f708ff3e9a36" providerId="ADAL" clId="{68234E03-2545-4EA5-B080-63618B662569}" dt="2024-01-25T11:30:21.235" v="1269"/>
        <pc:sldMkLst>
          <pc:docMk/>
          <pc:sldMk cId="4099133972" sldId="333"/>
        </pc:sldMkLst>
        <pc:spChg chg="add mod ord">
          <ac:chgData name="Duyên Lương" userId="3a9e482f-ceb4-484a-8eab-f708ff3e9a36" providerId="ADAL" clId="{68234E03-2545-4EA5-B080-63618B662569}" dt="2024-01-25T11:07:53.860" v="759" actId="166"/>
          <ac:spMkLst>
            <pc:docMk/>
            <pc:sldMk cId="4099133972" sldId="333"/>
            <ac:spMk id="3" creationId="{39CCBF70-9A68-1243-AF7C-1006747AED0A}"/>
          </ac:spMkLst>
        </pc:spChg>
        <pc:spChg chg="del">
          <ac:chgData name="Duyên Lương" userId="3a9e482f-ceb4-484a-8eab-f708ff3e9a36" providerId="ADAL" clId="{68234E03-2545-4EA5-B080-63618B662569}" dt="2024-01-25T11:03:31.568" v="614" actId="478"/>
          <ac:spMkLst>
            <pc:docMk/>
            <pc:sldMk cId="4099133972" sldId="333"/>
            <ac:spMk id="4" creationId="{83B39249-5576-E324-7FBC-9888B79359A1}"/>
          </ac:spMkLst>
        </pc:spChg>
        <pc:spChg chg="del">
          <ac:chgData name="Duyên Lương" userId="3a9e482f-ceb4-484a-8eab-f708ff3e9a36" providerId="ADAL" clId="{68234E03-2545-4EA5-B080-63618B662569}" dt="2024-01-25T11:03:31.568" v="614" actId="478"/>
          <ac:spMkLst>
            <pc:docMk/>
            <pc:sldMk cId="4099133972" sldId="333"/>
            <ac:spMk id="5" creationId="{82FF5912-C987-406C-FD12-24084CA401D7}"/>
          </ac:spMkLst>
        </pc:spChg>
        <pc:spChg chg="del">
          <ac:chgData name="Duyên Lương" userId="3a9e482f-ceb4-484a-8eab-f708ff3e9a36" providerId="ADAL" clId="{68234E03-2545-4EA5-B080-63618B662569}" dt="2024-01-25T11:03:31.568" v="614" actId="478"/>
          <ac:spMkLst>
            <pc:docMk/>
            <pc:sldMk cId="4099133972" sldId="333"/>
            <ac:spMk id="6" creationId="{FF62245A-7D87-D5C2-3EE5-27B1544D8F0A}"/>
          </ac:spMkLst>
        </pc:spChg>
        <pc:spChg chg="del">
          <ac:chgData name="Duyên Lương" userId="3a9e482f-ceb4-484a-8eab-f708ff3e9a36" providerId="ADAL" clId="{68234E03-2545-4EA5-B080-63618B662569}" dt="2024-01-25T11:03:31.568" v="614" actId="478"/>
          <ac:spMkLst>
            <pc:docMk/>
            <pc:sldMk cId="4099133972" sldId="333"/>
            <ac:spMk id="7" creationId="{EAB42BE8-0CC0-86B9-956E-C1503C5D932B}"/>
          </ac:spMkLst>
        </pc:spChg>
        <pc:spChg chg="del">
          <ac:chgData name="Duyên Lương" userId="3a9e482f-ceb4-484a-8eab-f708ff3e9a36" providerId="ADAL" clId="{68234E03-2545-4EA5-B080-63618B662569}" dt="2024-01-25T11:03:31.568" v="614" actId="478"/>
          <ac:spMkLst>
            <pc:docMk/>
            <pc:sldMk cId="4099133972" sldId="333"/>
            <ac:spMk id="8" creationId="{333D4366-519A-6BFF-7FFC-041C13372208}"/>
          </ac:spMkLst>
        </pc:spChg>
        <pc:spChg chg="del">
          <ac:chgData name="Duyên Lương" userId="3a9e482f-ceb4-484a-8eab-f708ff3e9a36" providerId="ADAL" clId="{68234E03-2545-4EA5-B080-63618B662569}" dt="2024-01-25T11:03:31.568" v="614" actId="478"/>
          <ac:spMkLst>
            <pc:docMk/>
            <pc:sldMk cId="4099133972" sldId="333"/>
            <ac:spMk id="9" creationId="{5EB2B04A-6896-989D-DD93-9756FBDB776E}"/>
          </ac:spMkLst>
        </pc:spChg>
        <pc:spChg chg="add mod">
          <ac:chgData name="Duyên Lương" userId="3a9e482f-ceb4-484a-8eab-f708ff3e9a36" providerId="ADAL" clId="{68234E03-2545-4EA5-B080-63618B662569}" dt="2024-01-25T11:07:38.162" v="757" actId="207"/>
          <ac:spMkLst>
            <pc:docMk/>
            <pc:sldMk cId="4099133972" sldId="333"/>
            <ac:spMk id="10" creationId="{7D5A3957-82FE-3DDB-433C-5C33C89AAABD}"/>
          </ac:spMkLst>
        </pc:spChg>
        <pc:spChg chg="add mod">
          <ac:chgData name="Duyên Lương" userId="3a9e482f-ceb4-484a-8eab-f708ff3e9a36" providerId="ADAL" clId="{68234E03-2545-4EA5-B080-63618B662569}" dt="2024-01-25T11:07:38.162" v="757" actId="207"/>
          <ac:spMkLst>
            <pc:docMk/>
            <pc:sldMk cId="4099133972" sldId="333"/>
            <ac:spMk id="11" creationId="{ADDFFD8E-E103-00C0-67AC-D46B395CFDDC}"/>
          </ac:spMkLst>
        </pc:spChg>
        <pc:spChg chg="add mod">
          <ac:chgData name="Duyên Lương" userId="3a9e482f-ceb4-484a-8eab-f708ff3e9a36" providerId="ADAL" clId="{68234E03-2545-4EA5-B080-63618B662569}" dt="2024-01-25T11:07:38.162" v="757" actId="207"/>
          <ac:spMkLst>
            <pc:docMk/>
            <pc:sldMk cId="4099133972" sldId="333"/>
            <ac:spMk id="12" creationId="{099BD6ED-73D2-8D5B-8A1F-579EB91F3B72}"/>
          </ac:spMkLst>
        </pc:spChg>
        <pc:spChg chg="add mod">
          <ac:chgData name="Duyên Lương" userId="3a9e482f-ceb4-484a-8eab-f708ff3e9a36" providerId="ADAL" clId="{68234E03-2545-4EA5-B080-63618B662569}" dt="2024-01-25T11:07:38.162" v="757" actId="207"/>
          <ac:spMkLst>
            <pc:docMk/>
            <pc:sldMk cId="4099133972" sldId="333"/>
            <ac:spMk id="13" creationId="{043B38F6-4B6F-0075-586E-E6E2D9C129F0}"/>
          </ac:spMkLst>
        </pc:spChg>
        <pc:spChg chg="add mod">
          <ac:chgData name="Duyên Lương" userId="3a9e482f-ceb4-484a-8eab-f708ff3e9a36" providerId="ADAL" clId="{68234E03-2545-4EA5-B080-63618B662569}" dt="2024-01-25T11:07:38.162" v="757" actId="207"/>
          <ac:spMkLst>
            <pc:docMk/>
            <pc:sldMk cId="4099133972" sldId="333"/>
            <ac:spMk id="14" creationId="{53C6A78E-7164-B1D4-0D77-48CBA2B365CF}"/>
          </ac:spMkLst>
        </pc:spChg>
        <pc:spChg chg="add mod">
          <ac:chgData name="Duyên Lương" userId="3a9e482f-ceb4-484a-8eab-f708ff3e9a36" providerId="ADAL" clId="{68234E03-2545-4EA5-B080-63618B662569}" dt="2024-01-25T11:05:49.677" v="720" actId="14100"/>
          <ac:spMkLst>
            <pc:docMk/>
            <pc:sldMk cId="4099133972" sldId="333"/>
            <ac:spMk id="15" creationId="{0DC0A6C5-B4D0-D274-13B2-10BF404E282F}"/>
          </ac:spMkLst>
        </pc:spChg>
        <pc:spChg chg="add mod">
          <ac:chgData name="Duyên Lương" userId="3a9e482f-ceb4-484a-8eab-f708ff3e9a36" providerId="ADAL" clId="{68234E03-2545-4EA5-B080-63618B662569}" dt="2024-01-25T11:06:13.031" v="728" actId="14100"/>
          <ac:spMkLst>
            <pc:docMk/>
            <pc:sldMk cId="4099133972" sldId="333"/>
            <ac:spMk id="16" creationId="{E26800F9-04D0-51A1-9001-1FBB9DFC71E6}"/>
          </ac:spMkLst>
        </pc:spChg>
        <pc:spChg chg="add mod">
          <ac:chgData name="Duyên Lương" userId="3a9e482f-ceb4-484a-8eab-f708ff3e9a36" providerId="ADAL" clId="{68234E03-2545-4EA5-B080-63618B662569}" dt="2024-01-25T11:06:08.349" v="726" actId="14100"/>
          <ac:spMkLst>
            <pc:docMk/>
            <pc:sldMk cId="4099133972" sldId="333"/>
            <ac:spMk id="17" creationId="{EBFC0B38-B4F4-8B71-3B96-1B3D583A8EB6}"/>
          </ac:spMkLst>
        </pc:spChg>
        <pc:spChg chg="add mod">
          <ac:chgData name="Duyên Lương" userId="3a9e482f-ceb4-484a-8eab-f708ff3e9a36" providerId="ADAL" clId="{68234E03-2545-4EA5-B080-63618B662569}" dt="2024-01-25T11:06:21.067" v="731" actId="14100"/>
          <ac:spMkLst>
            <pc:docMk/>
            <pc:sldMk cId="4099133972" sldId="333"/>
            <ac:spMk id="18" creationId="{5B1A10D1-356D-3F66-0D03-76D38E3CFCF6}"/>
          </ac:spMkLst>
        </pc:spChg>
        <pc:spChg chg="add mod">
          <ac:chgData name="Duyên Lương" userId="3a9e482f-ceb4-484a-8eab-f708ff3e9a36" providerId="ADAL" clId="{68234E03-2545-4EA5-B080-63618B662569}" dt="2024-01-25T11:06:25.722" v="734" actId="14100"/>
          <ac:spMkLst>
            <pc:docMk/>
            <pc:sldMk cId="4099133972" sldId="333"/>
            <ac:spMk id="19" creationId="{63714E3A-F992-E575-8A25-80F02AE3D906}"/>
          </ac:spMkLst>
        </pc:spChg>
        <pc:spChg chg="add mod">
          <ac:chgData name="Duyên Lương" userId="3a9e482f-ceb4-484a-8eab-f708ff3e9a36" providerId="ADAL" clId="{68234E03-2545-4EA5-B080-63618B662569}" dt="2024-01-25T11:06:49.400" v="740" actId="14100"/>
          <ac:spMkLst>
            <pc:docMk/>
            <pc:sldMk cId="4099133972" sldId="333"/>
            <ac:spMk id="20" creationId="{932C977E-8EC5-A47D-CDF1-8FE8438A7060}"/>
          </ac:spMkLst>
        </pc:spChg>
        <pc:spChg chg="add mod">
          <ac:chgData name="Duyên Lương" userId="3a9e482f-ceb4-484a-8eab-f708ff3e9a36" providerId="ADAL" clId="{68234E03-2545-4EA5-B080-63618B662569}" dt="2024-01-25T11:06:52.341" v="742" actId="1076"/>
          <ac:spMkLst>
            <pc:docMk/>
            <pc:sldMk cId="4099133972" sldId="333"/>
            <ac:spMk id="21" creationId="{53B5FF48-C396-6D82-74FA-C38FEC24123E}"/>
          </ac:spMkLst>
        </pc:spChg>
        <pc:spChg chg="add mod">
          <ac:chgData name="Duyên Lương" userId="3a9e482f-ceb4-484a-8eab-f708ff3e9a36" providerId="ADAL" clId="{68234E03-2545-4EA5-B080-63618B662569}" dt="2024-01-25T11:07:11.573" v="750" actId="14100"/>
          <ac:spMkLst>
            <pc:docMk/>
            <pc:sldMk cId="4099133972" sldId="333"/>
            <ac:spMk id="22" creationId="{DA96CFCA-C1DF-691A-6216-9CAED4DC42F2}"/>
          </ac:spMkLst>
        </pc:spChg>
        <pc:spChg chg="add mod">
          <ac:chgData name="Duyên Lương" userId="3a9e482f-ceb4-484a-8eab-f708ff3e9a36" providerId="ADAL" clId="{68234E03-2545-4EA5-B080-63618B662569}" dt="2024-01-25T11:07:15.969" v="753" actId="14100"/>
          <ac:spMkLst>
            <pc:docMk/>
            <pc:sldMk cId="4099133972" sldId="333"/>
            <ac:spMk id="23" creationId="{993CBD70-2818-40B4-E76B-2A2DE647D0CB}"/>
          </ac:spMkLst>
        </pc:spChg>
        <pc:spChg chg="mod">
          <ac:chgData name="Duyên Lương" userId="3a9e482f-ceb4-484a-8eab-f708ff3e9a36" providerId="ADAL" clId="{68234E03-2545-4EA5-B080-63618B662569}" dt="2024-01-25T11:04:20.807" v="701" actId="1076"/>
          <ac:spMkLst>
            <pc:docMk/>
            <pc:sldMk cId="4099133972" sldId="333"/>
            <ac:spMk id="1226" creationId="{00000000-0000-0000-0000-000000000000}"/>
          </ac:spMkLst>
        </pc:spChg>
        <pc:picChg chg="mod">
          <ac:chgData name="Duyên Lương" userId="3a9e482f-ceb4-484a-8eab-f708ff3e9a36" providerId="ADAL" clId="{68234E03-2545-4EA5-B080-63618B662569}" dt="2024-01-25T11:03:34.819" v="616" actId="1076"/>
          <ac:picMkLst>
            <pc:docMk/>
            <pc:sldMk cId="4099133972" sldId="333"/>
            <ac:picMk id="2" creationId="{4308B8AF-7C1E-FCC4-B8CD-4318807D3489}"/>
          </ac:picMkLst>
        </pc:picChg>
        <pc:picChg chg="del">
          <ac:chgData name="Duyên Lương" userId="3a9e482f-ceb4-484a-8eab-f708ff3e9a36" providerId="ADAL" clId="{68234E03-2545-4EA5-B080-63618B662569}" dt="2024-01-25T11:03:31.568" v="614" actId="478"/>
          <ac:picMkLst>
            <pc:docMk/>
            <pc:sldMk cId="4099133972" sldId="333"/>
            <ac:picMk id="1026" creationId="{8869A1D2-F313-EC01-12A2-D150FEF9496D}"/>
          </ac:picMkLst>
        </pc:picChg>
        <pc:picChg chg="del">
          <ac:chgData name="Duyên Lương" userId="3a9e482f-ceb4-484a-8eab-f708ff3e9a36" providerId="ADAL" clId="{68234E03-2545-4EA5-B080-63618B662569}" dt="2024-01-25T11:03:31.568" v="614" actId="478"/>
          <ac:picMkLst>
            <pc:docMk/>
            <pc:sldMk cId="4099133972" sldId="333"/>
            <ac:picMk id="1028" creationId="{BFDDEFEC-5638-FE89-794D-FE774397399B}"/>
          </ac:picMkLst>
        </pc:picChg>
        <pc:picChg chg="del">
          <ac:chgData name="Duyên Lương" userId="3a9e482f-ceb4-484a-8eab-f708ff3e9a36" providerId="ADAL" clId="{68234E03-2545-4EA5-B080-63618B662569}" dt="2024-01-25T11:03:31.568" v="614" actId="478"/>
          <ac:picMkLst>
            <pc:docMk/>
            <pc:sldMk cId="4099133972" sldId="333"/>
            <ac:picMk id="1030" creationId="{BAE0FF1F-D5C7-7729-7777-3F243862DDDD}"/>
          </ac:picMkLst>
        </pc:picChg>
        <pc:picChg chg="del">
          <ac:chgData name="Duyên Lương" userId="3a9e482f-ceb4-484a-8eab-f708ff3e9a36" providerId="ADAL" clId="{68234E03-2545-4EA5-B080-63618B662569}" dt="2024-01-25T11:03:33.013" v="615" actId="478"/>
          <ac:picMkLst>
            <pc:docMk/>
            <pc:sldMk cId="4099133972" sldId="333"/>
            <ac:picMk id="1032" creationId="{7E22E6B9-EE86-3133-83AC-7BA1AEC551AD}"/>
          </ac:picMkLst>
        </pc:picChg>
        <pc:picChg chg="del">
          <ac:chgData name="Duyên Lương" userId="3a9e482f-ceb4-484a-8eab-f708ff3e9a36" providerId="ADAL" clId="{68234E03-2545-4EA5-B080-63618B662569}" dt="2024-01-25T11:03:31.568" v="614" actId="478"/>
          <ac:picMkLst>
            <pc:docMk/>
            <pc:sldMk cId="4099133972" sldId="333"/>
            <ac:picMk id="1034" creationId="{135D9153-B742-E200-4D03-55B0E5D63FCE}"/>
          </ac:picMkLst>
        </pc:picChg>
        <pc:picChg chg="del">
          <ac:chgData name="Duyên Lương" userId="3a9e482f-ceb4-484a-8eab-f708ff3e9a36" providerId="ADAL" clId="{68234E03-2545-4EA5-B080-63618B662569}" dt="2024-01-25T11:03:31.568" v="614" actId="478"/>
          <ac:picMkLst>
            <pc:docMk/>
            <pc:sldMk cId="4099133972" sldId="333"/>
            <ac:picMk id="1036" creationId="{95E5DB5F-937B-8CDD-186E-9A73B0E6848E}"/>
          </ac:picMkLst>
        </pc:picChg>
      </pc:sldChg>
      <pc:sldChg chg="addSp modSp add mod modTransition modAnim">
        <pc:chgData name="Duyên Lương" userId="3a9e482f-ceb4-484a-8eab-f708ff3e9a36" providerId="ADAL" clId="{68234E03-2545-4EA5-B080-63618B662569}" dt="2024-01-25T11:30:21.235" v="1269"/>
        <pc:sldMkLst>
          <pc:docMk/>
          <pc:sldMk cId="1356495406" sldId="334"/>
        </pc:sldMkLst>
        <pc:spChg chg="add mod">
          <ac:chgData name="Duyên Lương" userId="3a9e482f-ceb4-484a-8eab-f708ff3e9a36" providerId="ADAL" clId="{68234E03-2545-4EA5-B080-63618B662569}" dt="2024-01-25T11:11:29.262" v="873" actId="207"/>
          <ac:spMkLst>
            <pc:docMk/>
            <pc:sldMk cId="1356495406" sldId="334"/>
            <ac:spMk id="3" creationId="{31970942-9C7D-05E3-0E85-DA2904D1E1CB}"/>
          </ac:spMkLst>
        </pc:spChg>
        <pc:spChg chg="mod">
          <ac:chgData name="Duyên Lương" userId="3a9e482f-ceb4-484a-8eab-f708ff3e9a36" providerId="ADAL" clId="{68234E03-2545-4EA5-B080-63618B662569}" dt="2024-01-25T11:09:12" v="841" actId="1076"/>
          <ac:spMkLst>
            <pc:docMk/>
            <pc:sldMk cId="1356495406" sldId="334"/>
            <ac:spMk id="1226" creationId="{00000000-0000-0000-0000-000000000000}"/>
          </ac:spMkLst>
        </pc:spChg>
      </pc:sldChg>
      <pc:sldChg chg="add del">
        <pc:chgData name="Duyên Lương" userId="3a9e482f-ceb4-484a-8eab-f708ff3e9a36" providerId="ADAL" clId="{68234E03-2545-4EA5-B080-63618B662569}" dt="2024-01-25T11:03:37.730" v="618"/>
        <pc:sldMkLst>
          <pc:docMk/>
          <pc:sldMk cId="2390791430" sldId="334"/>
        </pc:sldMkLst>
      </pc:sldChg>
      <pc:sldChg chg="addSp delSp 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4235938633" sldId="335"/>
        </pc:sldMkLst>
        <pc:spChg chg="add mod">
          <ac:chgData name="Duyên Lương" userId="3a9e482f-ceb4-484a-8eab-f708ff3e9a36" providerId="ADAL" clId="{68234E03-2545-4EA5-B080-63618B662569}" dt="2024-01-25T11:22:48.110" v="1047" actId="20577"/>
          <ac:spMkLst>
            <pc:docMk/>
            <pc:sldMk cId="4235938633" sldId="335"/>
            <ac:spMk id="3" creationId="{9BBDFCC0-6A64-B013-93D2-AE6AA1400E6B}"/>
          </ac:spMkLst>
        </pc:spChg>
        <pc:spChg chg="add mod">
          <ac:chgData name="Duyên Lương" userId="3a9e482f-ceb4-484a-8eab-f708ff3e9a36" providerId="ADAL" clId="{68234E03-2545-4EA5-B080-63618B662569}" dt="2024-01-25T11:22:56.825" v="1053" actId="20577"/>
          <ac:spMkLst>
            <pc:docMk/>
            <pc:sldMk cId="4235938633" sldId="335"/>
            <ac:spMk id="4" creationId="{9654620D-490B-FB1B-D515-E59E069D7843}"/>
          </ac:spMkLst>
        </pc:spChg>
        <pc:spChg chg="mod">
          <ac:chgData name="Duyên Lương" userId="3a9e482f-ceb4-484a-8eab-f708ff3e9a36" providerId="ADAL" clId="{68234E03-2545-4EA5-B080-63618B662569}" dt="2024-01-25T11:21:48.938" v="994" actId="14100"/>
          <ac:spMkLst>
            <pc:docMk/>
            <pc:sldMk cId="4235938633" sldId="335"/>
            <ac:spMk id="1226" creationId="{00000000-0000-0000-0000-000000000000}"/>
          </ac:spMkLst>
        </pc:spChg>
        <pc:picChg chg="mod">
          <ac:chgData name="Duyên Lương" userId="3a9e482f-ceb4-484a-8eab-f708ff3e9a36" providerId="ADAL" clId="{68234E03-2545-4EA5-B080-63618B662569}" dt="2024-01-25T11:23:23.096" v="1054" actId="1076"/>
          <ac:picMkLst>
            <pc:docMk/>
            <pc:sldMk cId="4235938633" sldId="335"/>
            <ac:picMk id="2" creationId="{4308B8AF-7C1E-FCC4-B8CD-4318807D3489}"/>
          </ac:picMkLst>
        </pc:picChg>
        <pc:picChg chg="add del">
          <ac:chgData name="Duyên Lương" userId="3a9e482f-ceb4-484a-8eab-f708ff3e9a36" providerId="ADAL" clId="{68234E03-2545-4EA5-B080-63618B662569}" dt="2024-01-25T11:16:41.058" v="966" actId="478"/>
          <ac:picMkLst>
            <pc:docMk/>
            <pc:sldMk cId="4235938633" sldId="335"/>
            <ac:picMk id="5122" creationId="{3C14D3A7-AD18-9CC9-307B-5034B7F91F1C}"/>
          </ac:picMkLst>
        </pc:picChg>
      </pc:sldChg>
      <pc:sldChg chg="add del">
        <pc:chgData name="Duyên Lương" userId="3a9e482f-ceb4-484a-8eab-f708ff3e9a36" providerId="ADAL" clId="{68234E03-2545-4EA5-B080-63618B662569}" dt="2024-01-25T11:28:49.084" v="1235" actId="47"/>
        <pc:sldMkLst>
          <pc:docMk/>
          <pc:sldMk cId="3921691186" sldId="336"/>
        </pc:sldMkLst>
      </pc:sldChg>
      <pc:sldChg chg="add del">
        <pc:chgData name="Duyên Lương" userId="3a9e482f-ceb4-484a-8eab-f708ff3e9a36" providerId="ADAL" clId="{68234E03-2545-4EA5-B080-63618B662569}" dt="2024-01-25T11:28:50.104" v="1236" actId="47"/>
        <pc:sldMkLst>
          <pc:docMk/>
          <pc:sldMk cId="2324948188" sldId="337"/>
        </pc:sldMkLst>
      </pc:sldChg>
      <pc:sldChg chg="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2768794537" sldId="338"/>
        </pc:sldMkLst>
        <pc:spChg chg="mod">
          <ac:chgData name="Duyên Lương" userId="3a9e482f-ceb4-484a-8eab-f708ff3e9a36" providerId="ADAL" clId="{68234E03-2545-4EA5-B080-63618B662569}" dt="2024-01-25T11:12:17.947" v="882" actId="20577"/>
          <ac:spMkLst>
            <pc:docMk/>
            <pc:sldMk cId="2768794537" sldId="338"/>
            <ac:spMk id="1503" creationId="{00000000-0000-0000-0000-000000000000}"/>
          </ac:spMkLst>
        </pc:spChg>
      </pc:sldChg>
      <pc:sldChg chg="addSp delSp 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3391840573" sldId="339"/>
        </pc:sldMkLst>
        <pc:spChg chg="mod">
          <ac:chgData name="Duyên Lương" userId="3a9e482f-ceb4-484a-8eab-f708ff3e9a36" providerId="ADAL" clId="{68234E03-2545-4EA5-B080-63618B662569}" dt="2024-01-25T11:15:13.886" v="903" actId="207"/>
          <ac:spMkLst>
            <pc:docMk/>
            <pc:sldMk cId="3391840573" sldId="339"/>
            <ac:spMk id="10" creationId="{6AE166A8-5918-AF68-8B01-3980971EBEE7}"/>
          </ac:spMkLst>
        </pc:spChg>
        <pc:spChg chg="mod">
          <ac:chgData name="Duyên Lương" userId="3a9e482f-ceb4-484a-8eab-f708ff3e9a36" providerId="ADAL" clId="{68234E03-2545-4EA5-B080-63618B662569}" dt="2024-01-25T11:15:19.260" v="905" actId="1037"/>
          <ac:spMkLst>
            <pc:docMk/>
            <pc:sldMk cId="3391840573" sldId="339"/>
            <ac:spMk id="11" creationId="{0B74A340-B5C1-0356-9CA2-4F7688B1B649}"/>
          </ac:spMkLst>
        </pc:spChg>
        <pc:picChg chg="mod">
          <ac:chgData name="Duyên Lương" userId="3a9e482f-ceb4-484a-8eab-f708ff3e9a36" providerId="ADAL" clId="{68234E03-2545-4EA5-B080-63618B662569}" dt="2024-01-25T11:13:40.536" v="885" actId="1076"/>
          <ac:picMkLst>
            <pc:docMk/>
            <pc:sldMk cId="3391840573" sldId="339"/>
            <ac:picMk id="13" creationId="{0ECA7C43-8165-43AB-1722-906E97CA6FC5}"/>
          </ac:picMkLst>
        </pc:picChg>
        <pc:picChg chg="mod">
          <ac:chgData name="Duyên Lương" userId="3a9e482f-ceb4-484a-8eab-f708ff3e9a36" providerId="ADAL" clId="{68234E03-2545-4EA5-B080-63618B662569}" dt="2024-01-25T11:13:44.735" v="886" actId="1076"/>
          <ac:picMkLst>
            <pc:docMk/>
            <pc:sldMk cId="3391840573" sldId="339"/>
            <ac:picMk id="14" creationId="{F7241502-7408-34B3-BB52-48DF08C7EBF9}"/>
          </ac:picMkLst>
        </pc:picChg>
        <pc:picChg chg="del">
          <ac:chgData name="Duyên Lương" userId="3a9e482f-ceb4-484a-8eab-f708ff3e9a36" providerId="ADAL" clId="{68234E03-2545-4EA5-B080-63618B662569}" dt="2024-01-25T11:13:51.375" v="887" actId="478"/>
          <ac:picMkLst>
            <pc:docMk/>
            <pc:sldMk cId="3391840573" sldId="339"/>
            <ac:picMk id="1028" creationId="{41682FA1-E224-08AF-DEC5-726637CDCC41}"/>
          </ac:picMkLst>
        </pc:picChg>
        <pc:picChg chg="del">
          <ac:chgData name="Duyên Lương" userId="3a9e482f-ceb4-484a-8eab-f708ff3e9a36" providerId="ADAL" clId="{68234E03-2545-4EA5-B080-63618B662569}" dt="2024-01-25T11:13:51.375" v="887" actId="478"/>
          <ac:picMkLst>
            <pc:docMk/>
            <pc:sldMk cId="3391840573" sldId="339"/>
            <ac:picMk id="1030" creationId="{86CDC4FF-6AA9-2B1F-EF08-ED5BA96FEBB8}"/>
          </ac:picMkLst>
        </pc:picChg>
        <pc:picChg chg="add mod">
          <ac:chgData name="Duyên Lương" userId="3a9e482f-ceb4-484a-8eab-f708ff3e9a36" providerId="ADAL" clId="{68234E03-2545-4EA5-B080-63618B662569}" dt="2024-01-25T11:14:36.589" v="891" actId="1440"/>
          <ac:picMkLst>
            <pc:docMk/>
            <pc:sldMk cId="3391840573" sldId="339"/>
            <ac:picMk id="2050" creationId="{CBC79F82-F9F6-ECC1-93CD-7525B81E4183}"/>
          </ac:picMkLst>
        </pc:picChg>
        <pc:picChg chg="add mod">
          <ac:chgData name="Duyên Lương" userId="3a9e482f-ceb4-484a-8eab-f708ff3e9a36" providerId="ADAL" clId="{68234E03-2545-4EA5-B080-63618B662569}" dt="2024-01-25T11:15:05.088" v="899" actId="1076"/>
          <ac:picMkLst>
            <pc:docMk/>
            <pc:sldMk cId="3391840573" sldId="339"/>
            <ac:picMk id="2052" creationId="{45A0FF4A-FE55-009A-9C24-F7A96FB8CB93}"/>
          </ac:picMkLst>
        </pc:picChg>
      </pc:sldChg>
      <pc:sldChg chg="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3320344517" sldId="1136"/>
        </pc:sldMkLst>
        <pc:spChg chg="mod">
          <ac:chgData name="Duyên Lương" userId="3a9e482f-ceb4-484a-8eab-f708ff3e9a36" providerId="ADAL" clId="{68234E03-2545-4EA5-B080-63618B662569}" dt="2024-01-25T11:24:06.427" v="1091" actId="207"/>
          <ac:spMkLst>
            <pc:docMk/>
            <pc:sldMk cId="3320344517" sldId="1136"/>
            <ac:spMk id="2" creationId="{DC534318-397E-B458-4124-7C571A74E415}"/>
          </ac:spMkLst>
        </pc:spChg>
        <pc:spChg chg="mod">
          <ac:chgData name="Duyên Lương" userId="3a9e482f-ceb4-484a-8eab-f708ff3e9a36" providerId="ADAL" clId="{68234E03-2545-4EA5-B080-63618B662569}" dt="2024-01-25T11:23:37.066" v="1058" actId="404"/>
          <ac:spMkLst>
            <pc:docMk/>
            <pc:sldMk cId="3320344517" sldId="1136"/>
            <ac:spMk id="15" creationId="{C08A671A-E638-9839-72D5-58777E5615C3}"/>
          </ac:spMkLst>
        </pc:spChg>
        <pc:spChg chg="mod">
          <ac:chgData name="Duyên Lương" userId="3a9e482f-ceb4-484a-8eab-f708ff3e9a36" providerId="ADAL" clId="{68234E03-2545-4EA5-B080-63618B662569}" dt="2024-01-25T11:24:06.427" v="1091" actId="207"/>
          <ac:spMkLst>
            <pc:docMk/>
            <pc:sldMk cId="3320344517" sldId="1136"/>
            <ac:spMk id="26" creationId="{48834948-77C1-3298-B9CE-B613B89749CF}"/>
          </ac:spMkLst>
        </pc:spChg>
        <pc:spChg chg="mod">
          <ac:chgData name="Duyên Lương" userId="3a9e482f-ceb4-484a-8eab-f708ff3e9a36" providerId="ADAL" clId="{68234E03-2545-4EA5-B080-63618B662569}" dt="2024-01-25T11:24:06.427" v="1091" actId="207"/>
          <ac:spMkLst>
            <pc:docMk/>
            <pc:sldMk cId="3320344517" sldId="1136"/>
            <ac:spMk id="28" creationId="{C4C447EA-A1A6-D729-1F5C-9C181542EC0E}"/>
          </ac:spMkLst>
        </pc:spChg>
      </pc:sldChg>
      <pc:sldChg chg="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2160034695" sldId="1137"/>
        </pc:sldMkLst>
        <pc:spChg chg="mod">
          <ac:chgData name="Duyên Lương" userId="3a9e482f-ceb4-484a-8eab-f708ff3e9a36" providerId="ADAL" clId="{68234E03-2545-4EA5-B080-63618B662569}" dt="2024-01-25T11:27:16.816" v="1233" actId="207"/>
          <ac:spMkLst>
            <pc:docMk/>
            <pc:sldMk cId="2160034695" sldId="1137"/>
            <ac:spMk id="2" creationId="{DC534318-397E-B458-4124-7C571A74E415}"/>
          </ac:spMkLst>
        </pc:spChg>
        <pc:spChg chg="mod">
          <ac:chgData name="Duyên Lương" userId="3a9e482f-ceb4-484a-8eab-f708ff3e9a36" providerId="ADAL" clId="{68234E03-2545-4EA5-B080-63618B662569}" dt="2024-01-25T11:25:24.498" v="1156"/>
          <ac:spMkLst>
            <pc:docMk/>
            <pc:sldMk cId="2160034695" sldId="1137"/>
            <ac:spMk id="15" creationId="{C08A671A-E638-9839-72D5-58777E5615C3}"/>
          </ac:spMkLst>
        </pc:spChg>
        <pc:spChg chg="mod">
          <ac:chgData name="Duyên Lương" userId="3a9e482f-ceb4-484a-8eab-f708ff3e9a36" providerId="ADAL" clId="{68234E03-2545-4EA5-B080-63618B662569}" dt="2024-01-25T11:27:16.816" v="1233" actId="207"/>
          <ac:spMkLst>
            <pc:docMk/>
            <pc:sldMk cId="2160034695" sldId="1137"/>
            <ac:spMk id="26" creationId="{48834948-77C1-3298-B9CE-B613B89749CF}"/>
          </ac:spMkLst>
        </pc:spChg>
        <pc:spChg chg="mod">
          <ac:chgData name="Duyên Lương" userId="3a9e482f-ceb4-484a-8eab-f708ff3e9a36" providerId="ADAL" clId="{68234E03-2545-4EA5-B080-63618B662569}" dt="2024-01-25T11:27:16.816" v="1233" actId="207"/>
          <ac:spMkLst>
            <pc:docMk/>
            <pc:sldMk cId="2160034695" sldId="1137"/>
            <ac:spMk id="28" creationId="{C4C447EA-A1A6-D729-1F5C-9C181542EC0E}"/>
          </ac:spMkLst>
        </pc:spChg>
      </pc:sldChg>
      <pc:sldChg chg="modSp add mod ord modTransition">
        <pc:chgData name="Duyên Lương" userId="3a9e482f-ceb4-484a-8eab-f708ff3e9a36" providerId="ADAL" clId="{68234E03-2545-4EA5-B080-63618B662569}" dt="2024-01-25T11:30:21.235" v="1269"/>
        <pc:sldMkLst>
          <pc:docMk/>
          <pc:sldMk cId="4082170006" sldId="1138"/>
        </pc:sldMkLst>
        <pc:spChg chg="mod">
          <ac:chgData name="Duyên Lương" userId="3a9e482f-ceb4-484a-8eab-f708ff3e9a36" providerId="ADAL" clId="{68234E03-2545-4EA5-B080-63618B662569}" dt="2024-01-25T11:24:37.578" v="1115" actId="20577"/>
          <ac:spMkLst>
            <pc:docMk/>
            <pc:sldMk cId="4082170006" sldId="1138"/>
            <ac:spMk id="2" creationId="{DC534318-397E-B458-4124-7C571A74E415}"/>
          </ac:spMkLst>
        </pc:spChg>
        <pc:spChg chg="mod">
          <ac:chgData name="Duyên Lương" userId="3a9e482f-ceb4-484a-8eab-f708ff3e9a36" providerId="ADAL" clId="{68234E03-2545-4EA5-B080-63618B662569}" dt="2024-01-25T11:24:20.297" v="1094" actId="1076"/>
          <ac:spMkLst>
            <pc:docMk/>
            <pc:sldMk cId="4082170006" sldId="1138"/>
            <ac:spMk id="15" creationId="{C08A671A-E638-9839-72D5-58777E5615C3}"/>
          </ac:spMkLst>
        </pc:spChg>
        <pc:spChg chg="mod">
          <ac:chgData name="Duyên Lương" userId="3a9e482f-ceb4-484a-8eab-f708ff3e9a36" providerId="ADAL" clId="{68234E03-2545-4EA5-B080-63618B662569}" dt="2024-01-25T11:24:31.500" v="1100" actId="20577"/>
          <ac:spMkLst>
            <pc:docMk/>
            <pc:sldMk cId="4082170006" sldId="1138"/>
            <ac:spMk id="26" creationId="{48834948-77C1-3298-B9CE-B613B89749CF}"/>
          </ac:spMkLst>
        </pc:spChg>
        <pc:spChg chg="mod">
          <ac:chgData name="Duyên Lương" userId="3a9e482f-ceb4-484a-8eab-f708ff3e9a36" providerId="ADAL" clId="{68234E03-2545-4EA5-B080-63618B662569}" dt="2024-01-25T11:24:35.381" v="1110" actId="20577"/>
          <ac:spMkLst>
            <pc:docMk/>
            <pc:sldMk cId="4082170006" sldId="1138"/>
            <ac:spMk id="28" creationId="{C4C447EA-A1A6-D729-1F5C-9C181542EC0E}"/>
          </ac:spMkLst>
        </pc:spChg>
      </pc:sldChg>
      <pc:sldChg chg="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128989505" sldId="1139"/>
        </pc:sldMkLst>
        <pc:spChg chg="mod">
          <ac:chgData name="Duyên Lương" userId="3a9e482f-ceb4-484a-8eab-f708ff3e9a36" providerId="ADAL" clId="{68234E03-2545-4EA5-B080-63618B662569}" dt="2024-01-25T11:27:11.701" v="1232" actId="207"/>
          <ac:spMkLst>
            <pc:docMk/>
            <pc:sldMk cId="128989505" sldId="1139"/>
            <ac:spMk id="2" creationId="{DC534318-397E-B458-4124-7C571A74E415}"/>
          </ac:spMkLst>
        </pc:spChg>
        <pc:spChg chg="mod">
          <ac:chgData name="Duyên Lương" userId="3a9e482f-ceb4-484a-8eab-f708ff3e9a36" providerId="ADAL" clId="{68234E03-2545-4EA5-B080-63618B662569}" dt="2024-01-25T11:25:52.266" v="1177"/>
          <ac:spMkLst>
            <pc:docMk/>
            <pc:sldMk cId="128989505" sldId="1139"/>
            <ac:spMk id="15" creationId="{C08A671A-E638-9839-72D5-58777E5615C3}"/>
          </ac:spMkLst>
        </pc:spChg>
        <pc:spChg chg="mod">
          <ac:chgData name="Duyên Lương" userId="3a9e482f-ceb4-484a-8eab-f708ff3e9a36" providerId="ADAL" clId="{68234E03-2545-4EA5-B080-63618B662569}" dt="2024-01-25T11:27:11.701" v="1232" actId="207"/>
          <ac:spMkLst>
            <pc:docMk/>
            <pc:sldMk cId="128989505" sldId="1139"/>
            <ac:spMk id="26" creationId="{48834948-77C1-3298-B9CE-B613B89749CF}"/>
          </ac:spMkLst>
        </pc:spChg>
        <pc:spChg chg="mod">
          <ac:chgData name="Duyên Lương" userId="3a9e482f-ceb4-484a-8eab-f708ff3e9a36" providerId="ADAL" clId="{68234E03-2545-4EA5-B080-63618B662569}" dt="2024-01-25T11:27:11.701" v="1232" actId="207"/>
          <ac:spMkLst>
            <pc:docMk/>
            <pc:sldMk cId="128989505" sldId="1139"/>
            <ac:spMk id="28" creationId="{C4C447EA-A1A6-D729-1F5C-9C181542EC0E}"/>
          </ac:spMkLst>
        </pc:spChg>
      </pc:sldChg>
      <pc:sldChg chg="modSp add mod ord modTransition">
        <pc:chgData name="Duyên Lương" userId="3a9e482f-ceb4-484a-8eab-f708ff3e9a36" providerId="ADAL" clId="{68234E03-2545-4EA5-B080-63618B662569}" dt="2024-01-25T11:30:21.235" v="1269"/>
        <pc:sldMkLst>
          <pc:docMk/>
          <pc:sldMk cId="3185657071" sldId="1140"/>
        </pc:sldMkLst>
        <pc:spChg chg="mod">
          <ac:chgData name="Duyên Lương" userId="3a9e482f-ceb4-484a-8eab-f708ff3e9a36" providerId="ADAL" clId="{68234E03-2545-4EA5-B080-63618B662569}" dt="2024-01-25T11:27:21.783" v="1234" actId="207"/>
          <ac:spMkLst>
            <pc:docMk/>
            <pc:sldMk cId="3185657071" sldId="1140"/>
            <ac:spMk id="2" creationId="{DC534318-397E-B458-4124-7C571A74E415}"/>
          </ac:spMkLst>
        </pc:spChg>
        <pc:spChg chg="mod">
          <ac:chgData name="Duyên Lương" userId="3a9e482f-ceb4-484a-8eab-f708ff3e9a36" providerId="ADAL" clId="{68234E03-2545-4EA5-B080-63618B662569}" dt="2024-01-25T11:24:52.358" v="1117" actId="404"/>
          <ac:spMkLst>
            <pc:docMk/>
            <pc:sldMk cId="3185657071" sldId="1140"/>
            <ac:spMk id="15" creationId="{C08A671A-E638-9839-72D5-58777E5615C3}"/>
          </ac:spMkLst>
        </pc:spChg>
        <pc:spChg chg="mod">
          <ac:chgData name="Duyên Lương" userId="3a9e482f-ceb4-484a-8eab-f708ff3e9a36" providerId="ADAL" clId="{68234E03-2545-4EA5-B080-63618B662569}" dt="2024-01-25T11:27:21.783" v="1234" actId="207"/>
          <ac:spMkLst>
            <pc:docMk/>
            <pc:sldMk cId="3185657071" sldId="1140"/>
            <ac:spMk id="26" creationId="{48834948-77C1-3298-B9CE-B613B89749CF}"/>
          </ac:spMkLst>
        </pc:spChg>
        <pc:spChg chg="mod">
          <ac:chgData name="Duyên Lương" userId="3a9e482f-ceb4-484a-8eab-f708ff3e9a36" providerId="ADAL" clId="{68234E03-2545-4EA5-B080-63618B662569}" dt="2024-01-25T11:27:21.783" v="1234" actId="207"/>
          <ac:spMkLst>
            <pc:docMk/>
            <pc:sldMk cId="3185657071" sldId="1140"/>
            <ac:spMk id="28" creationId="{C4C447EA-A1A6-D729-1F5C-9C181542EC0E}"/>
          </ac:spMkLst>
        </pc:spChg>
      </pc:sldChg>
      <pc:sldChg chg="modSp add mod modTransition">
        <pc:chgData name="Duyên Lương" userId="3a9e482f-ceb4-484a-8eab-f708ff3e9a36" providerId="ADAL" clId="{68234E03-2545-4EA5-B080-63618B662569}" dt="2024-01-25T11:30:21.235" v="1269"/>
        <pc:sldMkLst>
          <pc:docMk/>
          <pc:sldMk cId="4046255740" sldId="1141"/>
        </pc:sldMkLst>
        <pc:spChg chg="mod">
          <ac:chgData name="Duyên Lương" userId="3a9e482f-ceb4-484a-8eab-f708ff3e9a36" providerId="ADAL" clId="{68234E03-2545-4EA5-B080-63618B662569}" dt="2024-01-25T11:27:06.942" v="1231" actId="120"/>
          <ac:spMkLst>
            <pc:docMk/>
            <pc:sldMk cId="4046255740" sldId="1141"/>
            <ac:spMk id="2" creationId="{DC534318-397E-B458-4124-7C571A74E415}"/>
          </ac:spMkLst>
        </pc:spChg>
        <pc:spChg chg="mod">
          <ac:chgData name="Duyên Lương" userId="3a9e482f-ceb4-484a-8eab-f708ff3e9a36" providerId="ADAL" clId="{68234E03-2545-4EA5-B080-63618B662569}" dt="2024-01-25T11:26:33.294" v="1213" actId="404"/>
          <ac:spMkLst>
            <pc:docMk/>
            <pc:sldMk cId="4046255740" sldId="1141"/>
            <ac:spMk id="15" creationId="{C08A671A-E638-9839-72D5-58777E5615C3}"/>
          </ac:spMkLst>
        </pc:spChg>
        <pc:spChg chg="mod">
          <ac:chgData name="Duyên Lương" userId="3a9e482f-ceb4-484a-8eab-f708ff3e9a36" providerId="ADAL" clId="{68234E03-2545-4EA5-B080-63618B662569}" dt="2024-01-25T11:27:06.942" v="1231" actId="120"/>
          <ac:spMkLst>
            <pc:docMk/>
            <pc:sldMk cId="4046255740" sldId="1141"/>
            <ac:spMk id="26" creationId="{48834948-77C1-3298-B9CE-B613B89749CF}"/>
          </ac:spMkLst>
        </pc:spChg>
        <pc:spChg chg="mod">
          <ac:chgData name="Duyên Lương" userId="3a9e482f-ceb4-484a-8eab-f708ff3e9a36" providerId="ADAL" clId="{68234E03-2545-4EA5-B080-63618B662569}" dt="2024-01-25T11:27:06.942" v="1231" actId="120"/>
          <ac:spMkLst>
            <pc:docMk/>
            <pc:sldMk cId="4046255740" sldId="1141"/>
            <ac:spMk id="28" creationId="{C4C447EA-A1A6-D729-1F5C-9C181542EC0E}"/>
          </ac:spMkLst>
        </pc:spChg>
      </pc:sldChg>
      <pc:sldChg chg="add del">
        <pc:chgData name="Duyên Lương" userId="3a9e482f-ceb4-484a-8eab-f708ff3e9a36" providerId="ADAL" clId="{68234E03-2545-4EA5-B080-63618B662569}" dt="2024-01-25T11:23:30.195" v="1056"/>
        <pc:sldMkLst>
          <pc:docMk/>
          <pc:sldMk cId="2112988133" sldId="1142"/>
        </pc:sldMkLst>
      </pc:sldChg>
      <pc:sldMasterChg chg="addSldLayout delSldLayout">
        <pc:chgData name="Duyên Lương" userId="3a9e482f-ceb4-484a-8eab-f708ff3e9a36" providerId="ADAL" clId="{68234E03-2545-4EA5-B080-63618B662569}" dt="2024-01-25T10:59:52.367" v="390" actId="2696"/>
        <pc:sldMasterMkLst>
          <pc:docMk/>
          <pc:sldMasterMk cId="0" sldId="2147483686"/>
        </pc:sldMasterMkLst>
        <pc:sldLayoutChg chg="del">
          <pc:chgData name="Duyên Lương" userId="3a9e482f-ceb4-484a-8eab-f708ff3e9a36" providerId="ADAL" clId="{68234E03-2545-4EA5-B080-63618B662569}" dt="2024-01-25T10:52:39.816" v="214" actId="47"/>
          <pc:sldLayoutMkLst>
            <pc:docMk/>
            <pc:sldMasterMk cId="0" sldId="2147483686"/>
            <pc:sldLayoutMk cId="0" sldId="2147483653"/>
          </pc:sldLayoutMkLst>
        </pc:sldLayoutChg>
        <pc:sldLayoutChg chg="add del">
          <pc:chgData name="Duyên Lương" userId="3a9e482f-ceb4-484a-8eab-f708ff3e9a36" providerId="ADAL" clId="{68234E03-2545-4EA5-B080-63618B662569}" dt="2024-01-25T10:59:52.367" v="390" actId="2696"/>
          <pc:sldLayoutMkLst>
            <pc:docMk/>
            <pc:sldMasterMk cId="0" sldId="2147483686"/>
            <pc:sldLayoutMk cId="0" sldId="2147483659"/>
          </pc:sldLayoutMkLst>
        </pc:sldLayoutChg>
        <pc:sldLayoutChg chg="del">
          <pc:chgData name="Duyên Lương" userId="3a9e482f-ceb4-484a-8eab-f708ff3e9a36" providerId="ADAL" clId="{68234E03-2545-4EA5-B080-63618B662569}" dt="2024-01-25T10:52:41.795" v="215" actId="47"/>
          <pc:sldLayoutMkLst>
            <pc:docMk/>
            <pc:sldMasterMk cId="0" sldId="2147483686"/>
            <pc:sldLayoutMk cId="0" sldId="2147483669"/>
          </pc:sldLayoutMkLst>
        </pc:sldLayoutChg>
        <pc:sldLayoutChg chg="add del">
          <pc:chgData name="Duyên Lương" userId="3a9e482f-ceb4-484a-8eab-f708ff3e9a36" providerId="ADAL" clId="{68234E03-2545-4EA5-B080-63618B662569}" dt="2024-01-25T10:59:51.987" v="389" actId="2696"/>
          <pc:sldLayoutMkLst>
            <pc:docMk/>
            <pc:sldMasterMk cId="0" sldId="2147483686"/>
            <pc:sldLayoutMk cId="0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23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a01aa9b34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a01aa9b34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65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c073b35a6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c073b35a6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do we use should/ shouldn’t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76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>
          <a:extLst>
            <a:ext uri="{FF2B5EF4-FFF2-40B4-BE49-F238E27FC236}">
              <a16:creationId xmlns:a16="http://schemas.microsoft.com/office/drawing/2014/main" id="{3E79F417-ECD6-0BDA-8C59-D06A71A1A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>
            <a:extLst>
              <a:ext uri="{FF2B5EF4-FFF2-40B4-BE49-F238E27FC236}">
                <a16:creationId xmlns:a16="http://schemas.microsoft.com/office/drawing/2014/main" id="{92CE771B-3BDC-9F7F-E54B-3005C16E5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>
            <a:extLst>
              <a:ext uri="{FF2B5EF4-FFF2-40B4-BE49-F238E27FC236}">
                <a16:creationId xmlns:a16="http://schemas.microsoft.com/office/drawing/2014/main" id="{5A9BED6D-E7CA-290F-1D36-DD872449A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05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gbf7f698039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5" name="Google Shape;3525;gbf7f698039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90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58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074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c1c92de1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c1c92de1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59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/>
          <p:nvPr/>
        </p:nvSpPr>
        <p:spPr>
          <a:xfrm>
            <a:off x="-796750" y="3905426"/>
            <a:ext cx="9938755" cy="1322000"/>
          </a:xfrm>
          <a:custGeom>
            <a:avLst/>
            <a:gdLst/>
            <a:ahLst/>
            <a:cxnLst/>
            <a:rect l="l" t="t" r="r" b="b"/>
            <a:pathLst>
              <a:path w="208962" h="27795" extrusionOk="0">
                <a:moveTo>
                  <a:pt x="1" y="1"/>
                </a:moveTo>
                <a:lnTo>
                  <a:pt x="1" y="27794"/>
                </a:lnTo>
                <a:lnTo>
                  <a:pt x="208962" y="27794"/>
                </a:lnTo>
                <a:lnTo>
                  <a:pt x="208962" y="1"/>
                </a:lnTo>
                <a:close/>
              </a:path>
            </a:pathLst>
          </a:custGeom>
          <a:solidFill>
            <a:srgbClr val="7BA1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4"/>
          <p:cNvSpPr/>
          <p:nvPr/>
        </p:nvSpPr>
        <p:spPr>
          <a:xfrm>
            <a:off x="3954950" y="539502"/>
            <a:ext cx="1096725" cy="522660"/>
          </a:xfrm>
          <a:custGeom>
            <a:avLst/>
            <a:gdLst/>
            <a:ahLst/>
            <a:cxnLst/>
            <a:rect l="l" t="t" r="r" b="b"/>
            <a:pathLst>
              <a:path w="35174" h="16764" extrusionOk="0">
                <a:moveTo>
                  <a:pt x="16645" y="1"/>
                </a:moveTo>
                <a:cubicBezTo>
                  <a:pt x="10796" y="1"/>
                  <a:pt x="6046" y="2866"/>
                  <a:pt x="6046" y="6399"/>
                </a:cubicBezTo>
                <a:cubicBezTo>
                  <a:pt x="6046" y="7302"/>
                  <a:pt x="6360" y="8205"/>
                  <a:pt x="6910" y="8951"/>
                </a:cubicBezTo>
                <a:cubicBezTo>
                  <a:pt x="2945" y="9304"/>
                  <a:pt x="0" y="10914"/>
                  <a:pt x="0" y="12837"/>
                </a:cubicBezTo>
                <a:cubicBezTo>
                  <a:pt x="0" y="14997"/>
                  <a:pt x="3887" y="16763"/>
                  <a:pt x="8637" y="16763"/>
                </a:cubicBezTo>
                <a:cubicBezTo>
                  <a:pt x="11660" y="16763"/>
                  <a:pt x="14329" y="16056"/>
                  <a:pt x="15860" y="14997"/>
                </a:cubicBezTo>
                <a:cubicBezTo>
                  <a:pt x="18320" y="16019"/>
                  <a:pt x="20964" y="16530"/>
                  <a:pt x="23648" y="16530"/>
                </a:cubicBezTo>
                <a:cubicBezTo>
                  <a:pt x="23748" y="16530"/>
                  <a:pt x="23847" y="16529"/>
                  <a:pt x="23947" y="16528"/>
                </a:cubicBezTo>
                <a:cubicBezTo>
                  <a:pt x="30149" y="16528"/>
                  <a:pt x="35174" y="14251"/>
                  <a:pt x="35174" y="11503"/>
                </a:cubicBezTo>
                <a:cubicBezTo>
                  <a:pt x="35174" y="9226"/>
                  <a:pt x="31837" y="7342"/>
                  <a:pt x="27244" y="6674"/>
                </a:cubicBezTo>
                <a:lnTo>
                  <a:pt x="27244" y="6399"/>
                </a:lnTo>
                <a:cubicBezTo>
                  <a:pt x="27244" y="2866"/>
                  <a:pt x="22494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4"/>
          <p:cNvSpPr/>
          <p:nvPr/>
        </p:nvSpPr>
        <p:spPr>
          <a:xfrm>
            <a:off x="7491687" y="2770628"/>
            <a:ext cx="1576456" cy="753068"/>
          </a:xfrm>
          <a:custGeom>
            <a:avLst/>
            <a:gdLst/>
            <a:ahLst/>
            <a:cxnLst/>
            <a:rect l="l" t="t" r="r" b="b"/>
            <a:pathLst>
              <a:path w="35175" h="16803" extrusionOk="0">
                <a:moveTo>
                  <a:pt x="16645" y="0"/>
                </a:moveTo>
                <a:cubicBezTo>
                  <a:pt x="10796" y="0"/>
                  <a:pt x="6046" y="2905"/>
                  <a:pt x="6046" y="6439"/>
                </a:cubicBezTo>
                <a:cubicBezTo>
                  <a:pt x="6046" y="7341"/>
                  <a:pt x="6360" y="8244"/>
                  <a:pt x="6910" y="8951"/>
                </a:cubicBezTo>
                <a:cubicBezTo>
                  <a:pt x="2945" y="9343"/>
                  <a:pt x="1" y="10914"/>
                  <a:pt x="1" y="12877"/>
                </a:cubicBezTo>
                <a:cubicBezTo>
                  <a:pt x="1" y="14996"/>
                  <a:pt x="3887" y="16802"/>
                  <a:pt x="8637" y="16802"/>
                </a:cubicBezTo>
                <a:cubicBezTo>
                  <a:pt x="11660" y="16802"/>
                  <a:pt x="14329" y="16096"/>
                  <a:pt x="15860" y="14996"/>
                </a:cubicBezTo>
                <a:cubicBezTo>
                  <a:pt x="18251" y="15990"/>
                  <a:pt x="20815" y="16535"/>
                  <a:pt x="23422" y="16535"/>
                </a:cubicBezTo>
                <a:cubicBezTo>
                  <a:pt x="23597" y="16535"/>
                  <a:pt x="23772" y="16532"/>
                  <a:pt x="23947" y="16527"/>
                </a:cubicBezTo>
                <a:cubicBezTo>
                  <a:pt x="30150" y="16527"/>
                  <a:pt x="35174" y="14290"/>
                  <a:pt x="35174" y="11503"/>
                </a:cubicBezTo>
                <a:cubicBezTo>
                  <a:pt x="35174" y="9265"/>
                  <a:pt x="31838" y="7341"/>
                  <a:pt x="27245" y="6713"/>
                </a:cubicBezTo>
                <a:lnTo>
                  <a:pt x="27245" y="6439"/>
                </a:lnTo>
                <a:cubicBezTo>
                  <a:pt x="27245" y="2905"/>
                  <a:pt x="22495" y="0"/>
                  <a:pt x="16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4"/>
          <p:cNvSpPr/>
          <p:nvPr/>
        </p:nvSpPr>
        <p:spPr>
          <a:xfrm>
            <a:off x="8843500" y="1217915"/>
            <a:ext cx="1578203" cy="751321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8530" y="1"/>
                </a:moveTo>
                <a:cubicBezTo>
                  <a:pt x="12680" y="1"/>
                  <a:pt x="7930" y="2866"/>
                  <a:pt x="7930" y="6400"/>
                </a:cubicBezTo>
                <a:lnTo>
                  <a:pt x="7930" y="6714"/>
                </a:lnTo>
                <a:cubicBezTo>
                  <a:pt x="3337" y="7342"/>
                  <a:pt x="1" y="9226"/>
                  <a:pt x="1" y="11503"/>
                </a:cubicBezTo>
                <a:cubicBezTo>
                  <a:pt x="1" y="14290"/>
                  <a:pt x="5065" y="16528"/>
                  <a:pt x="11267" y="16528"/>
                </a:cubicBezTo>
                <a:cubicBezTo>
                  <a:pt x="11365" y="16529"/>
                  <a:pt x="11463" y="16530"/>
                  <a:pt x="11562" y="16530"/>
                </a:cubicBezTo>
                <a:cubicBezTo>
                  <a:pt x="14211" y="16530"/>
                  <a:pt x="16854" y="16019"/>
                  <a:pt x="19315" y="14997"/>
                </a:cubicBezTo>
                <a:cubicBezTo>
                  <a:pt x="20885" y="16057"/>
                  <a:pt x="23515" y="16763"/>
                  <a:pt x="26538" y="16763"/>
                </a:cubicBezTo>
                <a:cubicBezTo>
                  <a:pt x="31327" y="16763"/>
                  <a:pt x="35174" y="14997"/>
                  <a:pt x="35174" y="12838"/>
                </a:cubicBezTo>
                <a:cubicBezTo>
                  <a:pt x="35213" y="10914"/>
                  <a:pt x="32230" y="9305"/>
                  <a:pt x="28304" y="8951"/>
                </a:cubicBezTo>
                <a:cubicBezTo>
                  <a:pt x="28854" y="8205"/>
                  <a:pt x="29129" y="7342"/>
                  <a:pt x="29168" y="6400"/>
                </a:cubicBezTo>
                <a:cubicBezTo>
                  <a:pt x="29168" y="2866"/>
                  <a:pt x="24418" y="1"/>
                  <a:pt x="185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4"/>
          <p:cNvSpPr/>
          <p:nvPr/>
        </p:nvSpPr>
        <p:spPr>
          <a:xfrm>
            <a:off x="-472986" y="691411"/>
            <a:ext cx="1208728" cy="522662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6331" y="0"/>
                </a:moveTo>
                <a:cubicBezTo>
                  <a:pt x="13544" y="0"/>
                  <a:pt x="11306" y="1060"/>
                  <a:pt x="10914" y="2434"/>
                </a:cubicBezTo>
                <a:cubicBezTo>
                  <a:pt x="10560" y="2395"/>
                  <a:pt x="10207" y="2395"/>
                  <a:pt x="9815" y="2395"/>
                </a:cubicBezTo>
                <a:cubicBezTo>
                  <a:pt x="6713" y="2395"/>
                  <a:pt x="4201" y="3455"/>
                  <a:pt x="4201" y="4789"/>
                </a:cubicBezTo>
                <a:cubicBezTo>
                  <a:pt x="4201" y="4907"/>
                  <a:pt x="4201" y="4986"/>
                  <a:pt x="4240" y="5103"/>
                </a:cubicBezTo>
                <a:cubicBezTo>
                  <a:pt x="1728" y="5653"/>
                  <a:pt x="1" y="6831"/>
                  <a:pt x="1" y="8205"/>
                </a:cubicBezTo>
                <a:cubicBezTo>
                  <a:pt x="1" y="10089"/>
                  <a:pt x="3455" y="11659"/>
                  <a:pt x="7734" y="11659"/>
                </a:cubicBezTo>
                <a:cubicBezTo>
                  <a:pt x="10403" y="11659"/>
                  <a:pt x="12759" y="11031"/>
                  <a:pt x="14172" y="10089"/>
                </a:cubicBezTo>
                <a:cubicBezTo>
                  <a:pt x="15766" y="11113"/>
                  <a:pt x="17616" y="11661"/>
                  <a:pt x="19511" y="11661"/>
                </a:cubicBezTo>
                <a:cubicBezTo>
                  <a:pt x="19576" y="11661"/>
                  <a:pt x="19642" y="11661"/>
                  <a:pt x="19707" y="11659"/>
                </a:cubicBezTo>
                <a:cubicBezTo>
                  <a:pt x="23711" y="11659"/>
                  <a:pt x="26970" y="9696"/>
                  <a:pt x="26970" y="7223"/>
                </a:cubicBezTo>
                <a:cubicBezTo>
                  <a:pt x="26970" y="5221"/>
                  <a:pt x="24771" y="3533"/>
                  <a:pt x="21748" y="3023"/>
                </a:cubicBezTo>
                <a:cubicBezTo>
                  <a:pt x="21748" y="2944"/>
                  <a:pt x="21748" y="2866"/>
                  <a:pt x="21748" y="2827"/>
                </a:cubicBezTo>
                <a:cubicBezTo>
                  <a:pt x="21748" y="1256"/>
                  <a:pt x="19315" y="0"/>
                  <a:pt x="1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4"/>
          <p:cNvSpPr/>
          <p:nvPr/>
        </p:nvSpPr>
        <p:spPr>
          <a:xfrm>
            <a:off x="4991612" y="2997586"/>
            <a:ext cx="1240414" cy="535211"/>
          </a:xfrm>
          <a:custGeom>
            <a:avLst/>
            <a:gdLst/>
            <a:ahLst/>
            <a:cxnLst/>
            <a:rect l="l" t="t" r="r" b="b"/>
            <a:pathLst>
              <a:path w="27677" h="11942" extrusionOk="0">
                <a:moveTo>
                  <a:pt x="16763" y="1"/>
                </a:moveTo>
                <a:cubicBezTo>
                  <a:pt x="13937" y="1"/>
                  <a:pt x="11581" y="1100"/>
                  <a:pt x="11228" y="2513"/>
                </a:cubicBezTo>
                <a:cubicBezTo>
                  <a:pt x="10835" y="2474"/>
                  <a:pt x="10482" y="2474"/>
                  <a:pt x="10090" y="2474"/>
                </a:cubicBezTo>
                <a:cubicBezTo>
                  <a:pt x="6910" y="2474"/>
                  <a:pt x="4319" y="3573"/>
                  <a:pt x="4319" y="4908"/>
                </a:cubicBezTo>
                <a:cubicBezTo>
                  <a:pt x="4319" y="5025"/>
                  <a:pt x="4358" y="5143"/>
                  <a:pt x="4397" y="5222"/>
                </a:cubicBezTo>
                <a:cubicBezTo>
                  <a:pt x="1807" y="5810"/>
                  <a:pt x="1" y="7027"/>
                  <a:pt x="40" y="8401"/>
                </a:cubicBezTo>
                <a:cubicBezTo>
                  <a:pt x="40" y="10364"/>
                  <a:pt x="3573" y="11934"/>
                  <a:pt x="7930" y="11934"/>
                </a:cubicBezTo>
                <a:cubicBezTo>
                  <a:pt x="10678" y="11934"/>
                  <a:pt x="13112" y="11306"/>
                  <a:pt x="14526" y="10364"/>
                </a:cubicBezTo>
                <a:cubicBezTo>
                  <a:pt x="16108" y="11394"/>
                  <a:pt x="17966" y="11942"/>
                  <a:pt x="19841" y="11942"/>
                </a:cubicBezTo>
                <a:cubicBezTo>
                  <a:pt x="19966" y="11942"/>
                  <a:pt x="20092" y="11939"/>
                  <a:pt x="20218" y="11934"/>
                </a:cubicBezTo>
                <a:cubicBezTo>
                  <a:pt x="24340" y="11934"/>
                  <a:pt x="27676" y="9932"/>
                  <a:pt x="27676" y="7420"/>
                </a:cubicBezTo>
                <a:cubicBezTo>
                  <a:pt x="27676" y="5379"/>
                  <a:pt x="25399" y="3651"/>
                  <a:pt x="22338" y="3102"/>
                </a:cubicBezTo>
                <a:cubicBezTo>
                  <a:pt x="22338" y="3023"/>
                  <a:pt x="22338" y="2984"/>
                  <a:pt x="22338" y="2906"/>
                </a:cubicBezTo>
                <a:cubicBezTo>
                  <a:pt x="22338" y="1296"/>
                  <a:pt x="19825" y="1"/>
                  <a:pt x="16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4"/>
          <p:cNvSpPr/>
          <p:nvPr/>
        </p:nvSpPr>
        <p:spPr>
          <a:xfrm>
            <a:off x="7157335" y="100119"/>
            <a:ext cx="1368861" cy="591277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2013" y="1"/>
                </a:moveTo>
                <a:cubicBezTo>
                  <a:pt x="8637" y="1"/>
                  <a:pt x="5889" y="1414"/>
                  <a:pt x="5889" y="3220"/>
                </a:cubicBezTo>
                <a:cubicBezTo>
                  <a:pt x="5850" y="3259"/>
                  <a:pt x="5850" y="3337"/>
                  <a:pt x="5889" y="3416"/>
                </a:cubicBezTo>
                <a:cubicBezTo>
                  <a:pt x="2435" y="4005"/>
                  <a:pt x="1" y="5928"/>
                  <a:pt x="1" y="8205"/>
                </a:cubicBezTo>
                <a:cubicBezTo>
                  <a:pt x="1" y="10953"/>
                  <a:pt x="3691" y="13191"/>
                  <a:pt x="8245" y="13191"/>
                </a:cubicBezTo>
                <a:cubicBezTo>
                  <a:pt x="8313" y="13192"/>
                  <a:pt x="8382" y="13193"/>
                  <a:pt x="8451" y="13193"/>
                </a:cubicBezTo>
                <a:cubicBezTo>
                  <a:pt x="10580" y="13193"/>
                  <a:pt x="12699" y="12603"/>
                  <a:pt x="14486" y="11424"/>
                </a:cubicBezTo>
                <a:cubicBezTo>
                  <a:pt x="16057" y="12484"/>
                  <a:pt x="18726" y="13191"/>
                  <a:pt x="21788" y="13191"/>
                </a:cubicBezTo>
                <a:cubicBezTo>
                  <a:pt x="26617" y="13191"/>
                  <a:pt x="30503" y="11424"/>
                  <a:pt x="30503" y="9265"/>
                </a:cubicBezTo>
                <a:cubicBezTo>
                  <a:pt x="30542" y="7734"/>
                  <a:pt x="28579" y="6399"/>
                  <a:pt x="25714" y="5771"/>
                </a:cubicBezTo>
                <a:cubicBezTo>
                  <a:pt x="25753" y="5653"/>
                  <a:pt x="25753" y="5536"/>
                  <a:pt x="25753" y="5418"/>
                </a:cubicBezTo>
                <a:cubicBezTo>
                  <a:pt x="25753" y="3926"/>
                  <a:pt x="22926" y="2709"/>
                  <a:pt x="19393" y="2709"/>
                </a:cubicBezTo>
                <a:cubicBezTo>
                  <a:pt x="18962" y="2709"/>
                  <a:pt x="18530" y="2709"/>
                  <a:pt x="18137" y="2749"/>
                </a:cubicBezTo>
                <a:cubicBezTo>
                  <a:pt x="17705" y="1178"/>
                  <a:pt x="15154" y="1"/>
                  <a:pt x="12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4"/>
          <p:cNvSpPr/>
          <p:nvPr/>
        </p:nvSpPr>
        <p:spPr>
          <a:xfrm>
            <a:off x="504690" y="3905426"/>
            <a:ext cx="8639205" cy="1322000"/>
          </a:xfrm>
          <a:custGeom>
            <a:avLst/>
            <a:gdLst/>
            <a:ahLst/>
            <a:cxnLst/>
            <a:rect l="l" t="t" r="r" b="b"/>
            <a:pathLst>
              <a:path w="181639" h="27795" extrusionOk="0">
                <a:moveTo>
                  <a:pt x="37726" y="1"/>
                </a:moveTo>
                <a:cubicBezTo>
                  <a:pt x="37726" y="1"/>
                  <a:pt x="0" y="3377"/>
                  <a:pt x="0" y="27794"/>
                </a:cubicBezTo>
                <a:lnTo>
                  <a:pt x="181639" y="27794"/>
                </a:lnTo>
                <a:cubicBezTo>
                  <a:pt x="181639" y="27794"/>
                  <a:pt x="58845" y="17705"/>
                  <a:pt x="45106" y="10914"/>
                </a:cubicBezTo>
                <a:cubicBezTo>
                  <a:pt x="30777" y="3809"/>
                  <a:pt x="50248" y="1"/>
                  <a:pt x="50248" y="1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4"/>
          <p:cNvSpPr/>
          <p:nvPr/>
        </p:nvSpPr>
        <p:spPr>
          <a:xfrm>
            <a:off x="2132637" y="3951175"/>
            <a:ext cx="100346" cy="31731"/>
          </a:xfrm>
          <a:custGeom>
            <a:avLst/>
            <a:gdLst/>
            <a:ahLst/>
            <a:cxnLst/>
            <a:rect l="l" t="t" r="r" b="b"/>
            <a:pathLst>
              <a:path w="2239" h="708" fill="none" extrusionOk="0">
                <a:moveTo>
                  <a:pt x="0" y="707"/>
                </a:moveTo>
                <a:cubicBezTo>
                  <a:pt x="786" y="432"/>
                  <a:pt x="1531" y="236"/>
                  <a:pt x="2238" y="0"/>
                </a:cubicBezTo>
              </a:path>
            </a:pathLst>
          </a:custGeom>
          <a:noFill/>
          <a:ln w="17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4"/>
          <p:cNvSpPr/>
          <p:nvPr/>
        </p:nvSpPr>
        <p:spPr>
          <a:xfrm>
            <a:off x="1884570" y="4025080"/>
            <a:ext cx="131988" cy="58083"/>
          </a:xfrm>
          <a:custGeom>
            <a:avLst/>
            <a:gdLst/>
            <a:ahLst/>
            <a:cxnLst/>
            <a:rect l="l" t="t" r="r" b="b"/>
            <a:pathLst>
              <a:path w="2945" h="1296" fill="none" extrusionOk="0">
                <a:moveTo>
                  <a:pt x="0" y="1296"/>
                </a:moveTo>
                <a:cubicBezTo>
                  <a:pt x="982" y="825"/>
                  <a:pt x="1963" y="393"/>
                  <a:pt x="2945" y="0"/>
                </a:cubicBezTo>
              </a:path>
            </a:pathLst>
          </a:custGeom>
          <a:noFill/>
          <a:ln w="2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4"/>
          <p:cNvSpPr/>
          <p:nvPr/>
        </p:nvSpPr>
        <p:spPr>
          <a:xfrm>
            <a:off x="1534453" y="4188710"/>
            <a:ext cx="168917" cy="158385"/>
          </a:xfrm>
          <a:custGeom>
            <a:avLst/>
            <a:gdLst/>
            <a:ahLst/>
            <a:cxnLst/>
            <a:rect l="l" t="t" r="r" b="b"/>
            <a:pathLst>
              <a:path w="3769" h="3534" fill="none" extrusionOk="0">
                <a:moveTo>
                  <a:pt x="0" y="3533"/>
                </a:moveTo>
                <a:cubicBezTo>
                  <a:pt x="275" y="3141"/>
                  <a:pt x="589" y="2787"/>
                  <a:pt x="943" y="2434"/>
                </a:cubicBezTo>
                <a:cubicBezTo>
                  <a:pt x="1806" y="1531"/>
                  <a:pt x="2748" y="707"/>
                  <a:pt x="3769" y="0"/>
                </a:cubicBezTo>
              </a:path>
            </a:pathLst>
          </a:custGeom>
          <a:noFill/>
          <a:ln w="343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4"/>
          <p:cNvSpPr/>
          <p:nvPr/>
        </p:nvSpPr>
        <p:spPr>
          <a:xfrm>
            <a:off x="1442980" y="4602154"/>
            <a:ext cx="193567" cy="290328"/>
          </a:xfrm>
          <a:custGeom>
            <a:avLst/>
            <a:gdLst/>
            <a:ahLst/>
            <a:cxnLst/>
            <a:rect l="l" t="t" r="r" b="b"/>
            <a:pathLst>
              <a:path w="4319" h="6478" fill="none" extrusionOk="0">
                <a:moveTo>
                  <a:pt x="4318" y="6478"/>
                </a:moveTo>
                <a:cubicBezTo>
                  <a:pt x="4004" y="6281"/>
                  <a:pt x="3729" y="6085"/>
                  <a:pt x="3455" y="5889"/>
                </a:cubicBezTo>
                <a:cubicBezTo>
                  <a:pt x="1335" y="4318"/>
                  <a:pt x="0" y="2395"/>
                  <a:pt x="0" y="0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4"/>
          <p:cNvSpPr/>
          <p:nvPr/>
        </p:nvSpPr>
        <p:spPr>
          <a:xfrm>
            <a:off x="2071057" y="5057817"/>
            <a:ext cx="731959" cy="93310"/>
          </a:xfrm>
          <a:custGeom>
            <a:avLst/>
            <a:gdLst/>
            <a:ahLst/>
            <a:cxnLst/>
            <a:rect l="l" t="t" r="r" b="b"/>
            <a:pathLst>
              <a:path w="16332" h="2082" fill="none" extrusionOk="0">
                <a:moveTo>
                  <a:pt x="16331" y="2081"/>
                </a:moveTo>
                <a:cubicBezTo>
                  <a:pt x="10835" y="1885"/>
                  <a:pt x="5379" y="1178"/>
                  <a:pt x="0" y="1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4"/>
          <p:cNvSpPr/>
          <p:nvPr/>
        </p:nvSpPr>
        <p:spPr>
          <a:xfrm>
            <a:off x="8204156" y="4081326"/>
            <a:ext cx="760105" cy="846334"/>
          </a:xfrm>
          <a:custGeom>
            <a:avLst/>
            <a:gdLst/>
            <a:ahLst/>
            <a:cxnLst/>
            <a:rect l="l" t="t" r="r" b="b"/>
            <a:pathLst>
              <a:path w="16960" h="18884" extrusionOk="0">
                <a:moveTo>
                  <a:pt x="9139" y="0"/>
                </a:moveTo>
                <a:cubicBezTo>
                  <a:pt x="6895" y="0"/>
                  <a:pt x="6423" y="1605"/>
                  <a:pt x="6440" y="1649"/>
                </a:cubicBezTo>
                <a:lnTo>
                  <a:pt x="6440" y="1649"/>
                </a:lnTo>
                <a:cubicBezTo>
                  <a:pt x="6008" y="1245"/>
                  <a:pt x="4986" y="879"/>
                  <a:pt x="4247" y="879"/>
                </a:cubicBezTo>
                <a:cubicBezTo>
                  <a:pt x="3910" y="879"/>
                  <a:pt x="3632" y="955"/>
                  <a:pt x="3496" y="1140"/>
                </a:cubicBezTo>
                <a:cubicBezTo>
                  <a:pt x="3029" y="1725"/>
                  <a:pt x="4303" y="2890"/>
                  <a:pt x="4321" y="2906"/>
                </a:cubicBezTo>
                <a:lnTo>
                  <a:pt x="4321" y="2906"/>
                </a:lnTo>
                <a:cubicBezTo>
                  <a:pt x="4308" y="2895"/>
                  <a:pt x="3634" y="2285"/>
                  <a:pt x="2855" y="2285"/>
                </a:cubicBezTo>
                <a:cubicBezTo>
                  <a:pt x="2524" y="2285"/>
                  <a:pt x="2174" y="2396"/>
                  <a:pt x="1848" y="2710"/>
                </a:cubicBezTo>
                <a:cubicBezTo>
                  <a:pt x="788" y="3770"/>
                  <a:pt x="3339" y="4908"/>
                  <a:pt x="3339" y="4908"/>
                </a:cubicBezTo>
                <a:cubicBezTo>
                  <a:pt x="3339" y="4908"/>
                  <a:pt x="2586" y="4609"/>
                  <a:pt x="1808" y="4609"/>
                </a:cubicBezTo>
                <a:cubicBezTo>
                  <a:pt x="1016" y="4609"/>
                  <a:pt x="199" y="4918"/>
                  <a:pt x="120" y="6165"/>
                </a:cubicBezTo>
                <a:cubicBezTo>
                  <a:pt x="0" y="8028"/>
                  <a:pt x="1904" y="8856"/>
                  <a:pt x="2804" y="9142"/>
                </a:cubicBezTo>
                <a:lnTo>
                  <a:pt x="2804" y="9142"/>
                </a:lnTo>
                <a:cubicBezTo>
                  <a:pt x="2781" y="9140"/>
                  <a:pt x="2757" y="9139"/>
                  <a:pt x="2734" y="9139"/>
                </a:cubicBezTo>
                <a:cubicBezTo>
                  <a:pt x="2370" y="9139"/>
                  <a:pt x="1948" y="9351"/>
                  <a:pt x="1926" y="10326"/>
                </a:cubicBezTo>
                <a:cubicBezTo>
                  <a:pt x="1869" y="11588"/>
                  <a:pt x="3173" y="12326"/>
                  <a:pt x="4141" y="12326"/>
                </a:cubicBezTo>
                <a:cubicBezTo>
                  <a:pt x="4497" y="12326"/>
                  <a:pt x="4808" y="12225"/>
                  <a:pt x="4988" y="12014"/>
                </a:cubicBezTo>
                <a:cubicBezTo>
                  <a:pt x="5178" y="11689"/>
                  <a:pt x="5517" y="11513"/>
                  <a:pt x="5864" y="11513"/>
                </a:cubicBezTo>
                <a:cubicBezTo>
                  <a:pt x="6020" y="11513"/>
                  <a:pt x="6177" y="11548"/>
                  <a:pt x="6323" y="11621"/>
                </a:cubicBezTo>
                <a:cubicBezTo>
                  <a:pt x="8403" y="12917"/>
                  <a:pt x="7108" y="18884"/>
                  <a:pt x="7108" y="18884"/>
                </a:cubicBezTo>
                <a:lnTo>
                  <a:pt x="8717" y="18884"/>
                </a:lnTo>
                <a:cubicBezTo>
                  <a:pt x="7814" y="13702"/>
                  <a:pt x="9267" y="11935"/>
                  <a:pt x="9267" y="11935"/>
                </a:cubicBezTo>
                <a:cubicBezTo>
                  <a:pt x="9393" y="11847"/>
                  <a:pt x="9521" y="11812"/>
                  <a:pt x="9653" y="11812"/>
                </a:cubicBezTo>
                <a:cubicBezTo>
                  <a:pt x="10222" y="11812"/>
                  <a:pt x="10853" y="12475"/>
                  <a:pt x="11572" y="12475"/>
                </a:cubicBezTo>
                <a:cubicBezTo>
                  <a:pt x="11728" y="12475"/>
                  <a:pt x="11889" y="12444"/>
                  <a:pt x="12054" y="12367"/>
                </a:cubicBezTo>
                <a:cubicBezTo>
                  <a:pt x="13153" y="11857"/>
                  <a:pt x="12173" y="10641"/>
                  <a:pt x="12172" y="10640"/>
                </a:cubicBezTo>
                <a:lnTo>
                  <a:pt x="12172" y="10640"/>
                </a:lnTo>
                <a:cubicBezTo>
                  <a:pt x="12697" y="11250"/>
                  <a:pt x="13273" y="11445"/>
                  <a:pt x="13795" y="11445"/>
                </a:cubicBezTo>
                <a:cubicBezTo>
                  <a:pt x="14717" y="11445"/>
                  <a:pt x="15469" y="10836"/>
                  <a:pt x="15469" y="10836"/>
                </a:cubicBezTo>
                <a:cubicBezTo>
                  <a:pt x="16959" y="8826"/>
                  <a:pt x="14167" y="7642"/>
                  <a:pt x="13492" y="7392"/>
                </a:cubicBezTo>
                <a:lnTo>
                  <a:pt x="13492" y="7392"/>
                </a:lnTo>
                <a:cubicBezTo>
                  <a:pt x="13739" y="7474"/>
                  <a:pt x="14274" y="7627"/>
                  <a:pt x="14801" y="7627"/>
                </a:cubicBezTo>
                <a:cubicBezTo>
                  <a:pt x="15495" y="7627"/>
                  <a:pt x="16176" y="7362"/>
                  <a:pt x="16176" y="6322"/>
                </a:cubicBezTo>
                <a:cubicBezTo>
                  <a:pt x="16176" y="4202"/>
                  <a:pt x="12957" y="3849"/>
                  <a:pt x="12957" y="3849"/>
                </a:cubicBezTo>
                <a:cubicBezTo>
                  <a:pt x="15038" y="3613"/>
                  <a:pt x="14292" y="1415"/>
                  <a:pt x="11426" y="433"/>
                </a:cubicBezTo>
                <a:cubicBezTo>
                  <a:pt x="10511" y="123"/>
                  <a:pt x="9757" y="0"/>
                  <a:pt x="9139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4"/>
          <p:cNvSpPr/>
          <p:nvPr/>
        </p:nvSpPr>
        <p:spPr>
          <a:xfrm>
            <a:off x="-1096400" y="4572395"/>
            <a:ext cx="761808" cy="846154"/>
          </a:xfrm>
          <a:custGeom>
            <a:avLst/>
            <a:gdLst/>
            <a:ahLst/>
            <a:cxnLst/>
            <a:rect l="l" t="t" r="r" b="b"/>
            <a:pathLst>
              <a:path w="16998" h="18880" extrusionOk="0">
                <a:moveTo>
                  <a:pt x="9163" y="0"/>
                </a:moveTo>
                <a:cubicBezTo>
                  <a:pt x="6926" y="0"/>
                  <a:pt x="6409" y="1585"/>
                  <a:pt x="6411" y="1644"/>
                </a:cubicBezTo>
                <a:lnTo>
                  <a:pt x="6411" y="1644"/>
                </a:lnTo>
                <a:cubicBezTo>
                  <a:pt x="6007" y="1269"/>
                  <a:pt x="4981" y="912"/>
                  <a:pt x="4235" y="912"/>
                </a:cubicBezTo>
                <a:cubicBezTo>
                  <a:pt x="3890" y="912"/>
                  <a:pt x="3604" y="989"/>
                  <a:pt x="3468" y="1175"/>
                </a:cubicBezTo>
                <a:cubicBezTo>
                  <a:pt x="3039" y="1759"/>
                  <a:pt x="4274" y="2885"/>
                  <a:pt x="4292" y="2902"/>
                </a:cubicBezTo>
                <a:lnTo>
                  <a:pt x="4292" y="2902"/>
                </a:lnTo>
                <a:cubicBezTo>
                  <a:pt x="4279" y="2890"/>
                  <a:pt x="3637" y="2311"/>
                  <a:pt x="2880" y="2311"/>
                </a:cubicBezTo>
                <a:cubicBezTo>
                  <a:pt x="2547" y="2311"/>
                  <a:pt x="2192" y="2423"/>
                  <a:pt x="1858" y="2745"/>
                </a:cubicBezTo>
                <a:cubicBezTo>
                  <a:pt x="759" y="3805"/>
                  <a:pt x="3311" y="4943"/>
                  <a:pt x="3311" y="4943"/>
                </a:cubicBezTo>
                <a:cubicBezTo>
                  <a:pt x="3311" y="4943"/>
                  <a:pt x="2545" y="4639"/>
                  <a:pt x="1760" y="4639"/>
                </a:cubicBezTo>
                <a:cubicBezTo>
                  <a:pt x="975" y="4639"/>
                  <a:pt x="170" y="4943"/>
                  <a:pt x="92" y="6160"/>
                </a:cubicBezTo>
                <a:cubicBezTo>
                  <a:pt x="1" y="8071"/>
                  <a:pt x="1924" y="8880"/>
                  <a:pt x="2804" y="9150"/>
                </a:cubicBezTo>
                <a:lnTo>
                  <a:pt x="2804" y="9150"/>
                </a:lnTo>
                <a:cubicBezTo>
                  <a:pt x="2782" y="9148"/>
                  <a:pt x="2759" y="9147"/>
                  <a:pt x="2735" y="9147"/>
                </a:cubicBezTo>
                <a:cubicBezTo>
                  <a:pt x="2375" y="9147"/>
                  <a:pt x="1943" y="9354"/>
                  <a:pt x="1898" y="10321"/>
                </a:cubicBezTo>
                <a:cubicBezTo>
                  <a:pt x="1840" y="11580"/>
                  <a:pt x="3138" y="12338"/>
                  <a:pt x="4105" y="12338"/>
                </a:cubicBezTo>
                <a:cubicBezTo>
                  <a:pt x="4464" y="12338"/>
                  <a:pt x="4779" y="12233"/>
                  <a:pt x="4960" y="12009"/>
                </a:cubicBezTo>
                <a:cubicBezTo>
                  <a:pt x="5149" y="11684"/>
                  <a:pt x="5489" y="11509"/>
                  <a:pt x="5849" y="11509"/>
                </a:cubicBezTo>
                <a:cubicBezTo>
                  <a:pt x="6010" y="11509"/>
                  <a:pt x="6176" y="11544"/>
                  <a:pt x="6334" y="11617"/>
                </a:cubicBezTo>
                <a:cubicBezTo>
                  <a:pt x="8414" y="12912"/>
                  <a:pt x="7079" y="18879"/>
                  <a:pt x="7079" y="18879"/>
                </a:cubicBezTo>
                <a:lnTo>
                  <a:pt x="8689" y="18879"/>
                </a:lnTo>
                <a:cubicBezTo>
                  <a:pt x="7786" y="13697"/>
                  <a:pt x="9278" y="11931"/>
                  <a:pt x="9278" y="11931"/>
                </a:cubicBezTo>
                <a:cubicBezTo>
                  <a:pt x="9390" y="11854"/>
                  <a:pt x="9506" y="11823"/>
                  <a:pt x="9626" y="11823"/>
                </a:cubicBezTo>
                <a:cubicBezTo>
                  <a:pt x="10188" y="11823"/>
                  <a:pt x="10841" y="12510"/>
                  <a:pt x="11557" y="12510"/>
                </a:cubicBezTo>
                <a:cubicBezTo>
                  <a:pt x="11711" y="12510"/>
                  <a:pt x="11867" y="12478"/>
                  <a:pt x="12026" y="12402"/>
                </a:cubicBezTo>
                <a:cubicBezTo>
                  <a:pt x="13125" y="11892"/>
                  <a:pt x="12144" y="10636"/>
                  <a:pt x="12144" y="10635"/>
                </a:cubicBezTo>
                <a:lnTo>
                  <a:pt x="12144" y="10635"/>
                </a:lnTo>
                <a:cubicBezTo>
                  <a:pt x="12692" y="11256"/>
                  <a:pt x="13282" y="11452"/>
                  <a:pt x="13810" y="11452"/>
                </a:cubicBezTo>
                <a:cubicBezTo>
                  <a:pt x="14719" y="11452"/>
                  <a:pt x="15441" y="10871"/>
                  <a:pt x="15441" y="10871"/>
                </a:cubicBezTo>
                <a:cubicBezTo>
                  <a:pt x="16997" y="8819"/>
                  <a:pt x="14028" y="7596"/>
                  <a:pt x="13425" y="7375"/>
                </a:cubicBezTo>
                <a:lnTo>
                  <a:pt x="13425" y="7375"/>
                </a:lnTo>
                <a:cubicBezTo>
                  <a:pt x="13654" y="7451"/>
                  <a:pt x="14228" y="7623"/>
                  <a:pt x="14793" y="7623"/>
                </a:cubicBezTo>
                <a:cubicBezTo>
                  <a:pt x="15496" y="7623"/>
                  <a:pt x="16187" y="7358"/>
                  <a:pt x="16187" y="6317"/>
                </a:cubicBezTo>
                <a:cubicBezTo>
                  <a:pt x="16187" y="4197"/>
                  <a:pt x="12968" y="3844"/>
                  <a:pt x="12968" y="3844"/>
                </a:cubicBezTo>
                <a:cubicBezTo>
                  <a:pt x="15009" y="3608"/>
                  <a:pt x="14263" y="1410"/>
                  <a:pt x="11437" y="429"/>
                </a:cubicBezTo>
                <a:cubicBezTo>
                  <a:pt x="10531" y="121"/>
                  <a:pt x="9781" y="0"/>
                  <a:pt x="9163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209637" y="3889595"/>
            <a:ext cx="63372" cy="223505"/>
          </a:xfrm>
          <a:custGeom>
            <a:avLst/>
            <a:gdLst/>
            <a:ahLst/>
            <a:cxnLst/>
            <a:rect l="l" t="t" r="r" b="b"/>
            <a:pathLst>
              <a:path w="1414" h="4987" extrusionOk="0">
                <a:moveTo>
                  <a:pt x="0" y="0"/>
                </a:moveTo>
                <a:lnTo>
                  <a:pt x="0" y="4986"/>
                </a:lnTo>
                <a:lnTo>
                  <a:pt x="1414" y="4986"/>
                </a:lnTo>
                <a:lnTo>
                  <a:pt x="1414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>
            <a:off x="-63080" y="3266762"/>
            <a:ext cx="610549" cy="709551"/>
          </a:xfrm>
          <a:custGeom>
            <a:avLst/>
            <a:gdLst/>
            <a:ahLst/>
            <a:cxnLst/>
            <a:rect l="l" t="t" r="r" b="b"/>
            <a:pathLst>
              <a:path w="13623" h="15832" extrusionOk="0">
                <a:moveTo>
                  <a:pt x="6910" y="1"/>
                </a:moveTo>
                <a:lnTo>
                  <a:pt x="6910" y="40"/>
                </a:lnTo>
                <a:cubicBezTo>
                  <a:pt x="6910" y="4869"/>
                  <a:pt x="3063" y="7734"/>
                  <a:pt x="1610" y="7734"/>
                </a:cubicBezTo>
                <a:cubicBezTo>
                  <a:pt x="1910" y="7822"/>
                  <a:pt x="2218" y="7865"/>
                  <a:pt x="2525" y="7865"/>
                </a:cubicBezTo>
                <a:cubicBezTo>
                  <a:pt x="3182" y="7865"/>
                  <a:pt x="3835" y="7665"/>
                  <a:pt x="4397" y="7263"/>
                </a:cubicBezTo>
                <a:lnTo>
                  <a:pt x="4397" y="7263"/>
                </a:lnTo>
                <a:cubicBezTo>
                  <a:pt x="3612" y="8127"/>
                  <a:pt x="2552" y="8716"/>
                  <a:pt x="1414" y="8912"/>
                </a:cubicBezTo>
                <a:cubicBezTo>
                  <a:pt x="1414" y="8912"/>
                  <a:pt x="1850" y="9156"/>
                  <a:pt x="2641" y="9156"/>
                </a:cubicBezTo>
                <a:cubicBezTo>
                  <a:pt x="3037" y="9156"/>
                  <a:pt x="3521" y="9095"/>
                  <a:pt x="4083" y="8912"/>
                </a:cubicBezTo>
                <a:lnTo>
                  <a:pt x="4083" y="8912"/>
                </a:lnTo>
                <a:cubicBezTo>
                  <a:pt x="3220" y="10050"/>
                  <a:pt x="2121" y="11032"/>
                  <a:pt x="825" y="11660"/>
                </a:cubicBezTo>
                <a:cubicBezTo>
                  <a:pt x="825" y="11730"/>
                  <a:pt x="924" y="11759"/>
                  <a:pt x="1086" y="11759"/>
                </a:cubicBezTo>
                <a:cubicBezTo>
                  <a:pt x="1655" y="11759"/>
                  <a:pt x="3002" y="11403"/>
                  <a:pt x="3612" y="11189"/>
                </a:cubicBezTo>
                <a:lnTo>
                  <a:pt x="3612" y="11189"/>
                </a:lnTo>
                <a:cubicBezTo>
                  <a:pt x="3141" y="12170"/>
                  <a:pt x="1807" y="14015"/>
                  <a:pt x="1" y="14251"/>
                </a:cubicBezTo>
                <a:cubicBezTo>
                  <a:pt x="1" y="14251"/>
                  <a:pt x="595" y="14424"/>
                  <a:pt x="1415" y="14424"/>
                </a:cubicBezTo>
                <a:cubicBezTo>
                  <a:pt x="2158" y="14424"/>
                  <a:pt x="3087" y="14282"/>
                  <a:pt x="3926" y="13740"/>
                </a:cubicBezTo>
                <a:lnTo>
                  <a:pt x="3926" y="13740"/>
                </a:lnTo>
                <a:cubicBezTo>
                  <a:pt x="3926" y="14526"/>
                  <a:pt x="1571" y="15821"/>
                  <a:pt x="1571" y="15821"/>
                </a:cubicBezTo>
                <a:cubicBezTo>
                  <a:pt x="1789" y="15828"/>
                  <a:pt x="1999" y="15831"/>
                  <a:pt x="2200" y="15831"/>
                </a:cubicBezTo>
                <a:cubicBezTo>
                  <a:pt x="6619" y="15831"/>
                  <a:pt x="6871" y="14251"/>
                  <a:pt x="6871" y="14251"/>
                </a:cubicBezTo>
                <a:cubicBezTo>
                  <a:pt x="6871" y="14251"/>
                  <a:pt x="7277" y="15810"/>
                  <a:pt x="11210" y="15810"/>
                </a:cubicBezTo>
                <a:cubicBezTo>
                  <a:pt x="11509" y="15810"/>
                  <a:pt x="11829" y="15801"/>
                  <a:pt x="12170" y="15782"/>
                </a:cubicBezTo>
                <a:cubicBezTo>
                  <a:pt x="11110" y="15468"/>
                  <a:pt x="10011" y="13897"/>
                  <a:pt x="9933" y="13623"/>
                </a:cubicBezTo>
                <a:lnTo>
                  <a:pt x="9933" y="13623"/>
                </a:lnTo>
                <a:cubicBezTo>
                  <a:pt x="10718" y="14055"/>
                  <a:pt x="11640" y="14162"/>
                  <a:pt x="12366" y="14162"/>
                </a:cubicBezTo>
                <a:cubicBezTo>
                  <a:pt x="13093" y="14162"/>
                  <a:pt x="13623" y="14055"/>
                  <a:pt x="13623" y="14055"/>
                </a:cubicBezTo>
                <a:cubicBezTo>
                  <a:pt x="11778" y="13819"/>
                  <a:pt x="10678" y="12092"/>
                  <a:pt x="10168" y="11110"/>
                </a:cubicBezTo>
                <a:lnTo>
                  <a:pt x="10168" y="11110"/>
                </a:lnTo>
                <a:cubicBezTo>
                  <a:pt x="11071" y="11385"/>
                  <a:pt x="12013" y="11542"/>
                  <a:pt x="12955" y="11581"/>
                </a:cubicBezTo>
                <a:cubicBezTo>
                  <a:pt x="11699" y="10993"/>
                  <a:pt x="10639" y="10090"/>
                  <a:pt x="9854" y="8951"/>
                </a:cubicBezTo>
                <a:lnTo>
                  <a:pt x="9854" y="8951"/>
                </a:lnTo>
                <a:cubicBezTo>
                  <a:pt x="10309" y="9080"/>
                  <a:pt x="10709" y="9125"/>
                  <a:pt x="11046" y="9125"/>
                </a:cubicBezTo>
                <a:cubicBezTo>
                  <a:pt x="11842" y="9125"/>
                  <a:pt x="12288" y="8873"/>
                  <a:pt x="12288" y="8873"/>
                </a:cubicBezTo>
                <a:cubicBezTo>
                  <a:pt x="10992" y="8637"/>
                  <a:pt x="9776" y="7931"/>
                  <a:pt x="8990" y="6871"/>
                </a:cubicBezTo>
                <a:lnTo>
                  <a:pt x="8990" y="6871"/>
                </a:lnTo>
                <a:cubicBezTo>
                  <a:pt x="8991" y="6871"/>
                  <a:pt x="10199" y="7798"/>
                  <a:pt x="11498" y="7798"/>
                </a:cubicBezTo>
                <a:cubicBezTo>
                  <a:pt x="11735" y="7798"/>
                  <a:pt x="11974" y="7767"/>
                  <a:pt x="12209" y="7695"/>
                </a:cubicBezTo>
                <a:cubicBezTo>
                  <a:pt x="9972" y="7302"/>
                  <a:pt x="6910" y="4829"/>
                  <a:pt x="6910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-765062" y="4051477"/>
            <a:ext cx="65165" cy="227001"/>
          </a:xfrm>
          <a:custGeom>
            <a:avLst/>
            <a:gdLst/>
            <a:ahLst/>
            <a:cxnLst/>
            <a:rect l="l" t="t" r="r" b="b"/>
            <a:pathLst>
              <a:path w="1454" h="5065" extrusionOk="0">
                <a:moveTo>
                  <a:pt x="1" y="0"/>
                </a:moveTo>
                <a:lnTo>
                  <a:pt x="1" y="5064"/>
                </a:lnTo>
                <a:lnTo>
                  <a:pt x="1453" y="5064"/>
                </a:lnTo>
                <a:lnTo>
                  <a:pt x="1453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>
            <a:off x="-1043022" y="3419860"/>
            <a:ext cx="621081" cy="720038"/>
          </a:xfrm>
          <a:custGeom>
            <a:avLst/>
            <a:gdLst/>
            <a:ahLst/>
            <a:cxnLst/>
            <a:rect l="l" t="t" r="r" b="b"/>
            <a:pathLst>
              <a:path w="13858" h="16066" extrusionOk="0">
                <a:moveTo>
                  <a:pt x="6988" y="0"/>
                </a:moveTo>
                <a:lnTo>
                  <a:pt x="6988" y="39"/>
                </a:lnTo>
                <a:cubicBezTo>
                  <a:pt x="6988" y="4946"/>
                  <a:pt x="3101" y="7851"/>
                  <a:pt x="1649" y="7851"/>
                </a:cubicBezTo>
                <a:cubicBezTo>
                  <a:pt x="1934" y="7935"/>
                  <a:pt x="2231" y="7975"/>
                  <a:pt x="2527" y="7975"/>
                </a:cubicBezTo>
                <a:cubicBezTo>
                  <a:pt x="3208" y="7975"/>
                  <a:pt x="3889" y="7763"/>
                  <a:pt x="4436" y="7380"/>
                </a:cubicBezTo>
                <a:lnTo>
                  <a:pt x="4436" y="7380"/>
                </a:lnTo>
                <a:cubicBezTo>
                  <a:pt x="3651" y="8244"/>
                  <a:pt x="2591" y="8793"/>
                  <a:pt x="1413" y="8990"/>
                </a:cubicBezTo>
                <a:cubicBezTo>
                  <a:pt x="1413" y="8990"/>
                  <a:pt x="1867" y="9251"/>
                  <a:pt x="2669" y="9251"/>
                </a:cubicBezTo>
                <a:cubicBezTo>
                  <a:pt x="3071" y="9251"/>
                  <a:pt x="3559" y="9186"/>
                  <a:pt x="4122" y="8990"/>
                </a:cubicBezTo>
                <a:lnTo>
                  <a:pt x="4122" y="8990"/>
                </a:lnTo>
                <a:cubicBezTo>
                  <a:pt x="3298" y="10207"/>
                  <a:pt x="2159" y="11149"/>
                  <a:pt x="864" y="11777"/>
                </a:cubicBezTo>
                <a:cubicBezTo>
                  <a:pt x="864" y="11862"/>
                  <a:pt x="981" y="11897"/>
                  <a:pt x="1169" y="11897"/>
                </a:cubicBezTo>
                <a:cubicBezTo>
                  <a:pt x="1761" y="11897"/>
                  <a:pt x="3056" y="11553"/>
                  <a:pt x="3651" y="11345"/>
                </a:cubicBezTo>
                <a:lnTo>
                  <a:pt x="3651" y="11345"/>
                </a:lnTo>
                <a:cubicBezTo>
                  <a:pt x="3180" y="12327"/>
                  <a:pt x="1845" y="14172"/>
                  <a:pt x="0" y="14407"/>
                </a:cubicBezTo>
                <a:cubicBezTo>
                  <a:pt x="0" y="14407"/>
                  <a:pt x="640" y="14601"/>
                  <a:pt x="1520" y="14601"/>
                </a:cubicBezTo>
                <a:cubicBezTo>
                  <a:pt x="2270" y="14601"/>
                  <a:pt x="3194" y="14460"/>
                  <a:pt x="4043" y="13936"/>
                </a:cubicBezTo>
                <a:lnTo>
                  <a:pt x="4043" y="13936"/>
                </a:lnTo>
                <a:cubicBezTo>
                  <a:pt x="4043" y="14721"/>
                  <a:pt x="1649" y="16056"/>
                  <a:pt x="1649" y="16056"/>
                </a:cubicBezTo>
                <a:cubicBezTo>
                  <a:pt x="1864" y="16063"/>
                  <a:pt x="2071" y="16066"/>
                  <a:pt x="2270" y="16066"/>
                </a:cubicBezTo>
                <a:cubicBezTo>
                  <a:pt x="6739" y="16066"/>
                  <a:pt x="7027" y="14446"/>
                  <a:pt x="7027" y="14446"/>
                </a:cubicBezTo>
                <a:cubicBezTo>
                  <a:pt x="7027" y="14446"/>
                  <a:pt x="7442" y="16038"/>
                  <a:pt x="11520" y="16038"/>
                </a:cubicBezTo>
                <a:cubicBezTo>
                  <a:pt x="11786" y="16038"/>
                  <a:pt x="12068" y="16031"/>
                  <a:pt x="12366" y="16017"/>
                </a:cubicBezTo>
                <a:cubicBezTo>
                  <a:pt x="11306" y="15663"/>
                  <a:pt x="10207" y="14093"/>
                  <a:pt x="10128" y="13818"/>
                </a:cubicBezTo>
                <a:lnTo>
                  <a:pt x="10128" y="13818"/>
                </a:lnTo>
                <a:cubicBezTo>
                  <a:pt x="10933" y="14250"/>
                  <a:pt x="11865" y="14358"/>
                  <a:pt x="12596" y="14358"/>
                </a:cubicBezTo>
                <a:cubicBezTo>
                  <a:pt x="13328" y="14358"/>
                  <a:pt x="13857" y="14250"/>
                  <a:pt x="13857" y="14250"/>
                </a:cubicBezTo>
                <a:cubicBezTo>
                  <a:pt x="12012" y="14015"/>
                  <a:pt x="10835" y="12327"/>
                  <a:pt x="10364" y="11306"/>
                </a:cubicBezTo>
                <a:lnTo>
                  <a:pt x="10364" y="11306"/>
                </a:lnTo>
                <a:cubicBezTo>
                  <a:pt x="11267" y="11581"/>
                  <a:pt x="12209" y="11738"/>
                  <a:pt x="13190" y="11777"/>
                </a:cubicBezTo>
                <a:cubicBezTo>
                  <a:pt x="11895" y="11149"/>
                  <a:pt x="10796" y="10246"/>
                  <a:pt x="10010" y="9068"/>
                </a:cubicBezTo>
                <a:lnTo>
                  <a:pt x="10010" y="9068"/>
                </a:lnTo>
                <a:cubicBezTo>
                  <a:pt x="10481" y="9210"/>
                  <a:pt x="10892" y="9259"/>
                  <a:pt x="11237" y="9259"/>
                </a:cubicBezTo>
                <a:cubicBezTo>
                  <a:pt x="12041" y="9259"/>
                  <a:pt x="12484" y="8990"/>
                  <a:pt x="12484" y="8990"/>
                </a:cubicBezTo>
                <a:cubicBezTo>
                  <a:pt x="11149" y="8754"/>
                  <a:pt x="9932" y="8048"/>
                  <a:pt x="9107" y="6988"/>
                </a:cubicBezTo>
                <a:lnTo>
                  <a:pt x="9107" y="6988"/>
                </a:lnTo>
                <a:cubicBezTo>
                  <a:pt x="9108" y="6988"/>
                  <a:pt x="10344" y="7915"/>
                  <a:pt x="11652" y="7915"/>
                </a:cubicBezTo>
                <a:cubicBezTo>
                  <a:pt x="11890" y="7915"/>
                  <a:pt x="12130" y="7885"/>
                  <a:pt x="12366" y="7812"/>
                </a:cubicBezTo>
                <a:cubicBezTo>
                  <a:pt x="10128" y="7380"/>
                  <a:pt x="6988" y="4907"/>
                  <a:pt x="6988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4"/>
          <p:cNvSpPr/>
          <p:nvPr/>
        </p:nvSpPr>
        <p:spPr>
          <a:xfrm>
            <a:off x="-233746" y="4549359"/>
            <a:ext cx="59876" cy="300905"/>
          </a:xfrm>
          <a:custGeom>
            <a:avLst/>
            <a:gdLst/>
            <a:ahLst/>
            <a:cxnLst/>
            <a:rect l="l" t="t" r="r" b="b"/>
            <a:pathLst>
              <a:path w="1336" h="6714" extrusionOk="0">
                <a:moveTo>
                  <a:pt x="1" y="1"/>
                </a:moveTo>
                <a:lnTo>
                  <a:pt x="1" y="6713"/>
                </a:lnTo>
                <a:lnTo>
                  <a:pt x="1336" y="6713"/>
                </a:lnTo>
                <a:lnTo>
                  <a:pt x="1336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4"/>
          <p:cNvSpPr/>
          <p:nvPr/>
        </p:nvSpPr>
        <p:spPr>
          <a:xfrm>
            <a:off x="-472984" y="3870234"/>
            <a:ext cx="538393" cy="711343"/>
          </a:xfrm>
          <a:custGeom>
            <a:avLst/>
            <a:gdLst/>
            <a:ahLst/>
            <a:cxnLst/>
            <a:rect l="l" t="t" r="r" b="b"/>
            <a:pathLst>
              <a:path w="12013" h="15872" extrusionOk="0">
                <a:moveTo>
                  <a:pt x="6006" y="1"/>
                </a:moveTo>
                <a:cubicBezTo>
                  <a:pt x="3847" y="1"/>
                  <a:pt x="2120" y="1100"/>
                  <a:pt x="2120" y="2474"/>
                </a:cubicBezTo>
                <a:cubicBezTo>
                  <a:pt x="2120" y="2631"/>
                  <a:pt x="2159" y="2749"/>
                  <a:pt x="2198" y="2906"/>
                </a:cubicBezTo>
                <a:cubicBezTo>
                  <a:pt x="1531" y="3141"/>
                  <a:pt x="1060" y="3730"/>
                  <a:pt x="981" y="4437"/>
                </a:cubicBezTo>
                <a:cubicBezTo>
                  <a:pt x="1021" y="4947"/>
                  <a:pt x="1296" y="5418"/>
                  <a:pt x="1727" y="5732"/>
                </a:cubicBezTo>
                <a:cubicBezTo>
                  <a:pt x="1060" y="5968"/>
                  <a:pt x="589" y="6556"/>
                  <a:pt x="510" y="7263"/>
                </a:cubicBezTo>
                <a:cubicBezTo>
                  <a:pt x="589" y="7891"/>
                  <a:pt x="942" y="8441"/>
                  <a:pt x="1492" y="8676"/>
                </a:cubicBezTo>
                <a:cubicBezTo>
                  <a:pt x="903" y="8951"/>
                  <a:pt x="510" y="9540"/>
                  <a:pt x="471" y="10168"/>
                </a:cubicBezTo>
                <a:cubicBezTo>
                  <a:pt x="510" y="10678"/>
                  <a:pt x="785" y="11149"/>
                  <a:pt x="1217" y="11424"/>
                </a:cubicBezTo>
                <a:cubicBezTo>
                  <a:pt x="550" y="11699"/>
                  <a:pt x="79" y="12288"/>
                  <a:pt x="0" y="12994"/>
                </a:cubicBezTo>
                <a:cubicBezTo>
                  <a:pt x="0" y="14094"/>
                  <a:pt x="1374" y="14957"/>
                  <a:pt x="3023" y="14957"/>
                </a:cubicBezTo>
                <a:lnTo>
                  <a:pt x="3337" y="14957"/>
                </a:lnTo>
                <a:cubicBezTo>
                  <a:pt x="4014" y="15527"/>
                  <a:pt x="4852" y="15871"/>
                  <a:pt x="5735" y="15871"/>
                </a:cubicBezTo>
                <a:cubicBezTo>
                  <a:pt x="5825" y="15871"/>
                  <a:pt x="5916" y="15867"/>
                  <a:pt x="6006" y="15860"/>
                </a:cubicBezTo>
                <a:cubicBezTo>
                  <a:pt x="6097" y="15867"/>
                  <a:pt x="6187" y="15871"/>
                  <a:pt x="6277" y="15871"/>
                </a:cubicBezTo>
                <a:cubicBezTo>
                  <a:pt x="7160" y="15871"/>
                  <a:pt x="7999" y="15527"/>
                  <a:pt x="8676" y="14957"/>
                </a:cubicBezTo>
                <a:lnTo>
                  <a:pt x="8990" y="14957"/>
                </a:lnTo>
                <a:cubicBezTo>
                  <a:pt x="10638" y="14957"/>
                  <a:pt x="12012" y="14054"/>
                  <a:pt x="12012" y="12994"/>
                </a:cubicBezTo>
                <a:cubicBezTo>
                  <a:pt x="11934" y="12288"/>
                  <a:pt x="11463" y="11660"/>
                  <a:pt x="10796" y="11424"/>
                </a:cubicBezTo>
                <a:cubicBezTo>
                  <a:pt x="11227" y="11149"/>
                  <a:pt x="11502" y="10678"/>
                  <a:pt x="11541" y="10168"/>
                </a:cubicBezTo>
                <a:cubicBezTo>
                  <a:pt x="11463" y="9540"/>
                  <a:pt x="11070" y="8951"/>
                  <a:pt x="10481" y="8676"/>
                </a:cubicBezTo>
                <a:cubicBezTo>
                  <a:pt x="11031" y="8441"/>
                  <a:pt x="11424" y="7891"/>
                  <a:pt x="11463" y="7263"/>
                </a:cubicBezTo>
                <a:cubicBezTo>
                  <a:pt x="11384" y="6556"/>
                  <a:pt x="10913" y="5968"/>
                  <a:pt x="10285" y="5732"/>
                </a:cubicBezTo>
                <a:cubicBezTo>
                  <a:pt x="10717" y="5418"/>
                  <a:pt x="10992" y="4947"/>
                  <a:pt x="10992" y="4437"/>
                </a:cubicBezTo>
                <a:cubicBezTo>
                  <a:pt x="10953" y="3730"/>
                  <a:pt x="10481" y="3141"/>
                  <a:pt x="9814" y="2906"/>
                </a:cubicBezTo>
                <a:cubicBezTo>
                  <a:pt x="9853" y="2749"/>
                  <a:pt x="9853" y="2631"/>
                  <a:pt x="9853" y="2474"/>
                </a:cubicBezTo>
                <a:cubicBezTo>
                  <a:pt x="9853" y="1100"/>
                  <a:pt x="8126" y="1"/>
                  <a:pt x="6006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4"/>
          <p:cNvSpPr/>
          <p:nvPr/>
        </p:nvSpPr>
        <p:spPr>
          <a:xfrm>
            <a:off x="7750330" y="3342414"/>
            <a:ext cx="457497" cy="604409"/>
          </a:xfrm>
          <a:custGeom>
            <a:avLst/>
            <a:gdLst/>
            <a:ahLst/>
            <a:cxnLst/>
            <a:rect l="l" t="t" r="r" b="b"/>
            <a:pathLst>
              <a:path w="10208" h="13486" extrusionOk="0">
                <a:moveTo>
                  <a:pt x="5104" y="1"/>
                </a:moveTo>
                <a:cubicBezTo>
                  <a:pt x="3298" y="1"/>
                  <a:pt x="1806" y="982"/>
                  <a:pt x="1806" y="2121"/>
                </a:cubicBezTo>
                <a:cubicBezTo>
                  <a:pt x="1806" y="2238"/>
                  <a:pt x="1845" y="2356"/>
                  <a:pt x="1845" y="2474"/>
                </a:cubicBezTo>
                <a:cubicBezTo>
                  <a:pt x="1296" y="2670"/>
                  <a:pt x="903" y="3181"/>
                  <a:pt x="864" y="3809"/>
                </a:cubicBezTo>
                <a:cubicBezTo>
                  <a:pt x="864" y="4240"/>
                  <a:pt x="1100" y="4633"/>
                  <a:pt x="1492" y="4869"/>
                </a:cubicBezTo>
                <a:cubicBezTo>
                  <a:pt x="903" y="5065"/>
                  <a:pt x="511" y="5575"/>
                  <a:pt x="471" y="6203"/>
                </a:cubicBezTo>
                <a:cubicBezTo>
                  <a:pt x="511" y="6714"/>
                  <a:pt x="825" y="7185"/>
                  <a:pt x="1296" y="7420"/>
                </a:cubicBezTo>
                <a:cubicBezTo>
                  <a:pt x="786" y="7617"/>
                  <a:pt x="432" y="8088"/>
                  <a:pt x="393" y="8637"/>
                </a:cubicBezTo>
                <a:cubicBezTo>
                  <a:pt x="432" y="9108"/>
                  <a:pt x="668" y="9501"/>
                  <a:pt x="1021" y="9736"/>
                </a:cubicBezTo>
                <a:cubicBezTo>
                  <a:pt x="471" y="9933"/>
                  <a:pt x="79" y="10443"/>
                  <a:pt x="0" y="11071"/>
                </a:cubicBezTo>
                <a:cubicBezTo>
                  <a:pt x="0" y="11974"/>
                  <a:pt x="1178" y="12720"/>
                  <a:pt x="2591" y="12720"/>
                </a:cubicBezTo>
                <a:lnTo>
                  <a:pt x="2827" y="12720"/>
                </a:lnTo>
                <a:cubicBezTo>
                  <a:pt x="3494" y="13230"/>
                  <a:pt x="4299" y="13485"/>
                  <a:pt x="5104" y="13485"/>
                </a:cubicBezTo>
                <a:cubicBezTo>
                  <a:pt x="5908" y="13485"/>
                  <a:pt x="6713" y="13230"/>
                  <a:pt x="7381" y="12720"/>
                </a:cubicBezTo>
                <a:lnTo>
                  <a:pt x="7616" y="12720"/>
                </a:lnTo>
                <a:cubicBezTo>
                  <a:pt x="9069" y="12720"/>
                  <a:pt x="10207" y="11974"/>
                  <a:pt x="10207" y="11071"/>
                </a:cubicBezTo>
                <a:cubicBezTo>
                  <a:pt x="10129" y="10443"/>
                  <a:pt x="9736" y="9933"/>
                  <a:pt x="9186" y="9736"/>
                </a:cubicBezTo>
                <a:cubicBezTo>
                  <a:pt x="9540" y="9501"/>
                  <a:pt x="9775" y="9108"/>
                  <a:pt x="9814" y="8637"/>
                </a:cubicBezTo>
                <a:cubicBezTo>
                  <a:pt x="9775" y="8088"/>
                  <a:pt x="9422" y="7617"/>
                  <a:pt x="8951" y="7420"/>
                </a:cubicBezTo>
                <a:cubicBezTo>
                  <a:pt x="9383" y="7185"/>
                  <a:pt x="9697" y="6714"/>
                  <a:pt x="9736" y="6203"/>
                </a:cubicBezTo>
                <a:cubicBezTo>
                  <a:pt x="9697" y="5575"/>
                  <a:pt x="9304" y="5065"/>
                  <a:pt x="8715" y="4869"/>
                </a:cubicBezTo>
                <a:cubicBezTo>
                  <a:pt x="9108" y="4633"/>
                  <a:pt x="9343" y="4240"/>
                  <a:pt x="9343" y="3809"/>
                </a:cubicBezTo>
                <a:cubicBezTo>
                  <a:pt x="9304" y="3181"/>
                  <a:pt x="8912" y="2670"/>
                  <a:pt x="8362" y="2474"/>
                </a:cubicBezTo>
                <a:cubicBezTo>
                  <a:pt x="8362" y="2356"/>
                  <a:pt x="8401" y="2238"/>
                  <a:pt x="8401" y="2121"/>
                </a:cubicBezTo>
                <a:cubicBezTo>
                  <a:pt x="8401" y="982"/>
                  <a:pt x="6910" y="1"/>
                  <a:pt x="5104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"/>
          <p:cNvSpPr/>
          <p:nvPr/>
        </p:nvSpPr>
        <p:spPr>
          <a:xfrm>
            <a:off x="7954431" y="3919489"/>
            <a:ext cx="49299" cy="256939"/>
          </a:xfrm>
          <a:custGeom>
            <a:avLst/>
            <a:gdLst/>
            <a:ahLst/>
            <a:cxnLst/>
            <a:rect l="l" t="t" r="r" b="b"/>
            <a:pathLst>
              <a:path w="1100" h="5733" extrusionOk="0">
                <a:moveTo>
                  <a:pt x="0" y="1"/>
                </a:moveTo>
                <a:lnTo>
                  <a:pt x="0" y="5732"/>
                </a:lnTo>
                <a:lnTo>
                  <a:pt x="1099" y="5732"/>
                </a:lnTo>
                <a:lnTo>
                  <a:pt x="1099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>
            <a:off x="4689002" y="3138359"/>
            <a:ext cx="517284" cy="678716"/>
          </a:xfrm>
          <a:custGeom>
            <a:avLst/>
            <a:gdLst/>
            <a:ahLst/>
            <a:cxnLst/>
            <a:rect l="l" t="t" r="r" b="b"/>
            <a:pathLst>
              <a:path w="11542" h="15144" extrusionOk="0">
                <a:moveTo>
                  <a:pt x="5771" y="0"/>
                </a:moveTo>
                <a:cubicBezTo>
                  <a:pt x="3730" y="0"/>
                  <a:pt x="2081" y="1060"/>
                  <a:pt x="2081" y="2395"/>
                </a:cubicBezTo>
                <a:cubicBezTo>
                  <a:pt x="2081" y="2512"/>
                  <a:pt x="2081" y="2669"/>
                  <a:pt x="2121" y="2787"/>
                </a:cubicBezTo>
                <a:cubicBezTo>
                  <a:pt x="1492" y="3023"/>
                  <a:pt x="1061" y="3572"/>
                  <a:pt x="982" y="4240"/>
                </a:cubicBezTo>
                <a:cubicBezTo>
                  <a:pt x="1021" y="4750"/>
                  <a:pt x="1257" y="5182"/>
                  <a:pt x="1689" y="5457"/>
                </a:cubicBezTo>
                <a:cubicBezTo>
                  <a:pt x="1061" y="5692"/>
                  <a:pt x="629" y="6281"/>
                  <a:pt x="550" y="6948"/>
                </a:cubicBezTo>
                <a:cubicBezTo>
                  <a:pt x="590" y="7537"/>
                  <a:pt x="943" y="8048"/>
                  <a:pt x="1453" y="8322"/>
                </a:cubicBezTo>
                <a:cubicBezTo>
                  <a:pt x="904" y="8558"/>
                  <a:pt x="511" y="9108"/>
                  <a:pt x="472" y="9736"/>
                </a:cubicBezTo>
                <a:cubicBezTo>
                  <a:pt x="511" y="10207"/>
                  <a:pt x="747" y="10678"/>
                  <a:pt x="1178" y="10953"/>
                </a:cubicBezTo>
                <a:cubicBezTo>
                  <a:pt x="550" y="11188"/>
                  <a:pt x="79" y="11738"/>
                  <a:pt x="1" y="12405"/>
                </a:cubicBezTo>
                <a:cubicBezTo>
                  <a:pt x="1" y="13465"/>
                  <a:pt x="1335" y="14289"/>
                  <a:pt x="2906" y="14289"/>
                </a:cubicBezTo>
                <a:lnTo>
                  <a:pt x="3220" y="14289"/>
                </a:lnTo>
                <a:cubicBezTo>
                  <a:pt x="3966" y="14859"/>
                  <a:pt x="4868" y="15143"/>
                  <a:pt x="5771" y="15143"/>
                </a:cubicBezTo>
                <a:cubicBezTo>
                  <a:pt x="6674" y="15143"/>
                  <a:pt x="7577" y="14859"/>
                  <a:pt x="8323" y="14289"/>
                </a:cubicBezTo>
                <a:lnTo>
                  <a:pt x="8637" y="14289"/>
                </a:lnTo>
                <a:cubicBezTo>
                  <a:pt x="10247" y="14289"/>
                  <a:pt x="11542" y="13465"/>
                  <a:pt x="11542" y="12405"/>
                </a:cubicBezTo>
                <a:cubicBezTo>
                  <a:pt x="11463" y="11738"/>
                  <a:pt x="10992" y="11188"/>
                  <a:pt x="10364" y="10953"/>
                </a:cubicBezTo>
                <a:cubicBezTo>
                  <a:pt x="10796" y="10678"/>
                  <a:pt x="11071" y="10207"/>
                  <a:pt x="11071" y="9736"/>
                </a:cubicBezTo>
                <a:cubicBezTo>
                  <a:pt x="11032" y="9108"/>
                  <a:pt x="10678" y="8558"/>
                  <a:pt x="10090" y="8322"/>
                </a:cubicBezTo>
                <a:cubicBezTo>
                  <a:pt x="10639" y="8048"/>
                  <a:pt x="10992" y="7537"/>
                  <a:pt x="11032" y="6948"/>
                </a:cubicBezTo>
                <a:cubicBezTo>
                  <a:pt x="10953" y="6281"/>
                  <a:pt x="10521" y="5692"/>
                  <a:pt x="9893" y="5457"/>
                </a:cubicBezTo>
                <a:cubicBezTo>
                  <a:pt x="10286" y="5182"/>
                  <a:pt x="10561" y="4750"/>
                  <a:pt x="10600" y="4240"/>
                </a:cubicBezTo>
                <a:cubicBezTo>
                  <a:pt x="10521" y="3572"/>
                  <a:pt x="10090" y="3023"/>
                  <a:pt x="9461" y="2787"/>
                </a:cubicBezTo>
                <a:cubicBezTo>
                  <a:pt x="9461" y="2669"/>
                  <a:pt x="9501" y="2512"/>
                  <a:pt x="9501" y="2395"/>
                </a:cubicBezTo>
                <a:cubicBezTo>
                  <a:pt x="9501" y="1060"/>
                  <a:pt x="7852" y="0"/>
                  <a:pt x="5771" y="0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>
            <a:off x="4921248" y="3787545"/>
            <a:ext cx="54588" cy="288580"/>
          </a:xfrm>
          <a:custGeom>
            <a:avLst/>
            <a:gdLst/>
            <a:ahLst/>
            <a:cxnLst/>
            <a:rect l="l" t="t" r="r" b="b"/>
            <a:pathLst>
              <a:path w="1218" h="6439" extrusionOk="0">
                <a:moveTo>
                  <a:pt x="0" y="1"/>
                </a:moveTo>
                <a:lnTo>
                  <a:pt x="0" y="6439"/>
                </a:lnTo>
                <a:lnTo>
                  <a:pt x="1217" y="6439"/>
                </a:lnTo>
                <a:lnTo>
                  <a:pt x="1217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4499019" y="4457886"/>
            <a:ext cx="80940" cy="281544"/>
          </a:xfrm>
          <a:custGeom>
            <a:avLst/>
            <a:gdLst/>
            <a:ahLst/>
            <a:cxnLst/>
            <a:rect l="l" t="t" r="r" b="b"/>
            <a:pathLst>
              <a:path w="1806" h="6282" extrusionOk="0">
                <a:moveTo>
                  <a:pt x="0" y="0"/>
                </a:moveTo>
                <a:lnTo>
                  <a:pt x="0" y="6281"/>
                </a:lnTo>
                <a:lnTo>
                  <a:pt x="1806" y="6281"/>
                </a:lnTo>
                <a:lnTo>
                  <a:pt x="1806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>
            <a:off x="4154146" y="3690783"/>
            <a:ext cx="770637" cy="874031"/>
          </a:xfrm>
          <a:custGeom>
            <a:avLst/>
            <a:gdLst/>
            <a:ahLst/>
            <a:cxnLst/>
            <a:rect l="l" t="t" r="r" b="b"/>
            <a:pathLst>
              <a:path w="17195" h="19502" extrusionOk="0">
                <a:moveTo>
                  <a:pt x="8716" y="1"/>
                </a:moveTo>
                <a:lnTo>
                  <a:pt x="8716" y="40"/>
                </a:lnTo>
                <a:cubicBezTo>
                  <a:pt x="8716" y="6125"/>
                  <a:pt x="3848" y="9304"/>
                  <a:pt x="2042" y="9304"/>
                </a:cubicBezTo>
                <a:cubicBezTo>
                  <a:pt x="2425" y="9419"/>
                  <a:pt x="2821" y="9476"/>
                  <a:pt x="3215" y="9476"/>
                </a:cubicBezTo>
                <a:cubicBezTo>
                  <a:pt x="4033" y="9476"/>
                  <a:pt x="4847" y="9231"/>
                  <a:pt x="5536" y="8755"/>
                </a:cubicBezTo>
                <a:lnTo>
                  <a:pt x="5536" y="8755"/>
                </a:lnTo>
                <a:cubicBezTo>
                  <a:pt x="4515" y="9815"/>
                  <a:pt x="3220" y="10521"/>
                  <a:pt x="1767" y="10796"/>
                </a:cubicBezTo>
                <a:cubicBezTo>
                  <a:pt x="1767" y="10796"/>
                  <a:pt x="2308" y="11110"/>
                  <a:pt x="3308" y="11110"/>
                </a:cubicBezTo>
                <a:cubicBezTo>
                  <a:pt x="3809" y="11110"/>
                  <a:pt x="4424" y="11032"/>
                  <a:pt x="5143" y="10796"/>
                </a:cubicBezTo>
                <a:lnTo>
                  <a:pt x="5143" y="10796"/>
                </a:lnTo>
                <a:cubicBezTo>
                  <a:pt x="4083" y="12248"/>
                  <a:pt x="2670" y="13465"/>
                  <a:pt x="1061" y="14251"/>
                </a:cubicBezTo>
                <a:cubicBezTo>
                  <a:pt x="1061" y="14339"/>
                  <a:pt x="1187" y="14375"/>
                  <a:pt x="1394" y="14375"/>
                </a:cubicBezTo>
                <a:cubicBezTo>
                  <a:pt x="2110" y="14375"/>
                  <a:pt x="3793" y="13936"/>
                  <a:pt x="4555" y="13662"/>
                </a:cubicBezTo>
                <a:lnTo>
                  <a:pt x="4555" y="13662"/>
                </a:lnTo>
                <a:cubicBezTo>
                  <a:pt x="3926" y="14918"/>
                  <a:pt x="2317" y="17234"/>
                  <a:pt x="1" y="17509"/>
                </a:cubicBezTo>
                <a:cubicBezTo>
                  <a:pt x="1" y="17509"/>
                  <a:pt x="742" y="17721"/>
                  <a:pt x="1774" y="17721"/>
                </a:cubicBezTo>
                <a:cubicBezTo>
                  <a:pt x="2729" y="17721"/>
                  <a:pt x="3932" y="17539"/>
                  <a:pt x="5026" y="16841"/>
                </a:cubicBezTo>
                <a:lnTo>
                  <a:pt x="5026" y="16841"/>
                </a:lnTo>
                <a:cubicBezTo>
                  <a:pt x="5026" y="17823"/>
                  <a:pt x="2042" y="19472"/>
                  <a:pt x="2042" y="19472"/>
                </a:cubicBezTo>
                <a:cubicBezTo>
                  <a:pt x="2315" y="19480"/>
                  <a:pt x="2577" y="19484"/>
                  <a:pt x="2828" y="19484"/>
                </a:cubicBezTo>
                <a:cubicBezTo>
                  <a:pt x="8357" y="19484"/>
                  <a:pt x="8716" y="17509"/>
                  <a:pt x="8716" y="17509"/>
                </a:cubicBezTo>
                <a:cubicBezTo>
                  <a:pt x="8716" y="17509"/>
                  <a:pt x="9231" y="19501"/>
                  <a:pt x="14247" y="19501"/>
                </a:cubicBezTo>
                <a:cubicBezTo>
                  <a:pt x="14593" y="19501"/>
                  <a:pt x="14960" y="19492"/>
                  <a:pt x="15350" y="19472"/>
                </a:cubicBezTo>
                <a:cubicBezTo>
                  <a:pt x="14015" y="19040"/>
                  <a:pt x="12681" y="17077"/>
                  <a:pt x="12563" y="16724"/>
                </a:cubicBezTo>
                <a:lnTo>
                  <a:pt x="12563" y="16724"/>
                </a:lnTo>
                <a:cubicBezTo>
                  <a:pt x="13601" y="17294"/>
                  <a:pt x="14808" y="17431"/>
                  <a:pt x="15729" y="17431"/>
                </a:cubicBezTo>
                <a:cubicBezTo>
                  <a:pt x="16585" y="17431"/>
                  <a:pt x="17195" y="17313"/>
                  <a:pt x="17195" y="17313"/>
                </a:cubicBezTo>
                <a:cubicBezTo>
                  <a:pt x="14879" y="16998"/>
                  <a:pt x="13466" y="14879"/>
                  <a:pt x="12838" y="13622"/>
                </a:cubicBezTo>
                <a:lnTo>
                  <a:pt x="12838" y="13622"/>
                </a:lnTo>
                <a:cubicBezTo>
                  <a:pt x="13687" y="13894"/>
                  <a:pt x="15623" y="14195"/>
                  <a:pt x="16180" y="14195"/>
                </a:cubicBezTo>
                <a:cubicBezTo>
                  <a:pt x="16267" y="14195"/>
                  <a:pt x="16321" y="14188"/>
                  <a:pt x="16331" y="14172"/>
                </a:cubicBezTo>
                <a:cubicBezTo>
                  <a:pt x="14761" y="13426"/>
                  <a:pt x="13426" y="12288"/>
                  <a:pt x="12406" y="10835"/>
                </a:cubicBezTo>
                <a:lnTo>
                  <a:pt x="12406" y="10835"/>
                </a:lnTo>
                <a:cubicBezTo>
                  <a:pt x="13007" y="11016"/>
                  <a:pt x="13530" y="11078"/>
                  <a:pt x="13968" y="11078"/>
                </a:cubicBezTo>
                <a:cubicBezTo>
                  <a:pt x="14959" y="11078"/>
                  <a:pt x="15507" y="10757"/>
                  <a:pt x="15507" y="10757"/>
                </a:cubicBezTo>
                <a:cubicBezTo>
                  <a:pt x="13819" y="10482"/>
                  <a:pt x="12327" y="9579"/>
                  <a:pt x="11346" y="8244"/>
                </a:cubicBezTo>
                <a:lnTo>
                  <a:pt x="11346" y="8244"/>
                </a:lnTo>
                <a:cubicBezTo>
                  <a:pt x="11346" y="8245"/>
                  <a:pt x="12833" y="9395"/>
                  <a:pt x="14455" y="9395"/>
                </a:cubicBezTo>
                <a:cubicBezTo>
                  <a:pt x="14751" y="9395"/>
                  <a:pt x="15053" y="9356"/>
                  <a:pt x="15350" y="9265"/>
                </a:cubicBezTo>
                <a:cubicBezTo>
                  <a:pt x="12602" y="8755"/>
                  <a:pt x="8716" y="6085"/>
                  <a:pt x="8716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4"/>
          <p:cNvSpPr/>
          <p:nvPr/>
        </p:nvSpPr>
        <p:spPr>
          <a:xfrm>
            <a:off x="6344574" y="3850873"/>
            <a:ext cx="77445" cy="274507"/>
          </a:xfrm>
          <a:custGeom>
            <a:avLst/>
            <a:gdLst/>
            <a:ahLst/>
            <a:cxnLst/>
            <a:rect l="l" t="t" r="r" b="b"/>
            <a:pathLst>
              <a:path w="1728" h="6125" extrusionOk="0">
                <a:moveTo>
                  <a:pt x="1" y="1"/>
                </a:moveTo>
                <a:lnTo>
                  <a:pt x="1" y="6125"/>
                </a:lnTo>
                <a:lnTo>
                  <a:pt x="1728" y="6125"/>
                </a:lnTo>
                <a:lnTo>
                  <a:pt x="1728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4"/>
          <p:cNvSpPr/>
          <p:nvPr/>
        </p:nvSpPr>
        <p:spPr>
          <a:xfrm>
            <a:off x="6010322" y="3089059"/>
            <a:ext cx="747735" cy="868025"/>
          </a:xfrm>
          <a:custGeom>
            <a:avLst/>
            <a:gdLst/>
            <a:ahLst/>
            <a:cxnLst/>
            <a:rect l="l" t="t" r="r" b="b"/>
            <a:pathLst>
              <a:path w="16684" h="19368" extrusionOk="0">
                <a:moveTo>
                  <a:pt x="8440" y="1"/>
                </a:moveTo>
                <a:lnTo>
                  <a:pt x="8440" y="40"/>
                </a:lnTo>
                <a:cubicBezTo>
                  <a:pt x="8440" y="5929"/>
                  <a:pt x="3729" y="9422"/>
                  <a:pt x="1963" y="9422"/>
                </a:cubicBezTo>
                <a:cubicBezTo>
                  <a:pt x="2333" y="9537"/>
                  <a:pt x="2716" y="9594"/>
                  <a:pt x="3097" y="9594"/>
                </a:cubicBezTo>
                <a:cubicBezTo>
                  <a:pt x="3889" y="9594"/>
                  <a:pt x="4677" y="9350"/>
                  <a:pt x="5339" y="8873"/>
                </a:cubicBezTo>
                <a:lnTo>
                  <a:pt x="5339" y="8873"/>
                </a:lnTo>
                <a:cubicBezTo>
                  <a:pt x="4397" y="9933"/>
                  <a:pt x="3101" y="10600"/>
                  <a:pt x="1688" y="10836"/>
                </a:cubicBezTo>
                <a:cubicBezTo>
                  <a:pt x="1688" y="10836"/>
                  <a:pt x="2229" y="11150"/>
                  <a:pt x="3206" y="11150"/>
                </a:cubicBezTo>
                <a:cubicBezTo>
                  <a:pt x="3695" y="11150"/>
                  <a:pt x="4292" y="11071"/>
                  <a:pt x="4986" y="10836"/>
                </a:cubicBezTo>
                <a:lnTo>
                  <a:pt x="4986" y="10836"/>
                </a:lnTo>
                <a:cubicBezTo>
                  <a:pt x="3965" y="12288"/>
                  <a:pt x="2591" y="13427"/>
                  <a:pt x="1021" y="14212"/>
                </a:cubicBezTo>
                <a:cubicBezTo>
                  <a:pt x="1021" y="14312"/>
                  <a:pt x="1150" y="14353"/>
                  <a:pt x="1360" y="14353"/>
                </a:cubicBezTo>
                <a:cubicBezTo>
                  <a:pt x="2056" y="14353"/>
                  <a:pt x="3643" y="13903"/>
                  <a:pt x="4397" y="13662"/>
                </a:cubicBezTo>
                <a:lnTo>
                  <a:pt x="4397" y="13662"/>
                </a:lnTo>
                <a:cubicBezTo>
                  <a:pt x="3808" y="14879"/>
                  <a:pt x="2198" y="17117"/>
                  <a:pt x="0" y="17391"/>
                </a:cubicBezTo>
                <a:cubicBezTo>
                  <a:pt x="0" y="17391"/>
                  <a:pt x="748" y="17615"/>
                  <a:pt x="1786" y="17615"/>
                </a:cubicBezTo>
                <a:cubicBezTo>
                  <a:pt x="2694" y="17615"/>
                  <a:pt x="3824" y="17444"/>
                  <a:pt x="4868" y="16803"/>
                </a:cubicBezTo>
                <a:lnTo>
                  <a:pt x="4868" y="16803"/>
                </a:lnTo>
                <a:cubicBezTo>
                  <a:pt x="4868" y="17784"/>
                  <a:pt x="1963" y="19354"/>
                  <a:pt x="1963" y="19354"/>
                </a:cubicBezTo>
                <a:cubicBezTo>
                  <a:pt x="2234" y="19363"/>
                  <a:pt x="2494" y="19367"/>
                  <a:pt x="2742" y="19367"/>
                </a:cubicBezTo>
                <a:cubicBezTo>
                  <a:pt x="8117" y="19367"/>
                  <a:pt x="8440" y="17431"/>
                  <a:pt x="8440" y="17431"/>
                </a:cubicBezTo>
                <a:cubicBezTo>
                  <a:pt x="8440" y="17431"/>
                  <a:pt x="8953" y="19346"/>
                  <a:pt x="13809" y="19346"/>
                </a:cubicBezTo>
                <a:cubicBezTo>
                  <a:pt x="14156" y="19346"/>
                  <a:pt x="14525" y="19336"/>
                  <a:pt x="14917" y="19315"/>
                </a:cubicBezTo>
                <a:cubicBezTo>
                  <a:pt x="13622" y="18922"/>
                  <a:pt x="12287" y="17038"/>
                  <a:pt x="12169" y="16685"/>
                </a:cubicBezTo>
                <a:lnTo>
                  <a:pt x="12169" y="16685"/>
                </a:lnTo>
                <a:cubicBezTo>
                  <a:pt x="13169" y="17225"/>
                  <a:pt x="14322" y="17357"/>
                  <a:pt x="15212" y="17357"/>
                </a:cubicBezTo>
                <a:cubicBezTo>
                  <a:pt x="16070" y="17357"/>
                  <a:pt x="16684" y="17234"/>
                  <a:pt x="16684" y="17234"/>
                </a:cubicBezTo>
                <a:cubicBezTo>
                  <a:pt x="14446" y="16920"/>
                  <a:pt x="13033" y="14840"/>
                  <a:pt x="12444" y="13623"/>
                </a:cubicBezTo>
                <a:lnTo>
                  <a:pt x="12444" y="13623"/>
                </a:lnTo>
                <a:cubicBezTo>
                  <a:pt x="13288" y="13939"/>
                  <a:pt x="15263" y="14224"/>
                  <a:pt x="15753" y="14224"/>
                </a:cubicBezTo>
                <a:cubicBezTo>
                  <a:pt x="15810" y="14224"/>
                  <a:pt x="15847" y="14220"/>
                  <a:pt x="15860" y="14212"/>
                </a:cubicBezTo>
                <a:cubicBezTo>
                  <a:pt x="14329" y="13466"/>
                  <a:pt x="12994" y="12367"/>
                  <a:pt x="12052" y="10953"/>
                </a:cubicBezTo>
                <a:lnTo>
                  <a:pt x="12052" y="10953"/>
                </a:lnTo>
                <a:cubicBezTo>
                  <a:pt x="12625" y="11121"/>
                  <a:pt x="13126" y="11179"/>
                  <a:pt x="13545" y="11179"/>
                </a:cubicBezTo>
                <a:cubicBezTo>
                  <a:pt x="14503" y="11179"/>
                  <a:pt x="15035" y="10875"/>
                  <a:pt x="15035" y="10875"/>
                </a:cubicBezTo>
                <a:cubicBezTo>
                  <a:pt x="13426" y="10600"/>
                  <a:pt x="11973" y="9736"/>
                  <a:pt x="10992" y="8441"/>
                </a:cubicBezTo>
                <a:lnTo>
                  <a:pt x="10992" y="8441"/>
                </a:lnTo>
                <a:cubicBezTo>
                  <a:pt x="10992" y="8441"/>
                  <a:pt x="12459" y="9541"/>
                  <a:pt x="14054" y="9541"/>
                </a:cubicBezTo>
                <a:cubicBezTo>
                  <a:pt x="14340" y="9541"/>
                  <a:pt x="14631" y="9506"/>
                  <a:pt x="14917" y="9422"/>
                </a:cubicBezTo>
                <a:cubicBezTo>
                  <a:pt x="12209" y="8912"/>
                  <a:pt x="8440" y="5889"/>
                  <a:pt x="8440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4"/>
          <p:cNvSpPr/>
          <p:nvPr/>
        </p:nvSpPr>
        <p:spPr>
          <a:xfrm>
            <a:off x="6733682" y="3587299"/>
            <a:ext cx="961604" cy="1067642"/>
          </a:xfrm>
          <a:custGeom>
            <a:avLst/>
            <a:gdLst/>
            <a:ahLst/>
            <a:cxnLst/>
            <a:rect l="l" t="t" r="r" b="b"/>
            <a:pathLst>
              <a:path w="21456" h="23822" extrusionOk="0">
                <a:moveTo>
                  <a:pt x="11591" y="0"/>
                </a:moveTo>
                <a:cubicBezTo>
                  <a:pt x="8713" y="0"/>
                  <a:pt x="8090" y="2114"/>
                  <a:pt x="8081" y="2114"/>
                </a:cubicBezTo>
                <a:cubicBezTo>
                  <a:pt x="8081" y="2114"/>
                  <a:pt x="8081" y="2113"/>
                  <a:pt x="8081" y="2113"/>
                </a:cubicBezTo>
                <a:cubicBezTo>
                  <a:pt x="7565" y="1597"/>
                  <a:pt x="6259" y="1137"/>
                  <a:pt x="5322" y="1137"/>
                </a:cubicBezTo>
                <a:cubicBezTo>
                  <a:pt x="4904" y="1137"/>
                  <a:pt x="4560" y="1228"/>
                  <a:pt x="4391" y="1446"/>
                </a:cubicBezTo>
                <a:cubicBezTo>
                  <a:pt x="3841" y="2192"/>
                  <a:pt x="5451" y="3683"/>
                  <a:pt x="5451" y="3683"/>
                </a:cubicBezTo>
                <a:cubicBezTo>
                  <a:pt x="5451" y="3683"/>
                  <a:pt x="4600" y="2910"/>
                  <a:pt x="3618" y="2910"/>
                </a:cubicBezTo>
                <a:cubicBezTo>
                  <a:pt x="3201" y="2910"/>
                  <a:pt x="2760" y="3050"/>
                  <a:pt x="2350" y="3448"/>
                </a:cubicBezTo>
                <a:cubicBezTo>
                  <a:pt x="976" y="4783"/>
                  <a:pt x="4195" y="6196"/>
                  <a:pt x="4195" y="6196"/>
                </a:cubicBezTo>
                <a:cubicBezTo>
                  <a:pt x="4195" y="6196"/>
                  <a:pt x="3245" y="5818"/>
                  <a:pt x="2266" y="5818"/>
                </a:cubicBezTo>
                <a:cubicBezTo>
                  <a:pt x="1273" y="5818"/>
                  <a:pt x="250" y="6206"/>
                  <a:pt x="151" y="7766"/>
                </a:cubicBezTo>
                <a:cubicBezTo>
                  <a:pt x="1" y="10147"/>
                  <a:pt x="2419" y="11186"/>
                  <a:pt x="3550" y="11540"/>
                </a:cubicBezTo>
                <a:lnTo>
                  <a:pt x="3550" y="11540"/>
                </a:lnTo>
                <a:cubicBezTo>
                  <a:pt x="3521" y="11538"/>
                  <a:pt x="3492" y="11537"/>
                  <a:pt x="3463" y="11537"/>
                </a:cubicBezTo>
                <a:cubicBezTo>
                  <a:pt x="3002" y="11537"/>
                  <a:pt x="2456" y="11802"/>
                  <a:pt x="2389" y="13026"/>
                </a:cubicBezTo>
                <a:cubicBezTo>
                  <a:pt x="2332" y="14603"/>
                  <a:pt x="3990" y="15551"/>
                  <a:pt x="5211" y="15551"/>
                </a:cubicBezTo>
                <a:cubicBezTo>
                  <a:pt x="5662" y="15551"/>
                  <a:pt x="6053" y="15422"/>
                  <a:pt x="6275" y="15146"/>
                </a:cubicBezTo>
                <a:cubicBezTo>
                  <a:pt x="6688" y="14636"/>
                  <a:pt x="7110" y="14508"/>
                  <a:pt x="7428" y="14508"/>
                </a:cubicBezTo>
                <a:cubicBezTo>
                  <a:pt x="7747" y="14508"/>
                  <a:pt x="7963" y="14636"/>
                  <a:pt x="7963" y="14636"/>
                </a:cubicBezTo>
                <a:cubicBezTo>
                  <a:pt x="10594" y="16285"/>
                  <a:pt x="8945" y="23822"/>
                  <a:pt x="8945" y="23822"/>
                </a:cubicBezTo>
                <a:lnTo>
                  <a:pt x="10986" y="23822"/>
                </a:lnTo>
                <a:cubicBezTo>
                  <a:pt x="9887" y="17266"/>
                  <a:pt x="11732" y="15029"/>
                  <a:pt x="11732" y="15029"/>
                </a:cubicBezTo>
                <a:cubicBezTo>
                  <a:pt x="11877" y="14925"/>
                  <a:pt x="12029" y="14883"/>
                  <a:pt x="12185" y="14883"/>
                </a:cubicBezTo>
                <a:cubicBezTo>
                  <a:pt x="12894" y="14883"/>
                  <a:pt x="13715" y="15748"/>
                  <a:pt x="14634" y="15748"/>
                </a:cubicBezTo>
                <a:cubicBezTo>
                  <a:pt x="14827" y="15748"/>
                  <a:pt x="15024" y="15710"/>
                  <a:pt x="15226" y="15617"/>
                </a:cubicBezTo>
                <a:cubicBezTo>
                  <a:pt x="16599" y="14950"/>
                  <a:pt x="15383" y="13381"/>
                  <a:pt x="15383" y="13380"/>
                </a:cubicBezTo>
                <a:lnTo>
                  <a:pt x="15383" y="13380"/>
                </a:lnTo>
                <a:cubicBezTo>
                  <a:pt x="16056" y="14153"/>
                  <a:pt x="16787" y="14399"/>
                  <a:pt x="17443" y="14399"/>
                </a:cubicBezTo>
                <a:cubicBezTo>
                  <a:pt x="18586" y="14399"/>
                  <a:pt x="19505" y="13655"/>
                  <a:pt x="19505" y="13655"/>
                </a:cubicBezTo>
                <a:cubicBezTo>
                  <a:pt x="21455" y="11101"/>
                  <a:pt x="17703" y="9573"/>
                  <a:pt x="16960" y="9302"/>
                </a:cubicBezTo>
                <a:lnTo>
                  <a:pt x="16960" y="9302"/>
                </a:lnTo>
                <a:cubicBezTo>
                  <a:pt x="17243" y="9396"/>
                  <a:pt x="17966" y="9611"/>
                  <a:pt x="18680" y="9611"/>
                </a:cubicBezTo>
                <a:cubicBezTo>
                  <a:pt x="19570" y="9611"/>
                  <a:pt x="20447" y="9278"/>
                  <a:pt x="20447" y="7962"/>
                </a:cubicBezTo>
                <a:cubicBezTo>
                  <a:pt x="20447" y="5293"/>
                  <a:pt x="16364" y="4822"/>
                  <a:pt x="16364" y="4822"/>
                </a:cubicBezTo>
                <a:cubicBezTo>
                  <a:pt x="18955" y="4547"/>
                  <a:pt x="18052" y="1760"/>
                  <a:pt x="14441" y="543"/>
                </a:cubicBezTo>
                <a:cubicBezTo>
                  <a:pt x="13306" y="154"/>
                  <a:pt x="12367" y="0"/>
                  <a:pt x="11591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4"/>
          <p:cNvSpPr/>
          <p:nvPr/>
        </p:nvSpPr>
        <p:spPr>
          <a:xfrm>
            <a:off x="5269617" y="3530694"/>
            <a:ext cx="638694" cy="842748"/>
          </a:xfrm>
          <a:custGeom>
            <a:avLst/>
            <a:gdLst/>
            <a:ahLst/>
            <a:cxnLst/>
            <a:rect l="l" t="t" r="r" b="b"/>
            <a:pathLst>
              <a:path w="14251" h="18804" extrusionOk="0">
                <a:moveTo>
                  <a:pt x="7106" y="0"/>
                </a:moveTo>
                <a:cubicBezTo>
                  <a:pt x="4593" y="0"/>
                  <a:pt x="2513" y="1335"/>
                  <a:pt x="2513" y="2944"/>
                </a:cubicBezTo>
                <a:cubicBezTo>
                  <a:pt x="2513" y="3141"/>
                  <a:pt x="2552" y="3298"/>
                  <a:pt x="2591" y="3455"/>
                </a:cubicBezTo>
                <a:cubicBezTo>
                  <a:pt x="1727" y="3887"/>
                  <a:pt x="1178" y="4554"/>
                  <a:pt x="1178" y="5300"/>
                </a:cubicBezTo>
                <a:cubicBezTo>
                  <a:pt x="1217" y="5889"/>
                  <a:pt x="1531" y="6477"/>
                  <a:pt x="2042" y="6792"/>
                </a:cubicBezTo>
                <a:cubicBezTo>
                  <a:pt x="1178" y="7223"/>
                  <a:pt x="628" y="7891"/>
                  <a:pt x="628" y="8637"/>
                </a:cubicBezTo>
                <a:cubicBezTo>
                  <a:pt x="668" y="9382"/>
                  <a:pt x="1099" y="10011"/>
                  <a:pt x="1767" y="10325"/>
                </a:cubicBezTo>
                <a:cubicBezTo>
                  <a:pt x="1060" y="10639"/>
                  <a:pt x="589" y="11306"/>
                  <a:pt x="550" y="12091"/>
                </a:cubicBezTo>
                <a:cubicBezTo>
                  <a:pt x="550" y="12680"/>
                  <a:pt x="903" y="13230"/>
                  <a:pt x="1413" y="13583"/>
                </a:cubicBezTo>
                <a:cubicBezTo>
                  <a:pt x="550" y="14015"/>
                  <a:pt x="0" y="14682"/>
                  <a:pt x="0" y="15428"/>
                </a:cubicBezTo>
                <a:cubicBezTo>
                  <a:pt x="0" y="16684"/>
                  <a:pt x="1610" y="17744"/>
                  <a:pt x="3573" y="17744"/>
                </a:cubicBezTo>
                <a:lnTo>
                  <a:pt x="3926" y="17744"/>
                </a:lnTo>
                <a:cubicBezTo>
                  <a:pt x="4515" y="18372"/>
                  <a:pt x="5732" y="18804"/>
                  <a:pt x="7106" y="18804"/>
                </a:cubicBezTo>
                <a:cubicBezTo>
                  <a:pt x="8519" y="18804"/>
                  <a:pt x="9696" y="18372"/>
                  <a:pt x="10285" y="17744"/>
                </a:cubicBezTo>
                <a:lnTo>
                  <a:pt x="10639" y="17744"/>
                </a:lnTo>
                <a:cubicBezTo>
                  <a:pt x="12641" y="17744"/>
                  <a:pt x="14250" y="16723"/>
                  <a:pt x="14250" y="15428"/>
                </a:cubicBezTo>
                <a:cubicBezTo>
                  <a:pt x="14250" y="14682"/>
                  <a:pt x="13701" y="14015"/>
                  <a:pt x="12798" y="13583"/>
                </a:cubicBezTo>
                <a:cubicBezTo>
                  <a:pt x="13347" y="13230"/>
                  <a:pt x="13661" y="12680"/>
                  <a:pt x="13701" y="12091"/>
                </a:cubicBezTo>
                <a:cubicBezTo>
                  <a:pt x="13622" y="11306"/>
                  <a:pt x="13151" y="10639"/>
                  <a:pt x="12444" y="10325"/>
                </a:cubicBezTo>
                <a:cubicBezTo>
                  <a:pt x="13112" y="10011"/>
                  <a:pt x="13544" y="9382"/>
                  <a:pt x="13583" y="8637"/>
                </a:cubicBezTo>
                <a:cubicBezTo>
                  <a:pt x="13583" y="7891"/>
                  <a:pt x="13033" y="7223"/>
                  <a:pt x="12170" y="6792"/>
                </a:cubicBezTo>
                <a:cubicBezTo>
                  <a:pt x="12680" y="6477"/>
                  <a:pt x="12994" y="5889"/>
                  <a:pt x="13033" y="5300"/>
                </a:cubicBezTo>
                <a:cubicBezTo>
                  <a:pt x="13033" y="4554"/>
                  <a:pt x="12484" y="3887"/>
                  <a:pt x="11620" y="3455"/>
                </a:cubicBezTo>
                <a:cubicBezTo>
                  <a:pt x="11659" y="3298"/>
                  <a:pt x="11699" y="3141"/>
                  <a:pt x="11699" y="2944"/>
                </a:cubicBezTo>
                <a:cubicBezTo>
                  <a:pt x="11699" y="1335"/>
                  <a:pt x="9657" y="0"/>
                  <a:pt x="7106" y="0"/>
                </a:cubicBezTo>
                <a:close/>
              </a:path>
            </a:pathLst>
          </a:custGeom>
          <a:solidFill>
            <a:srgbClr val="A0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4"/>
          <p:cNvSpPr/>
          <p:nvPr/>
        </p:nvSpPr>
        <p:spPr>
          <a:xfrm>
            <a:off x="5552866" y="4336474"/>
            <a:ext cx="70408" cy="357195"/>
          </a:xfrm>
          <a:custGeom>
            <a:avLst/>
            <a:gdLst/>
            <a:ahLst/>
            <a:cxnLst/>
            <a:rect l="l" t="t" r="r" b="b"/>
            <a:pathLst>
              <a:path w="1571" h="7970" extrusionOk="0">
                <a:moveTo>
                  <a:pt x="0" y="1"/>
                </a:moveTo>
                <a:lnTo>
                  <a:pt x="0" y="7970"/>
                </a:lnTo>
                <a:lnTo>
                  <a:pt x="1571" y="7970"/>
                </a:lnTo>
                <a:lnTo>
                  <a:pt x="1571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4"/>
          <p:cNvSpPr/>
          <p:nvPr/>
        </p:nvSpPr>
        <p:spPr>
          <a:xfrm>
            <a:off x="423732" y="3690873"/>
            <a:ext cx="603064" cy="670291"/>
          </a:xfrm>
          <a:custGeom>
            <a:avLst/>
            <a:gdLst/>
            <a:ahLst/>
            <a:cxnLst/>
            <a:rect l="l" t="t" r="r" b="b"/>
            <a:pathLst>
              <a:path w="13456" h="14956" extrusionOk="0">
                <a:moveTo>
                  <a:pt x="7233" y="0"/>
                </a:moveTo>
                <a:cubicBezTo>
                  <a:pt x="5438" y="0"/>
                  <a:pt x="5068" y="1333"/>
                  <a:pt x="5037" y="1333"/>
                </a:cubicBezTo>
                <a:cubicBezTo>
                  <a:pt x="4743" y="1012"/>
                  <a:pt x="3940" y="728"/>
                  <a:pt x="3345" y="728"/>
                </a:cubicBezTo>
                <a:cubicBezTo>
                  <a:pt x="3067" y="728"/>
                  <a:pt x="2834" y="790"/>
                  <a:pt x="2721" y="941"/>
                </a:cubicBezTo>
                <a:cubicBezTo>
                  <a:pt x="2407" y="1372"/>
                  <a:pt x="3389" y="2315"/>
                  <a:pt x="3389" y="2315"/>
                </a:cubicBezTo>
                <a:cubicBezTo>
                  <a:pt x="3389" y="2315"/>
                  <a:pt x="2863" y="1828"/>
                  <a:pt x="2251" y="1828"/>
                </a:cubicBezTo>
                <a:cubicBezTo>
                  <a:pt x="1993" y="1828"/>
                  <a:pt x="1721" y="1914"/>
                  <a:pt x="1465" y="2158"/>
                </a:cubicBezTo>
                <a:cubicBezTo>
                  <a:pt x="602" y="3021"/>
                  <a:pt x="2643" y="3885"/>
                  <a:pt x="2643" y="3885"/>
                </a:cubicBezTo>
                <a:cubicBezTo>
                  <a:pt x="2643" y="3885"/>
                  <a:pt x="2047" y="3654"/>
                  <a:pt x="1430" y="3654"/>
                </a:cubicBezTo>
                <a:cubicBezTo>
                  <a:pt x="801" y="3654"/>
                  <a:pt x="151" y="3895"/>
                  <a:pt x="91" y="4866"/>
                </a:cubicBezTo>
                <a:cubicBezTo>
                  <a:pt x="1" y="6376"/>
                  <a:pt x="1512" y="7026"/>
                  <a:pt x="2215" y="7246"/>
                </a:cubicBezTo>
                <a:lnTo>
                  <a:pt x="2215" y="7246"/>
                </a:lnTo>
                <a:cubicBezTo>
                  <a:pt x="2194" y="7245"/>
                  <a:pt x="2173" y="7244"/>
                  <a:pt x="2152" y="7244"/>
                </a:cubicBezTo>
                <a:cubicBezTo>
                  <a:pt x="1864" y="7244"/>
                  <a:pt x="1527" y="7407"/>
                  <a:pt x="1504" y="8164"/>
                </a:cubicBezTo>
                <a:cubicBezTo>
                  <a:pt x="1447" y="9165"/>
                  <a:pt x="2495" y="9750"/>
                  <a:pt x="3266" y="9750"/>
                </a:cubicBezTo>
                <a:cubicBezTo>
                  <a:pt x="3552" y="9750"/>
                  <a:pt x="3800" y="9669"/>
                  <a:pt x="3938" y="9499"/>
                </a:cubicBezTo>
                <a:cubicBezTo>
                  <a:pt x="4076" y="9250"/>
                  <a:pt x="4350" y="9099"/>
                  <a:pt x="4636" y="9099"/>
                </a:cubicBezTo>
                <a:cubicBezTo>
                  <a:pt x="4758" y="9099"/>
                  <a:pt x="4881" y="9126"/>
                  <a:pt x="4998" y="9184"/>
                </a:cubicBezTo>
                <a:cubicBezTo>
                  <a:pt x="6647" y="10205"/>
                  <a:pt x="5626" y="14955"/>
                  <a:pt x="5626" y="14955"/>
                </a:cubicBezTo>
                <a:lnTo>
                  <a:pt x="6883" y="14955"/>
                </a:lnTo>
                <a:cubicBezTo>
                  <a:pt x="6176" y="10833"/>
                  <a:pt x="7354" y="9420"/>
                  <a:pt x="7354" y="9420"/>
                </a:cubicBezTo>
                <a:cubicBezTo>
                  <a:pt x="7440" y="9362"/>
                  <a:pt x="7529" y="9339"/>
                  <a:pt x="7621" y="9339"/>
                </a:cubicBezTo>
                <a:cubicBezTo>
                  <a:pt x="8055" y="9339"/>
                  <a:pt x="8551" y="9870"/>
                  <a:pt x="9135" y="9870"/>
                </a:cubicBezTo>
                <a:cubicBezTo>
                  <a:pt x="9269" y="9870"/>
                  <a:pt x="9408" y="9842"/>
                  <a:pt x="9552" y="9773"/>
                </a:cubicBezTo>
                <a:cubicBezTo>
                  <a:pt x="10415" y="9381"/>
                  <a:pt x="9631" y="8400"/>
                  <a:pt x="9630" y="8399"/>
                </a:cubicBezTo>
                <a:lnTo>
                  <a:pt x="9630" y="8399"/>
                </a:lnTo>
                <a:cubicBezTo>
                  <a:pt x="10051" y="8893"/>
                  <a:pt x="10515" y="9048"/>
                  <a:pt x="10932" y="9048"/>
                </a:cubicBezTo>
                <a:cubicBezTo>
                  <a:pt x="11644" y="9048"/>
                  <a:pt x="12221" y="8596"/>
                  <a:pt x="12221" y="8596"/>
                </a:cubicBezTo>
                <a:cubicBezTo>
                  <a:pt x="13455" y="6974"/>
                  <a:pt x="11111" y="6017"/>
                  <a:pt x="10621" y="5839"/>
                </a:cubicBezTo>
                <a:lnTo>
                  <a:pt x="10621" y="5839"/>
                </a:lnTo>
                <a:cubicBezTo>
                  <a:pt x="10804" y="5899"/>
                  <a:pt x="11250" y="6029"/>
                  <a:pt x="11691" y="6029"/>
                </a:cubicBezTo>
                <a:cubicBezTo>
                  <a:pt x="12254" y="6029"/>
                  <a:pt x="12810" y="5818"/>
                  <a:pt x="12810" y="4984"/>
                </a:cubicBezTo>
                <a:cubicBezTo>
                  <a:pt x="12810" y="3335"/>
                  <a:pt x="10259" y="3021"/>
                  <a:pt x="10259" y="3021"/>
                </a:cubicBezTo>
                <a:cubicBezTo>
                  <a:pt x="11868" y="2864"/>
                  <a:pt x="11318" y="1098"/>
                  <a:pt x="9042" y="352"/>
                </a:cubicBezTo>
                <a:cubicBezTo>
                  <a:pt x="8318" y="99"/>
                  <a:pt x="7723" y="0"/>
                  <a:pt x="7233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4"/>
          <p:cNvSpPr txBox="1"/>
          <p:nvPr/>
        </p:nvSpPr>
        <p:spPr>
          <a:xfrm>
            <a:off x="788300" y="1107063"/>
            <a:ext cx="31701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including icons from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infographics &amp; images by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200" b="1">
              <a:solidFill>
                <a:srgbClr val="3B3B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894470" y="2046690"/>
            <a:ext cx="2941877" cy="1879976"/>
            <a:chOff x="603720" y="1681555"/>
            <a:chExt cx="3513528" cy="2245015"/>
          </a:xfrm>
        </p:grpSpPr>
        <p:sp>
          <p:nvSpPr>
            <p:cNvPr id="709" name="Google Shape;709;p34"/>
            <p:cNvSpPr/>
            <p:nvPr/>
          </p:nvSpPr>
          <p:spPr>
            <a:xfrm>
              <a:off x="1267025" y="2584141"/>
              <a:ext cx="1915993" cy="826928"/>
            </a:xfrm>
            <a:custGeom>
              <a:avLst/>
              <a:gdLst/>
              <a:ahLst/>
              <a:cxnLst/>
              <a:rect l="l" t="t" r="r" b="b"/>
              <a:pathLst>
                <a:path w="42751" h="18451" extrusionOk="0">
                  <a:moveTo>
                    <a:pt x="25870" y="0"/>
                  </a:moveTo>
                  <a:cubicBezTo>
                    <a:pt x="21513" y="0"/>
                    <a:pt x="17901" y="1688"/>
                    <a:pt x="17352" y="3887"/>
                  </a:cubicBezTo>
                  <a:cubicBezTo>
                    <a:pt x="16763" y="3808"/>
                    <a:pt x="16174" y="3808"/>
                    <a:pt x="15585" y="3808"/>
                  </a:cubicBezTo>
                  <a:cubicBezTo>
                    <a:pt x="10678" y="3808"/>
                    <a:pt x="6674" y="5496"/>
                    <a:pt x="6674" y="7616"/>
                  </a:cubicBezTo>
                  <a:cubicBezTo>
                    <a:pt x="6674" y="7773"/>
                    <a:pt x="6713" y="7930"/>
                    <a:pt x="6752" y="8087"/>
                  </a:cubicBezTo>
                  <a:cubicBezTo>
                    <a:pt x="2748" y="8990"/>
                    <a:pt x="0" y="10835"/>
                    <a:pt x="0" y="12955"/>
                  </a:cubicBezTo>
                  <a:cubicBezTo>
                    <a:pt x="0" y="15978"/>
                    <a:pt x="5496" y="18451"/>
                    <a:pt x="12248" y="18451"/>
                  </a:cubicBezTo>
                  <a:cubicBezTo>
                    <a:pt x="16527" y="18451"/>
                    <a:pt x="20257" y="17469"/>
                    <a:pt x="22455" y="15978"/>
                  </a:cubicBezTo>
                  <a:cubicBezTo>
                    <a:pt x="24575" y="17509"/>
                    <a:pt x="27715" y="18451"/>
                    <a:pt x="31209" y="18451"/>
                  </a:cubicBezTo>
                  <a:cubicBezTo>
                    <a:pt x="37608" y="18451"/>
                    <a:pt x="42750" y="15310"/>
                    <a:pt x="42750" y="11463"/>
                  </a:cubicBezTo>
                  <a:cubicBezTo>
                    <a:pt x="42750" y="8283"/>
                    <a:pt x="39257" y="5614"/>
                    <a:pt x="34507" y="4790"/>
                  </a:cubicBezTo>
                  <a:cubicBezTo>
                    <a:pt x="34507" y="4672"/>
                    <a:pt x="34507" y="4593"/>
                    <a:pt x="34507" y="4476"/>
                  </a:cubicBezTo>
                  <a:cubicBezTo>
                    <a:pt x="34507" y="2002"/>
                    <a:pt x="30620" y="0"/>
                    <a:pt x="2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324412" y="3905416"/>
              <a:ext cx="98554" cy="21154"/>
            </a:xfrm>
            <a:custGeom>
              <a:avLst/>
              <a:gdLst/>
              <a:ahLst/>
              <a:cxnLst/>
              <a:rect l="l" t="t" r="r" b="b"/>
              <a:pathLst>
                <a:path w="2199" h="472" fill="none" extrusionOk="0">
                  <a:moveTo>
                    <a:pt x="0" y="472"/>
                  </a:moveTo>
                  <a:cubicBezTo>
                    <a:pt x="1335" y="158"/>
                    <a:pt x="2199" y="1"/>
                    <a:pt x="2199" y="1"/>
                  </a:cubicBezTo>
                </a:path>
              </a:pathLst>
            </a:custGeom>
            <a:noFill/>
            <a:ln w="8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213578" y="1792434"/>
              <a:ext cx="82733" cy="40470"/>
            </a:xfrm>
            <a:custGeom>
              <a:avLst/>
              <a:gdLst/>
              <a:ahLst/>
              <a:cxnLst/>
              <a:rect l="l" t="t" r="r" b="b"/>
              <a:pathLst>
                <a:path w="1846" h="903" extrusionOk="0">
                  <a:moveTo>
                    <a:pt x="471" y="0"/>
                  </a:moveTo>
                  <a:lnTo>
                    <a:pt x="0" y="314"/>
                  </a:lnTo>
                  <a:lnTo>
                    <a:pt x="393" y="471"/>
                  </a:lnTo>
                  <a:cubicBezTo>
                    <a:pt x="825" y="667"/>
                    <a:pt x="1335" y="824"/>
                    <a:pt x="1845" y="903"/>
                  </a:cubicBezTo>
                  <a:lnTo>
                    <a:pt x="1845" y="196"/>
                  </a:lnTo>
                  <a:cubicBezTo>
                    <a:pt x="1374" y="196"/>
                    <a:pt x="903" y="118"/>
                    <a:pt x="471" y="0"/>
                  </a:cubicBezTo>
                  <a:close/>
                </a:path>
              </a:pathLst>
            </a:custGeom>
            <a:solidFill>
              <a:srgbClr val="FE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051696" y="1690384"/>
              <a:ext cx="309689" cy="205892"/>
            </a:xfrm>
            <a:custGeom>
              <a:avLst/>
              <a:gdLst/>
              <a:ahLst/>
              <a:cxnLst/>
              <a:rect l="l" t="t" r="r" b="b"/>
              <a:pathLst>
                <a:path w="6910" h="4594" extrusionOk="0">
                  <a:moveTo>
                    <a:pt x="1453" y="0"/>
                  </a:moveTo>
                  <a:cubicBezTo>
                    <a:pt x="943" y="0"/>
                    <a:pt x="393" y="157"/>
                    <a:pt x="1" y="510"/>
                  </a:cubicBezTo>
                  <a:cubicBezTo>
                    <a:pt x="707" y="550"/>
                    <a:pt x="1375" y="1099"/>
                    <a:pt x="2081" y="1845"/>
                  </a:cubicBezTo>
                  <a:cubicBezTo>
                    <a:pt x="1218" y="2434"/>
                    <a:pt x="511" y="3180"/>
                    <a:pt x="1" y="4083"/>
                  </a:cubicBezTo>
                  <a:cubicBezTo>
                    <a:pt x="393" y="3729"/>
                    <a:pt x="943" y="3572"/>
                    <a:pt x="1453" y="3572"/>
                  </a:cubicBezTo>
                  <a:cubicBezTo>
                    <a:pt x="2788" y="3572"/>
                    <a:pt x="4123" y="4593"/>
                    <a:pt x="5457" y="4593"/>
                  </a:cubicBezTo>
                  <a:cubicBezTo>
                    <a:pt x="5968" y="4593"/>
                    <a:pt x="6517" y="4436"/>
                    <a:pt x="6910" y="4083"/>
                  </a:cubicBezTo>
                  <a:lnTo>
                    <a:pt x="6910" y="510"/>
                  </a:lnTo>
                  <a:cubicBezTo>
                    <a:pt x="6517" y="864"/>
                    <a:pt x="5968" y="1021"/>
                    <a:pt x="5457" y="1021"/>
                  </a:cubicBezTo>
                  <a:cubicBezTo>
                    <a:pt x="4123" y="1021"/>
                    <a:pt x="2788" y="0"/>
                    <a:pt x="1453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361342" y="1713241"/>
              <a:ext cx="45" cy="360691"/>
            </a:xfrm>
            <a:custGeom>
              <a:avLst/>
              <a:gdLst/>
              <a:ahLst/>
              <a:cxnLst/>
              <a:rect l="l" t="t" r="r" b="b"/>
              <a:pathLst>
                <a:path w="1" h="8048" fill="none" extrusionOk="0">
                  <a:moveTo>
                    <a:pt x="1" y="0"/>
                  </a:moveTo>
                  <a:lnTo>
                    <a:pt x="1" y="8048"/>
                  </a:lnTo>
                </a:path>
              </a:pathLst>
            </a:custGeom>
            <a:noFill/>
            <a:ln w="98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341981" y="1681555"/>
              <a:ext cx="37019" cy="3701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33" y="1"/>
                  </a:moveTo>
                  <a:cubicBezTo>
                    <a:pt x="197" y="1"/>
                    <a:pt x="1" y="197"/>
                    <a:pt x="1" y="433"/>
                  </a:cubicBezTo>
                  <a:cubicBezTo>
                    <a:pt x="1" y="629"/>
                    <a:pt x="197" y="825"/>
                    <a:pt x="433" y="825"/>
                  </a:cubicBezTo>
                  <a:cubicBezTo>
                    <a:pt x="668" y="825"/>
                    <a:pt x="825" y="629"/>
                    <a:pt x="825" y="433"/>
                  </a:cubicBezTo>
                  <a:cubicBezTo>
                    <a:pt x="825" y="197"/>
                    <a:pt x="668" y="1"/>
                    <a:pt x="433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03720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3220" y="0"/>
                  </a:moveTo>
                  <a:lnTo>
                    <a:pt x="1" y="9343"/>
                  </a:lnTo>
                  <a:lnTo>
                    <a:pt x="30267" y="9343"/>
                  </a:lnTo>
                  <a:lnTo>
                    <a:pt x="3368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607661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1" y="0"/>
                  </a:moveTo>
                  <a:lnTo>
                    <a:pt x="3416" y="9343"/>
                  </a:lnTo>
                  <a:lnTo>
                    <a:pt x="33682" y="9343"/>
                  </a:lnTo>
                  <a:lnTo>
                    <a:pt x="3046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852884" y="2830460"/>
              <a:ext cx="100346" cy="184783"/>
            </a:xfrm>
            <a:custGeom>
              <a:avLst/>
              <a:gdLst/>
              <a:ahLst/>
              <a:cxnLst/>
              <a:rect l="l" t="t" r="r" b="b"/>
              <a:pathLst>
                <a:path w="2239" h="4123" extrusionOk="0">
                  <a:moveTo>
                    <a:pt x="2238" y="0"/>
                  </a:moveTo>
                  <a:lnTo>
                    <a:pt x="2238" y="4122"/>
                  </a:lnTo>
                  <a:lnTo>
                    <a:pt x="1" y="4122"/>
                  </a:lnTo>
                  <a:lnTo>
                    <a:pt x="1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760714" y="2830460"/>
              <a:ext cx="98599" cy="184783"/>
            </a:xfrm>
            <a:custGeom>
              <a:avLst/>
              <a:gdLst/>
              <a:ahLst/>
              <a:cxnLst/>
              <a:rect l="l" t="t" r="r" b="b"/>
              <a:pathLst>
                <a:path w="2200" h="4123" extrusionOk="0">
                  <a:moveTo>
                    <a:pt x="1" y="0"/>
                  </a:moveTo>
                  <a:lnTo>
                    <a:pt x="1" y="4122"/>
                  </a:lnTo>
                  <a:lnTo>
                    <a:pt x="2199" y="4122"/>
                  </a:lnTo>
                  <a:lnTo>
                    <a:pt x="2199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69098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09311" y="3015199"/>
              <a:ext cx="1243910" cy="890255"/>
            </a:xfrm>
            <a:custGeom>
              <a:avLst/>
              <a:gdLst/>
              <a:ahLst/>
              <a:cxnLst/>
              <a:rect l="l" t="t" r="r" b="b"/>
              <a:pathLst>
                <a:path w="27755" h="19864" extrusionOk="0">
                  <a:moveTo>
                    <a:pt x="25006" y="2748"/>
                  </a:moveTo>
                  <a:lnTo>
                    <a:pt x="25006" y="17116"/>
                  </a:lnTo>
                  <a:lnTo>
                    <a:pt x="2709" y="17116"/>
                  </a:lnTo>
                  <a:lnTo>
                    <a:pt x="2709" y="2748"/>
                  </a:lnTo>
                  <a:close/>
                  <a:moveTo>
                    <a:pt x="0" y="0"/>
                  </a:moveTo>
                  <a:lnTo>
                    <a:pt x="0" y="19864"/>
                  </a:lnTo>
                  <a:lnTo>
                    <a:pt x="27754" y="19864"/>
                  </a:lnTo>
                  <a:lnTo>
                    <a:pt x="27754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562598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585457" y="3125771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643543" y="3125771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527416" y="311899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27416" y="330019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212481" y="314360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237126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293419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179047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179047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64112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87002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943295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28930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28930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562598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585457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643543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527416" y="3351243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527416" y="3534190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212481" y="3375848"/>
              <a:ext cx="235785" cy="158385"/>
            </a:xfrm>
            <a:custGeom>
              <a:avLst/>
              <a:gdLst/>
              <a:ahLst/>
              <a:cxnLst/>
              <a:rect l="l" t="t" r="r" b="b"/>
              <a:pathLst>
                <a:path w="5261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61" y="3534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237126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293419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9047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9047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64112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87002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981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943295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28930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28930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562598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585457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643543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27416" y="358523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527416" y="376643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212481" y="360984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37126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293419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179047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9047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4112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7002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943295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28930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28930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829330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67750" y="3015199"/>
              <a:ext cx="1243955" cy="890255"/>
            </a:xfrm>
            <a:custGeom>
              <a:avLst/>
              <a:gdLst/>
              <a:ahLst/>
              <a:cxnLst/>
              <a:rect l="l" t="t" r="r" b="b"/>
              <a:pathLst>
                <a:path w="27756" h="19864" extrusionOk="0">
                  <a:moveTo>
                    <a:pt x="25046" y="2748"/>
                  </a:moveTo>
                  <a:lnTo>
                    <a:pt x="25046" y="17116"/>
                  </a:lnTo>
                  <a:lnTo>
                    <a:pt x="2749" y="17116"/>
                  </a:lnTo>
                  <a:lnTo>
                    <a:pt x="2749" y="2748"/>
                  </a:lnTo>
                  <a:close/>
                  <a:moveTo>
                    <a:pt x="1" y="0"/>
                  </a:moveTo>
                  <a:lnTo>
                    <a:pt x="1" y="19864"/>
                  </a:lnTo>
                  <a:lnTo>
                    <a:pt x="27755" y="19864"/>
                  </a:lnTo>
                  <a:lnTo>
                    <a:pt x="27755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622830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645693" y="3125772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701985" y="3125772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87648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587648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272713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95569" y="3125772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353654" y="3125772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239279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239279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924344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47237" y="3125771"/>
              <a:ext cx="153105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003532" y="3125771"/>
              <a:ext cx="121417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9162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889162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622830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3645692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43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701985" y="3358012"/>
              <a:ext cx="121455" cy="197333"/>
            </a:xfrm>
            <a:custGeom>
              <a:avLst/>
              <a:gdLst/>
              <a:ahLst/>
              <a:cxnLst/>
              <a:rect l="l" t="t" r="r" b="b"/>
              <a:pathLst>
                <a:path w="2710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237" y="475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587648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587648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272713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295568" y="3358012"/>
              <a:ext cx="154889" cy="197333"/>
            </a:xfrm>
            <a:custGeom>
              <a:avLst/>
              <a:gdLst/>
              <a:ahLst/>
              <a:cxnLst/>
              <a:rect l="l" t="t" r="r" b="b"/>
              <a:pathLst>
                <a:path w="3456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353654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239279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239279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24344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947237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003530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89162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889162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622830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645692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701985" y="3591998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87648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587648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72713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295568" y="3591998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53654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39279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39279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924344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947237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003530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889162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889162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016514" y="2204086"/>
              <a:ext cx="686201" cy="1636287"/>
            </a:xfrm>
            <a:custGeom>
              <a:avLst/>
              <a:gdLst/>
              <a:ahLst/>
              <a:cxnLst/>
              <a:rect l="l" t="t" r="r" b="b"/>
              <a:pathLst>
                <a:path w="15311" h="36510" extrusionOk="0">
                  <a:moveTo>
                    <a:pt x="7656" y="1"/>
                  </a:moveTo>
                  <a:lnTo>
                    <a:pt x="1" y="13230"/>
                  </a:lnTo>
                  <a:lnTo>
                    <a:pt x="1" y="36509"/>
                  </a:lnTo>
                  <a:lnTo>
                    <a:pt x="15310" y="36509"/>
                  </a:lnTo>
                  <a:lnTo>
                    <a:pt x="15310" y="1323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953186" y="2073935"/>
              <a:ext cx="814603" cy="1829764"/>
            </a:xfrm>
            <a:custGeom>
              <a:avLst/>
              <a:gdLst/>
              <a:ahLst/>
              <a:cxnLst/>
              <a:rect l="l" t="t" r="r" b="b"/>
              <a:pathLst>
                <a:path w="18176" h="40827" extrusionOk="0">
                  <a:moveTo>
                    <a:pt x="9069" y="5771"/>
                  </a:moveTo>
                  <a:lnTo>
                    <a:pt x="11149" y="9304"/>
                  </a:lnTo>
                  <a:lnTo>
                    <a:pt x="15310" y="16527"/>
                  </a:lnTo>
                  <a:lnTo>
                    <a:pt x="15310" y="37961"/>
                  </a:lnTo>
                  <a:lnTo>
                    <a:pt x="2866" y="37961"/>
                  </a:lnTo>
                  <a:lnTo>
                    <a:pt x="2866" y="16527"/>
                  </a:lnTo>
                  <a:lnTo>
                    <a:pt x="7027" y="9304"/>
                  </a:lnTo>
                  <a:lnTo>
                    <a:pt x="9069" y="5771"/>
                  </a:lnTo>
                  <a:close/>
                  <a:moveTo>
                    <a:pt x="9069" y="0"/>
                  </a:moveTo>
                  <a:lnTo>
                    <a:pt x="4554" y="7851"/>
                  </a:lnTo>
                  <a:lnTo>
                    <a:pt x="0" y="15703"/>
                  </a:lnTo>
                  <a:lnTo>
                    <a:pt x="0" y="40827"/>
                  </a:lnTo>
                  <a:lnTo>
                    <a:pt x="18176" y="40827"/>
                  </a:lnTo>
                  <a:lnTo>
                    <a:pt x="18176" y="15742"/>
                  </a:lnTo>
                  <a:lnTo>
                    <a:pt x="13622" y="7891"/>
                  </a:lnTo>
                  <a:lnTo>
                    <a:pt x="9069" y="3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5561"/>
            </a:solidFill>
            <a:ln w="9525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898643" y="2073935"/>
              <a:ext cx="923689" cy="800530"/>
            </a:xfrm>
            <a:custGeom>
              <a:avLst/>
              <a:gdLst/>
              <a:ahLst/>
              <a:cxnLst/>
              <a:rect l="l" t="t" r="r" b="b"/>
              <a:pathLst>
                <a:path w="20610" h="17862" fill="none" extrusionOk="0">
                  <a:moveTo>
                    <a:pt x="20610" y="17862"/>
                  </a:moveTo>
                  <a:lnTo>
                    <a:pt x="10286" y="0"/>
                  </a:lnTo>
                  <a:lnTo>
                    <a:pt x="0" y="17862"/>
                  </a:lnTo>
                </a:path>
              </a:pathLst>
            </a:custGeom>
            <a:noFill/>
            <a:ln w="255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852884" y="3015199"/>
              <a:ext cx="100346" cy="888507"/>
            </a:xfrm>
            <a:custGeom>
              <a:avLst/>
              <a:gdLst/>
              <a:ahLst/>
              <a:cxnLst/>
              <a:rect l="l" t="t" r="r" b="b"/>
              <a:pathLst>
                <a:path w="2239" h="19825" extrusionOk="0">
                  <a:moveTo>
                    <a:pt x="1" y="19825"/>
                  </a:moveTo>
                  <a:lnTo>
                    <a:pt x="1" y="0"/>
                  </a:lnTo>
                  <a:lnTo>
                    <a:pt x="2238" y="0"/>
                  </a:lnTo>
                  <a:lnTo>
                    <a:pt x="2238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767750" y="3015199"/>
              <a:ext cx="98599" cy="888507"/>
            </a:xfrm>
            <a:custGeom>
              <a:avLst/>
              <a:gdLst/>
              <a:ahLst/>
              <a:cxnLst/>
              <a:rect l="l" t="t" r="r" b="b"/>
              <a:pathLst>
                <a:path w="2200" h="19825" extrusionOk="0">
                  <a:moveTo>
                    <a:pt x="2199" y="19825"/>
                  </a:moveTo>
                  <a:lnTo>
                    <a:pt x="2199" y="0"/>
                  </a:lnTo>
                  <a:lnTo>
                    <a:pt x="1" y="0"/>
                  </a:lnTo>
                  <a:lnTo>
                    <a:pt x="1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248760" y="2522562"/>
              <a:ext cx="221712" cy="221712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74" y="0"/>
                  </a:moveTo>
                  <a:cubicBezTo>
                    <a:pt x="1139" y="0"/>
                    <a:pt x="0" y="1100"/>
                    <a:pt x="0" y="2474"/>
                  </a:cubicBezTo>
                  <a:cubicBezTo>
                    <a:pt x="0" y="3847"/>
                    <a:pt x="1139" y="4947"/>
                    <a:pt x="2474" y="4947"/>
                  </a:cubicBezTo>
                  <a:cubicBezTo>
                    <a:pt x="3847" y="4947"/>
                    <a:pt x="4947" y="3847"/>
                    <a:pt x="4947" y="2474"/>
                  </a:cubicBezTo>
                  <a:cubicBezTo>
                    <a:pt x="4947" y="1100"/>
                    <a:pt x="3847" y="0"/>
                    <a:pt x="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01253" y="2513777"/>
              <a:ext cx="295616" cy="239729"/>
            </a:xfrm>
            <a:custGeom>
              <a:avLst/>
              <a:gdLst/>
              <a:ahLst/>
              <a:cxnLst/>
              <a:rect l="l" t="t" r="r" b="b"/>
              <a:pathLst>
                <a:path w="6596" h="5349" extrusionOk="0">
                  <a:moveTo>
                    <a:pt x="3534" y="393"/>
                  </a:moveTo>
                  <a:cubicBezTo>
                    <a:pt x="5575" y="393"/>
                    <a:pt x="6595" y="2827"/>
                    <a:pt x="5143" y="4279"/>
                  </a:cubicBezTo>
                  <a:cubicBezTo>
                    <a:pt x="4685" y="4737"/>
                    <a:pt x="4119" y="4944"/>
                    <a:pt x="3563" y="4944"/>
                  </a:cubicBezTo>
                  <a:cubicBezTo>
                    <a:pt x="2407" y="4944"/>
                    <a:pt x="1296" y="4049"/>
                    <a:pt x="1296" y="2670"/>
                  </a:cubicBezTo>
                  <a:cubicBezTo>
                    <a:pt x="1296" y="1413"/>
                    <a:pt x="2277" y="393"/>
                    <a:pt x="3534" y="393"/>
                  </a:cubicBezTo>
                  <a:close/>
                  <a:moveTo>
                    <a:pt x="3534" y="0"/>
                  </a:moveTo>
                  <a:cubicBezTo>
                    <a:pt x="1178" y="0"/>
                    <a:pt x="0" y="2866"/>
                    <a:pt x="1649" y="4554"/>
                  </a:cubicBezTo>
                  <a:cubicBezTo>
                    <a:pt x="2198" y="5102"/>
                    <a:pt x="2870" y="5348"/>
                    <a:pt x="3529" y="5348"/>
                  </a:cubicBezTo>
                  <a:cubicBezTo>
                    <a:pt x="4897" y="5348"/>
                    <a:pt x="6203" y="4286"/>
                    <a:pt x="6203" y="2670"/>
                  </a:cubicBezTo>
                  <a:cubicBezTo>
                    <a:pt x="6203" y="1217"/>
                    <a:pt x="5025" y="0"/>
                    <a:pt x="353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359594" y="2545419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1"/>
                  </a:moveTo>
                  <a:lnTo>
                    <a:pt x="1" y="393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59594" y="2703760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3"/>
                  </a:moveTo>
                  <a:lnTo>
                    <a:pt x="1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271617" y="2633396"/>
              <a:ext cx="17658" cy="45"/>
            </a:xfrm>
            <a:custGeom>
              <a:avLst/>
              <a:gdLst/>
              <a:ahLst/>
              <a:cxnLst/>
              <a:rect l="l" t="t" r="r" b="b"/>
              <a:pathLst>
                <a:path w="394" h="1" fill="none" extrusionOk="0">
                  <a:moveTo>
                    <a:pt x="1" y="1"/>
                  </a:moveTo>
                  <a:lnTo>
                    <a:pt x="393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431751" y="2633396"/>
              <a:ext cx="17613" cy="45"/>
            </a:xfrm>
            <a:custGeom>
              <a:avLst/>
              <a:gdLst/>
              <a:ahLst/>
              <a:cxnLst/>
              <a:rect l="l" t="t" r="r" b="b"/>
              <a:pathLst>
                <a:path w="393" h="1" fill="none" extrusionOk="0">
                  <a:moveTo>
                    <a:pt x="393" y="1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347269" y="2619323"/>
              <a:ext cx="26442" cy="28190"/>
            </a:xfrm>
            <a:custGeom>
              <a:avLst/>
              <a:gdLst/>
              <a:ahLst/>
              <a:cxnLst/>
              <a:rect l="l" t="t" r="r" b="b"/>
              <a:pathLst>
                <a:path w="590" h="629" extrusionOk="0">
                  <a:moveTo>
                    <a:pt x="276" y="0"/>
                  </a:moveTo>
                  <a:cubicBezTo>
                    <a:pt x="118" y="0"/>
                    <a:pt x="1" y="157"/>
                    <a:pt x="1" y="315"/>
                  </a:cubicBezTo>
                  <a:cubicBezTo>
                    <a:pt x="1" y="472"/>
                    <a:pt x="118" y="629"/>
                    <a:pt x="276" y="629"/>
                  </a:cubicBezTo>
                  <a:cubicBezTo>
                    <a:pt x="472" y="629"/>
                    <a:pt x="590" y="472"/>
                    <a:pt x="590" y="315"/>
                  </a:cubicBezTo>
                  <a:cubicBezTo>
                    <a:pt x="590" y="157"/>
                    <a:pt x="472" y="0"/>
                    <a:pt x="27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317376" y="2566528"/>
              <a:ext cx="38722" cy="63372"/>
            </a:xfrm>
            <a:custGeom>
              <a:avLst/>
              <a:gdLst/>
              <a:ahLst/>
              <a:cxnLst/>
              <a:rect l="l" t="t" r="r" b="b"/>
              <a:pathLst>
                <a:path w="864" h="1414" fill="none" extrusionOk="0">
                  <a:moveTo>
                    <a:pt x="864" y="1414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336737" y="2635144"/>
              <a:ext cx="19361" cy="35227"/>
            </a:xfrm>
            <a:custGeom>
              <a:avLst/>
              <a:gdLst/>
              <a:ahLst/>
              <a:cxnLst/>
              <a:rect l="l" t="t" r="r" b="b"/>
              <a:pathLst>
                <a:path w="432" h="786" fill="none" extrusionOk="0">
                  <a:moveTo>
                    <a:pt x="432" y="1"/>
                  </a:moveTo>
                  <a:lnTo>
                    <a:pt x="0" y="786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02743" y="3294907"/>
              <a:ext cx="515536" cy="580656"/>
            </a:xfrm>
            <a:custGeom>
              <a:avLst/>
              <a:gdLst/>
              <a:ahLst/>
              <a:cxnLst/>
              <a:rect l="l" t="t" r="r" b="b"/>
              <a:pathLst>
                <a:path w="11503" h="12956" fill="none" extrusionOk="0">
                  <a:moveTo>
                    <a:pt x="11502" y="12916"/>
                  </a:moveTo>
                  <a:lnTo>
                    <a:pt x="11502" y="5772"/>
                  </a:lnTo>
                  <a:cubicBezTo>
                    <a:pt x="11502" y="2592"/>
                    <a:pt x="8911" y="1"/>
                    <a:pt x="5732" y="1"/>
                  </a:cubicBezTo>
                  <a:lnTo>
                    <a:pt x="5732" y="1"/>
                  </a:lnTo>
                  <a:cubicBezTo>
                    <a:pt x="2552" y="1"/>
                    <a:pt x="0" y="2592"/>
                    <a:pt x="0" y="5772"/>
                  </a:cubicBezTo>
                  <a:lnTo>
                    <a:pt x="0" y="12955"/>
                  </a:lnTo>
                </a:path>
              </a:pathLst>
            </a:custGeom>
            <a:noFill/>
            <a:ln w="18650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53020" y="3864913"/>
              <a:ext cx="3414959" cy="45759"/>
            </a:xfrm>
            <a:custGeom>
              <a:avLst/>
              <a:gdLst/>
              <a:ahLst/>
              <a:cxnLst/>
              <a:rect l="l" t="t" r="r" b="b"/>
              <a:pathLst>
                <a:path w="76197" h="1021" extrusionOk="0">
                  <a:moveTo>
                    <a:pt x="314" y="0"/>
                  </a:moveTo>
                  <a:cubicBezTo>
                    <a:pt x="118" y="0"/>
                    <a:pt x="0" y="157"/>
                    <a:pt x="0" y="314"/>
                  </a:cubicBezTo>
                  <a:lnTo>
                    <a:pt x="0" y="707"/>
                  </a:lnTo>
                  <a:cubicBezTo>
                    <a:pt x="0" y="864"/>
                    <a:pt x="118" y="1021"/>
                    <a:pt x="314" y="1021"/>
                  </a:cubicBezTo>
                  <a:lnTo>
                    <a:pt x="75882" y="1021"/>
                  </a:lnTo>
                  <a:cubicBezTo>
                    <a:pt x="76078" y="1021"/>
                    <a:pt x="76196" y="864"/>
                    <a:pt x="76196" y="707"/>
                  </a:cubicBezTo>
                  <a:lnTo>
                    <a:pt x="76196" y="314"/>
                  </a:lnTo>
                  <a:cubicBezTo>
                    <a:pt x="76196" y="157"/>
                    <a:pt x="76078" y="0"/>
                    <a:pt x="75882" y="0"/>
                  </a:cubicBez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59594" y="3312521"/>
              <a:ext cx="45" cy="547222"/>
            </a:xfrm>
            <a:custGeom>
              <a:avLst/>
              <a:gdLst/>
              <a:ahLst/>
              <a:cxnLst/>
              <a:rect l="l" t="t" r="r" b="b"/>
              <a:pathLst>
                <a:path w="1" h="12210" fill="none" extrusionOk="0">
                  <a:moveTo>
                    <a:pt x="1" y="0"/>
                  </a:moveTo>
                  <a:lnTo>
                    <a:pt x="1" y="12209"/>
                  </a:lnTo>
                </a:path>
              </a:pathLst>
            </a:custGeom>
            <a:noFill/>
            <a:ln w="12750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312087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93" y="472"/>
                    <a:pt x="472" y="393"/>
                    <a:pt x="472" y="236"/>
                  </a:cubicBezTo>
                  <a:cubicBezTo>
                    <a:pt x="472" y="118"/>
                    <a:pt x="393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87740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54" y="472"/>
                    <a:pt x="472" y="393"/>
                    <a:pt x="472" y="236"/>
                  </a:cubicBezTo>
                  <a:cubicBezTo>
                    <a:pt x="472" y="118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1103858" y="3817070"/>
            <a:ext cx="866405" cy="1067465"/>
            <a:chOff x="9273975" y="704300"/>
            <a:chExt cx="3136875" cy="3864825"/>
          </a:xfrm>
        </p:grpSpPr>
        <p:sp>
          <p:nvSpPr>
            <p:cNvPr id="833" name="Google Shape;833;p34"/>
            <p:cNvSpPr/>
            <p:nvPr/>
          </p:nvSpPr>
          <p:spPr>
            <a:xfrm>
              <a:off x="9658475" y="3894325"/>
              <a:ext cx="530450" cy="674800"/>
            </a:xfrm>
            <a:custGeom>
              <a:avLst/>
              <a:gdLst/>
              <a:ahLst/>
              <a:cxnLst/>
              <a:rect l="l" t="t" r="r" b="b"/>
              <a:pathLst>
                <a:path w="21218" h="26992" extrusionOk="0">
                  <a:moveTo>
                    <a:pt x="2828" y="0"/>
                  </a:moveTo>
                  <a:cubicBezTo>
                    <a:pt x="1277" y="31"/>
                    <a:pt x="31" y="1277"/>
                    <a:pt x="1" y="2827"/>
                  </a:cubicBezTo>
                  <a:lnTo>
                    <a:pt x="1" y="16505"/>
                  </a:lnTo>
                  <a:cubicBezTo>
                    <a:pt x="31" y="22311"/>
                    <a:pt x="4712" y="26961"/>
                    <a:pt x="10487" y="26992"/>
                  </a:cubicBezTo>
                  <a:cubicBezTo>
                    <a:pt x="16414" y="26961"/>
                    <a:pt x="21187" y="22189"/>
                    <a:pt x="21217" y="16262"/>
                  </a:cubicBezTo>
                  <a:lnTo>
                    <a:pt x="21217" y="2827"/>
                  </a:lnTo>
                  <a:cubicBezTo>
                    <a:pt x="21217" y="1277"/>
                    <a:pt x="19940" y="31"/>
                    <a:pt x="1839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1473100" y="3894325"/>
              <a:ext cx="529675" cy="674800"/>
            </a:xfrm>
            <a:custGeom>
              <a:avLst/>
              <a:gdLst/>
              <a:ahLst/>
              <a:cxnLst/>
              <a:rect l="l" t="t" r="r" b="b"/>
              <a:pathLst>
                <a:path w="21187" h="26992" extrusionOk="0">
                  <a:moveTo>
                    <a:pt x="2828" y="0"/>
                  </a:moveTo>
                  <a:cubicBezTo>
                    <a:pt x="1277" y="31"/>
                    <a:pt x="1" y="1277"/>
                    <a:pt x="1" y="2827"/>
                  </a:cubicBezTo>
                  <a:lnTo>
                    <a:pt x="1" y="16505"/>
                  </a:lnTo>
                  <a:cubicBezTo>
                    <a:pt x="1" y="22311"/>
                    <a:pt x="4682" y="26961"/>
                    <a:pt x="10457" y="26992"/>
                  </a:cubicBezTo>
                  <a:cubicBezTo>
                    <a:pt x="16384" y="26961"/>
                    <a:pt x="21187" y="22189"/>
                    <a:pt x="21187" y="16262"/>
                  </a:cubicBezTo>
                  <a:lnTo>
                    <a:pt x="21187" y="2827"/>
                  </a:lnTo>
                  <a:cubicBezTo>
                    <a:pt x="21187" y="1277"/>
                    <a:pt x="19940" y="31"/>
                    <a:pt x="1836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273975" y="3747675"/>
              <a:ext cx="3136875" cy="319925"/>
            </a:xfrm>
            <a:custGeom>
              <a:avLst/>
              <a:gdLst/>
              <a:ahLst/>
              <a:cxnLst/>
              <a:rect l="l" t="t" r="r" b="b"/>
              <a:pathLst>
                <a:path w="125475" h="12797" extrusionOk="0">
                  <a:moveTo>
                    <a:pt x="2797" y="0"/>
                  </a:moveTo>
                  <a:cubicBezTo>
                    <a:pt x="1247" y="0"/>
                    <a:pt x="1" y="1246"/>
                    <a:pt x="1" y="2796"/>
                  </a:cubicBezTo>
                  <a:lnTo>
                    <a:pt x="1" y="10000"/>
                  </a:lnTo>
                  <a:cubicBezTo>
                    <a:pt x="1" y="11550"/>
                    <a:pt x="1247" y="12797"/>
                    <a:pt x="2797" y="12797"/>
                  </a:cubicBezTo>
                  <a:lnTo>
                    <a:pt x="122678" y="12797"/>
                  </a:lnTo>
                  <a:cubicBezTo>
                    <a:pt x="124228" y="12797"/>
                    <a:pt x="125474" y="11550"/>
                    <a:pt x="125474" y="10000"/>
                  </a:cubicBezTo>
                  <a:lnTo>
                    <a:pt x="125474" y="2796"/>
                  </a:lnTo>
                  <a:cubicBezTo>
                    <a:pt x="125474" y="1246"/>
                    <a:pt x="124228" y="0"/>
                    <a:pt x="12267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292225" y="704300"/>
              <a:ext cx="3100375" cy="3043400"/>
            </a:xfrm>
            <a:custGeom>
              <a:avLst/>
              <a:gdLst/>
              <a:ahLst/>
              <a:cxnLst/>
              <a:rect l="l" t="t" r="r" b="b"/>
              <a:pathLst>
                <a:path w="124015" h="121736" extrusionOk="0">
                  <a:moveTo>
                    <a:pt x="61977" y="1"/>
                  </a:moveTo>
                  <a:lnTo>
                    <a:pt x="61217" y="31"/>
                  </a:lnTo>
                  <a:cubicBezTo>
                    <a:pt x="50822" y="457"/>
                    <a:pt x="40518" y="2159"/>
                    <a:pt x="30396" y="4408"/>
                  </a:cubicBezTo>
                  <a:cubicBezTo>
                    <a:pt x="21946" y="6293"/>
                    <a:pt x="12371" y="7873"/>
                    <a:pt x="6748" y="15138"/>
                  </a:cubicBezTo>
                  <a:cubicBezTo>
                    <a:pt x="2401" y="20700"/>
                    <a:pt x="1641" y="28147"/>
                    <a:pt x="1429" y="34925"/>
                  </a:cubicBezTo>
                  <a:cubicBezTo>
                    <a:pt x="517" y="60792"/>
                    <a:pt x="0" y="86567"/>
                    <a:pt x="851" y="112404"/>
                  </a:cubicBezTo>
                  <a:cubicBezTo>
                    <a:pt x="882" y="113285"/>
                    <a:pt x="730" y="121583"/>
                    <a:pt x="1246" y="121735"/>
                  </a:cubicBezTo>
                  <a:lnTo>
                    <a:pt x="122768" y="121735"/>
                  </a:lnTo>
                  <a:cubicBezTo>
                    <a:pt x="123285" y="121613"/>
                    <a:pt x="123133" y="113285"/>
                    <a:pt x="123163" y="112373"/>
                  </a:cubicBezTo>
                  <a:cubicBezTo>
                    <a:pt x="124015" y="86537"/>
                    <a:pt x="123498" y="60762"/>
                    <a:pt x="122616" y="34925"/>
                  </a:cubicBezTo>
                  <a:cubicBezTo>
                    <a:pt x="122373" y="28117"/>
                    <a:pt x="121583" y="20700"/>
                    <a:pt x="117297" y="15138"/>
                  </a:cubicBezTo>
                  <a:cubicBezTo>
                    <a:pt x="111644" y="7873"/>
                    <a:pt x="102099" y="6293"/>
                    <a:pt x="93649" y="4408"/>
                  </a:cubicBezTo>
                  <a:cubicBezTo>
                    <a:pt x="83467" y="2159"/>
                    <a:pt x="73163" y="457"/>
                    <a:pt x="62737" y="31"/>
                  </a:cubicBezTo>
                  <a:lnTo>
                    <a:pt x="61977" y="1"/>
                  </a:ln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9856825" y="1497625"/>
              <a:ext cx="1972700" cy="844275"/>
            </a:xfrm>
            <a:custGeom>
              <a:avLst/>
              <a:gdLst/>
              <a:ahLst/>
              <a:cxnLst/>
              <a:rect l="l" t="t" r="r" b="b"/>
              <a:pathLst>
                <a:path w="78908" h="33771" fill="none" extrusionOk="0">
                  <a:moveTo>
                    <a:pt x="0" y="1"/>
                  </a:moveTo>
                  <a:lnTo>
                    <a:pt x="78907" y="1"/>
                  </a:lnTo>
                  <a:lnTo>
                    <a:pt x="78907" y="33770"/>
                  </a:lnTo>
                  <a:lnTo>
                    <a:pt x="0" y="3377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9458625" y="1544750"/>
              <a:ext cx="301700" cy="710525"/>
            </a:xfrm>
            <a:custGeom>
              <a:avLst/>
              <a:gdLst/>
              <a:ahLst/>
              <a:cxnLst/>
              <a:rect l="l" t="t" r="r" b="b"/>
              <a:pathLst>
                <a:path w="12068" h="28421" extrusionOk="0">
                  <a:moveTo>
                    <a:pt x="6049" y="0"/>
                  </a:moveTo>
                  <a:cubicBezTo>
                    <a:pt x="2706" y="31"/>
                    <a:pt x="1" y="2706"/>
                    <a:pt x="1" y="6049"/>
                  </a:cubicBezTo>
                  <a:lnTo>
                    <a:pt x="1" y="22371"/>
                  </a:lnTo>
                  <a:cubicBezTo>
                    <a:pt x="1" y="25715"/>
                    <a:pt x="2706" y="28420"/>
                    <a:pt x="6049" y="28420"/>
                  </a:cubicBezTo>
                  <a:cubicBezTo>
                    <a:pt x="9363" y="28420"/>
                    <a:pt x="12068" y="25715"/>
                    <a:pt x="12068" y="22371"/>
                  </a:cubicBezTo>
                  <a:lnTo>
                    <a:pt x="12068" y="6049"/>
                  </a:lnTo>
                  <a:cubicBezTo>
                    <a:pt x="12068" y="2706"/>
                    <a:pt x="936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9415325" y="2392775"/>
              <a:ext cx="2841250" cy="1113275"/>
            </a:xfrm>
            <a:custGeom>
              <a:avLst/>
              <a:gdLst/>
              <a:ahLst/>
              <a:cxnLst/>
              <a:rect l="l" t="t" r="r" b="b"/>
              <a:pathLst>
                <a:path w="113650" h="44531" fill="none" extrusionOk="0">
                  <a:moveTo>
                    <a:pt x="0" y="1"/>
                  </a:moveTo>
                  <a:lnTo>
                    <a:pt x="113650" y="1"/>
                  </a:lnTo>
                  <a:lnTo>
                    <a:pt x="113650" y="44530"/>
                  </a:lnTo>
                  <a:lnTo>
                    <a:pt x="0" y="4453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9458625" y="2469525"/>
              <a:ext cx="231050" cy="231800"/>
            </a:xfrm>
            <a:custGeom>
              <a:avLst/>
              <a:gdLst/>
              <a:ahLst/>
              <a:cxnLst/>
              <a:rect l="l" t="t" r="r" b="b"/>
              <a:pathLst>
                <a:path w="9242" h="9272" extrusionOk="0">
                  <a:moveTo>
                    <a:pt x="4621" y="1"/>
                  </a:moveTo>
                  <a:cubicBezTo>
                    <a:pt x="2068" y="1"/>
                    <a:pt x="1" y="2068"/>
                    <a:pt x="1" y="4651"/>
                  </a:cubicBezTo>
                  <a:cubicBezTo>
                    <a:pt x="1" y="7204"/>
                    <a:pt x="2068" y="9271"/>
                    <a:pt x="4621" y="9271"/>
                  </a:cubicBezTo>
                  <a:cubicBezTo>
                    <a:pt x="7174" y="9271"/>
                    <a:pt x="9241" y="7204"/>
                    <a:pt x="9241" y="465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9634925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1" y="2068"/>
                    <a:pt x="1" y="4651"/>
                  </a:cubicBezTo>
                  <a:cubicBezTo>
                    <a:pt x="1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9789175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21" y="1"/>
                  </a:moveTo>
                  <a:cubicBezTo>
                    <a:pt x="2068" y="1"/>
                    <a:pt x="1" y="2068"/>
                    <a:pt x="1" y="4621"/>
                  </a:cubicBezTo>
                  <a:cubicBezTo>
                    <a:pt x="1" y="7174"/>
                    <a:pt x="2068" y="9241"/>
                    <a:pt x="4621" y="9241"/>
                  </a:cubicBezTo>
                  <a:cubicBezTo>
                    <a:pt x="7205" y="9241"/>
                    <a:pt x="9272" y="7174"/>
                    <a:pt x="9272" y="4621"/>
                  </a:cubicBezTo>
                  <a:cubicBezTo>
                    <a:pt x="9272" y="2068"/>
                    <a:pt x="7205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9519425" y="1040175"/>
              <a:ext cx="231025" cy="231025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21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1" y="9241"/>
                  </a:cubicBezTo>
                  <a:cubicBezTo>
                    <a:pt x="7174" y="9241"/>
                    <a:pt x="9241" y="7174"/>
                    <a:pt x="9241" y="462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9580225" y="3267425"/>
              <a:ext cx="406550" cy="192275"/>
            </a:xfrm>
            <a:custGeom>
              <a:avLst/>
              <a:gdLst/>
              <a:ahLst/>
              <a:cxnLst/>
              <a:rect l="l" t="t" r="r" b="b"/>
              <a:pathLst>
                <a:path w="16262" h="7691" extrusionOk="0">
                  <a:moveTo>
                    <a:pt x="148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6839"/>
                  </a:lnTo>
                  <a:cubicBezTo>
                    <a:pt x="0" y="7295"/>
                    <a:pt x="395" y="7690"/>
                    <a:pt x="851" y="7690"/>
                  </a:cubicBezTo>
                  <a:lnTo>
                    <a:pt x="15441" y="7690"/>
                  </a:lnTo>
                  <a:cubicBezTo>
                    <a:pt x="15897" y="7690"/>
                    <a:pt x="16262" y="7325"/>
                    <a:pt x="16262" y="6869"/>
                  </a:cubicBezTo>
                  <a:lnTo>
                    <a:pt x="16262" y="1429"/>
                  </a:lnTo>
                  <a:cubicBezTo>
                    <a:pt x="16262" y="638"/>
                    <a:pt x="15623" y="0"/>
                    <a:pt x="14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9712425" y="3085050"/>
              <a:ext cx="142900" cy="142875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78" y="0"/>
                    <a:pt x="1" y="1277"/>
                    <a:pt x="1" y="2857"/>
                  </a:cubicBezTo>
                  <a:cubicBezTo>
                    <a:pt x="1" y="4438"/>
                    <a:pt x="1278" y="5714"/>
                    <a:pt x="2858" y="5714"/>
                  </a:cubicBezTo>
                  <a:cubicBezTo>
                    <a:pt x="4439" y="5714"/>
                    <a:pt x="5715" y="4438"/>
                    <a:pt x="5715" y="2857"/>
                  </a:cubicBezTo>
                  <a:cubicBezTo>
                    <a:pt x="5715" y="1277"/>
                    <a:pt x="4439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9502700" y="2995375"/>
              <a:ext cx="142900" cy="142125"/>
            </a:xfrm>
            <a:custGeom>
              <a:avLst/>
              <a:gdLst/>
              <a:ahLst/>
              <a:cxnLst/>
              <a:rect l="l" t="t" r="r" b="b"/>
              <a:pathLst>
                <a:path w="5716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38" y="5684"/>
                    <a:pt x="5715" y="4408"/>
                    <a:pt x="5715" y="282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2039225" y="2995375"/>
              <a:ext cx="142875" cy="142125"/>
            </a:xfrm>
            <a:custGeom>
              <a:avLst/>
              <a:gdLst/>
              <a:ahLst/>
              <a:cxnLst/>
              <a:rect l="l" t="t" r="r" b="b"/>
              <a:pathLst>
                <a:path w="5715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08" y="5684"/>
                    <a:pt x="5715" y="4408"/>
                    <a:pt x="5715" y="2827"/>
                  </a:cubicBezTo>
                  <a:cubicBezTo>
                    <a:pt x="571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1818100" y="30850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0"/>
                  </a:moveTo>
                  <a:cubicBezTo>
                    <a:pt x="1277" y="0"/>
                    <a:pt x="0" y="1277"/>
                    <a:pt x="0" y="2857"/>
                  </a:cubicBezTo>
                  <a:cubicBezTo>
                    <a:pt x="0" y="4438"/>
                    <a:pt x="1277" y="5714"/>
                    <a:pt x="2858" y="5714"/>
                  </a:cubicBezTo>
                  <a:cubicBezTo>
                    <a:pt x="4438" y="5714"/>
                    <a:pt x="5715" y="4438"/>
                    <a:pt x="5715" y="285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9401650" y="1321350"/>
              <a:ext cx="2879250" cy="137550"/>
            </a:xfrm>
            <a:custGeom>
              <a:avLst/>
              <a:gdLst/>
              <a:ahLst/>
              <a:cxnLst/>
              <a:rect l="l" t="t" r="r" b="b"/>
              <a:pathLst>
                <a:path w="115170" h="5502" fill="none" extrusionOk="0">
                  <a:moveTo>
                    <a:pt x="0" y="0"/>
                  </a:moveTo>
                  <a:lnTo>
                    <a:pt x="115169" y="0"/>
                  </a:lnTo>
                  <a:lnTo>
                    <a:pt x="115169" y="5502"/>
                  </a:lnTo>
                  <a:lnTo>
                    <a:pt x="0" y="5502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9356050" y="3835800"/>
              <a:ext cx="2983350" cy="59300"/>
            </a:xfrm>
            <a:custGeom>
              <a:avLst/>
              <a:gdLst/>
              <a:ahLst/>
              <a:cxnLst/>
              <a:rect l="l" t="t" r="r" b="b"/>
              <a:pathLst>
                <a:path w="119334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119334" y="2372"/>
                  </a:lnTo>
                  <a:lnTo>
                    <a:pt x="119334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9946475" y="1574375"/>
              <a:ext cx="1791100" cy="651250"/>
            </a:xfrm>
            <a:custGeom>
              <a:avLst/>
              <a:gdLst/>
              <a:ahLst/>
              <a:cxnLst/>
              <a:rect l="l" t="t" r="r" b="b"/>
              <a:pathLst>
                <a:path w="71644" h="26050" extrusionOk="0">
                  <a:moveTo>
                    <a:pt x="5563" y="1"/>
                  </a:moveTo>
                  <a:cubicBezTo>
                    <a:pt x="2493" y="31"/>
                    <a:pt x="1" y="2493"/>
                    <a:pt x="1" y="5563"/>
                  </a:cubicBezTo>
                  <a:lnTo>
                    <a:pt x="1" y="23193"/>
                  </a:lnTo>
                  <a:cubicBezTo>
                    <a:pt x="1" y="24773"/>
                    <a:pt x="1277" y="26050"/>
                    <a:pt x="2858" y="26050"/>
                  </a:cubicBezTo>
                  <a:lnTo>
                    <a:pt x="68786" y="26050"/>
                  </a:lnTo>
                  <a:cubicBezTo>
                    <a:pt x="70367" y="26050"/>
                    <a:pt x="71643" y="24773"/>
                    <a:pt x="71643" y="23193"/>
                  </a:cubicBezTo>
                  <a:lnTo>
                    <a:pt x="71643" y="5563"/>
                  </a:lnTo>
                  <a:cubicBezTo>
                    <a:pt x="71643" y="2493"/>
                    <a:pt x="69181" y="31"/>
                    <a:pt x="6611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923725" y="1544750"/>
              <a:ext cx="302450" cy="710525"/>
            </a:xfrm>
            <a:custGeom>
              <a:avLst/>
              <a:gdLst/>
              <a:ahLst/>
              <a:cxnLst/>
              <a:rect l="l" t="t" r="r" b="b"/>
              <a:pathLst>
                <a:path w="12098" h="28421" extrusionOk="0">
                  <a:moveTo>
                    <a:pt x="6049" y="0"/>
                  </a:moveTo>
                  <a:cubicBezTo>
                    <a:pt x="2706" y="31"/>
                    <a:pt x="31" y="2706"/>
                    <a:pt x="0" y="6049"/>
                  </a:cubicBezTo>
                  <a:lnTo>
                    <a:pt x="0" y="22371"/>
                  </a:lnTo>
                  <a:cubicBezTo>
                    <a:pt x="31" y="25715"/>
                    <a:pt x="2706" y="28420"/>
                    <a:pt x="6049" y="28420"/>
                  </a:cubicBezTo>
                  <a:cubicBezTo>
                    <a:pt x="9393" y="28420"/>
                    <a:pt x="12067" y="25715"/>
                    <a:pt x="12098" y="22371"/>
                  </a:cubicBezTo>
                  <a:lnTo>
                    <a:pt x="12098" y="6049"/>
                  </a:lnTo>
                  <a:cubicBezTo>
                    <a:pt x="12067" y="2706"/>
                    <a:pt x="939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1994400" y="2469525"/>
              <a:ext cx="231775" cy="231800"/>
            </a:xfrm>
            <a:custGeom>
              <a:avLst/>
              <a:gdLst/>
              <a:ahLst/>
              <a:cxnLst/>
              <a:rect l="l" t="t" r="r" b="b"/>
              <a:pathLst>
                <a:path w="9271" h="9272" extrusionOk="0">
                  <a:moveTo>
                    <a:pt x="465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5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1818100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1663850" y="1040175"/>
              <a:ext cx="231775" cy="231025"/>
            </a:xfrm>
            <a:custGeom>
              <a:avLst/>
              <a:gdLst/>
              <a:ahLst/>
              <a:cxnLst/>
              <a:rect l="l" t="t" r="r" b="b"/>
              <a:pathLst>
                <a:path w="9271" h="9241" extrusionOk="0">
                  <a:moveTo>
                    <a:pt x="4620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0" y="9241"/>
                  </a:cubicBezTo>
                  <a:cubicBezTo>
                    <a:pt x="7173" y="9241"/>
                    <a:pt x="9271" y="7174"/>
                    <a:pt x="9271" y="4621"/>
                  </a:cubicBezTo>
                  <a:cubicBezTo>
                    <a:pt x="9271" y="2068"/>
                    <a:pt x="7173" y="1"/>
                    <a:pt x="4620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1933600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51" y="1"/>
                  </a:moveTo>
                  <a:cubicBezTo>
                    <a:pt x="2098" y="1"/>
                    <a:pt x="1" y="2068"/>
                    <a:pt x="1" y="4621"/>
                  </a:cubicBezTo>
                  <a:cubicBezTo>
                    <a:pt x="1" y="7174"/>
                    <a:pt x="2098" y="9241"/>
                    <a:pt x="4651" y="9241"/>
                  </a:cubicBezTo>
                  <a:cubicBezTo>
                    <a:pt x="7204" y="9241"/>
                    <a:pt x="9271" y="7174"/>
                    <a:pt x="9271" y="462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0985250" y="1574375"/>
              <a:ext cx="500800" cy="651250"/>
            </a:xfrm>
            <a:custGeom>
              <a:avLst/>
              <a:gdLst/>
              <a:ahLst/>
              <a:cxnLst/>
              <a:rect l="l" t="t" r="r" b="b"/>
              <a:pathLst>
                <a:path w="20032" h="26050" extrusionOk="0">
                  <a:moveTo>
                    <a:pt x="16110" y="1"/>
                  </a:moveTo>
                  <a:lnTo>
                    <a:pt x="1" y="26050"/>
                  </a:lnTo>
                  <a:lnTo>
                    <a:pt x="4499" y="26050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0359100" y="1574375"/>
              <a:ext cx="830600" cy="651250"/>
            </a:xfrm>
            <a:custGeom>
              <a:avLst/>
              <a:gdLst/>
              <a:ahLst/>
              <a:cxnLst/>
              <a:rect l="l" t="t" r="r" b="b"/>
              <a:pathLst>
                <a:path w="33224" h="26050" extrusionOk="0">
                  <a:moveTo>
                    <a:pt x="16627" y="1"/>
                  </a:moveTo>
                  <a:lnTo>
                    <a:pt x="1" y="26050"/>
                  </a:lnTo>
                  <a:lnTo>
                    <a:pt x="17691" y="26050"/>
                  </a:lnTo>
                  <a:lnTo>
                    <a:pt x="33223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1923725" y="1675450"/>
              <a:ext cx="300950" cy="446075"/>
            </a:xfrm>
            <a:custGeom>
              <a:avLst/>
              <a:gdLst/>
              <a:ahLst/>
              <a:cxnLst/>
              <a:rect l="l" t="t" r="r" b="b"/>
              <a:pathLst>
                <a:path w="12038" h="17843" extrusionOk="0">
                  <a:moveTo>
                    <a:pt x="12037" y="0"/>
                  </a:moveTo>
                  <a:lnTo>
                    <a:pt x="0" y="13162"/>
                  </a:lnTo>
                  <a:lnTo>
                    <a:pt x="61" y="17843"/>
                  </a:lnTo>
                  <a:lnTo>
                    <a:pt x="12037" y="525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9459400" y="1675450"/>
              <a:ext cx="300175" cy="446075"/>
            </a:xfrm>
            <a:custGeom>
              <a:avLst/>
              <a:gdLst/>
              <a:ahLst/>
              <a:cxnLst/>
              <a:rect l="l" t="t" r="r" b="b"/>
              <a:pathLst>
                <a:path w="12007" h="17843" extrusionOk="0">
                  <a:moveTo>
                    <a:pt x="12006" y="0"/>
                  </a:moveTo>
                  <a:lnTo>
                    <a:pt x="0" y="13162"/>
                  </a:lnTo>
                  <a:lnTo>
                    <a:pt x="31" y="17843"/>
                  </a:lnTo>
                  <a:lnTo>
                    <a:pt x="12006" y="5259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34"/>
          <p:cNvSpPr/>
          <p:nvPr/>
        </p:nvSpPr>
        <p:spPr>
          <a:xfrm>
            <a:off x="3774001" y="3164667"/>
            <a:ext cx="761360" cy="844586"/>
          </a:xfrm>
          <a:custGeom>
            <a:avLst/>
            <a:gdLst/>
            <a:ahLst/>
            <a:cxnLst/>
            <a:rect l="l" t="t" r="r" b="b"/>
            <a:pathLst>
              <a:path w="16988" h="18845" extrusionOk="0">
                <a:moveTo>
                  <a:pt x="9137" y="1"/>
                </a:moveTo>
                <a:cubicBezTo>
                  <a:pt x="6928" y="1"/>
                  <a:pt x="6437" y="1552"/>
                  <a:pt x="6440" y="1610"/>
                </a:cubicBezTo>
                <a:lnTo>
                  <a:pt x="6440" y="1610"/>
                </a:lnTo>
                <a:cubicBezTo>
                  <a:pt x="6010" y="1235"/>
                  <a:pt x="4994" y="878"/>
                  <a:pt x="4256" y="878"/>
                </a:cubicBezTo>
                <a:cubicBezTo>
                  <a:pt x="3915" y="878"/>
                  <a:pt x="3634" y="954"/>
                  <a:pt x="3497" y="1140"/>
                </a:cubicBezTo>
                <a:cubicBezTo>
                  <a:pt x="3029" y="1725"/>
                  <a:pt x="4304" y="2891"/>
                  <a:pt x="4321" y="2907"/>
                </a:cubicBezTo>
                <a:lnTo>
                  <a:pt x="4321" y="2907"/>
                </a:lnTo>
                <a:cubicBezTo>
                  <a:pt x="4309" y="2895"/>
                  <a:pt x="3635" y="2286"/>
                  <a:pt x="2856" y="2286"/>
                </a:cubicBezTo>
                <a:cubicBezTo>
                  <a:pt x="2525" y="2286"/>
                  <a:pt x="2175" y="2396"/>
                  <a:pt x="1849" y="2711"/>
                </a:cubicBezTo>
                <a:cubicBezTo>
                  <a:pt x="789" y="3771"/>
                  <a:pt x="3340" y="4909"/>
                  <a:pt x="3340" y="4909"/>
                </a:cubicBezTo>
                <a:cubicBezTo>
                  <a:pt x="3340" y="4909"/>
                  <a:pt x="2575" y="4605"/>
                  <a:pt x="1790" y="4605"/>
                </a:cubicBezTo>
                <a:cubicBezTo>
                  <a:pt x="1005" y="4605"/>
                  <a:pt x="200" y="4909"/>
                  <a:pt x="121" y="6126"/>
                </a:cubicBezTo>
                <a:cubicBezTo>
                  <a:pt x="1" y="8021"/>
                  <a:pt x="1908" y="8855"/>
                  <a:pt x="2807" y="9142"/>
                </a:cubicBezTo>
                <a:lnTo>
                  <a:pt x="2807" y="9142"/>
                </a:lnTo>
                <a:cubicBezTo>
                  <a:pt x="2783" y="9141"/>
                  <a:pt x="2759" y="9140"/>
                  <a:pt x="2735" y="9140"/>
                </a:cubicBezTo>
                <a:cubicBezTo>
                  <a:pt x="2371" y="9140"/>
                  <a:pt x="1949" y="9352"/>
                  <a:pt x="1927" y="10326"/>
                </a:cubicBezTo>
                <a:cubicBezTo>
                  <a:pt x="1870" y="11555"/>
                  <a:pt x="3164" y="12305"/>
                  <a:pt x="4130" y="12305"/>
                </a:cubicBezTo>
                <a:cubicBezTo>
                  <a:pt x="4491" y="12305"/>
                  <a:pt x="4807" y="12200"/>
                  <a:pt x="4989" y="11975"/>
                </a:cubicBezTo>
                <a:cubicBezTo>
                  <a:pt x="5184" y="11669"/>
                  <a:pt x="5535" y="11482"/>
                  <a:pt x="5891" y="11482"/>
                </a:cubicBezTo>
                <a:cubicBezTo>
                  <a:pt x="6038" y="11482"/>
                  <a:pt x="6186" y="11514"/>
                  <a:pt x="6324" y="11583"/>
                </a:cubicBezTo>
                <a:cubicBezTo>
                  <a:pt x="8404" y="12878"/>
                  <a:pt x="7109" y="18845"/>
                  <a:pt x="7109" y="18845"/>
                </a:cubicBezTo>
                <a:lnTo>
                  <a:pt x="8718" y="18845"/>
                </a:lnTo>
                <a:cubicBezTo>
                  <a:pt x="7815" y="13663"/>
                  <a:pt x="9268" y="11897"/>
                  <a:pt x="9268" y="11897"/>
                </a:cubicBezTo>
                <a:cubicBezTo>
                  <a:pt x="9386" y="11820"/>
                  <a:pt x="9506" y="11789"/>
                  <a:pt x="9629" y="11789"/>
                </a:cubicBezTo>
                <a:cubicBezTo>
                  <a:pt x="10205" y="11789"/>
                  <a:pt x="10844" y="12476"/>
                  <a:pt x="11574" y="12476"/>
                </a:cubicBezTo>
                <a:cubicBezTo>
                  <a:pt x="11730" y="12476"/>
                  <a:pt x="11890" y="12444"/>
                  <a:pt x="12055" y="12368"/>
                </a:cubicBezTo>
                <a:cubicBezTo>
                  <a:pt x="13154" y="11857"/>
                  <a:pt x="12173" y="10602"/>
                  <a:pt x="12173" y="10601"/>
                </a:cubicBezTo>
                <a:lnTo>
                  <a:pt x="12173" y="10601"/>
                </a:lnTo>
                <a:cubicBezTo>
                  <a:pt x="12707" y="11221"/>
                  <a:pt x="13294" y="11418"/>
                  <a:pt x="13822" y="11418"/>
                </a:cubicBezTo>
                <a:cubicBezTo>
                  <a:pt x="14732" y="11418"/>
                  <a:pt x="15470" y="10837"/>
                  <a:pt x="15470" y="10837"/>
                </a:cubicBezTo>
                <a:cubicBezTo>
                  <a:pt x="16988" y="8790"/>
                  <a:pt x="14063" y="7568"/>
                  <a:pt x="13457" y="7342"/>
                </a:cubicBezTo>
                <a:lnTo>
                  <a:pt x="13457" y="7342"/>
                </a:lnTo>
                <a:cubicBezTo>
                  <a:pt x="13686" y="7419"/>
                  <a:pt x="14248" y="7588"/>
                  <a:pt x="14802" y="7588"/>
                </a:cubicBezTo>
                <a:cubicBezTo>
                  <a:pt x="15496" y="7588"/>
                  <a:pt x="16177" y="7324"/>
                  <a:pt x="16177" y="6283"/>
                </a:cubicBezTo>
                <a:cubicBezTo>
                  <a:pt x="16177" y="4163"/>
                  <a:pt x="12958" y="3810"/>
                  <a:pt x="12958" y="3810"/>
                </a:cubicBezTo>
                <a:cubicBezTo>
                  <a:pt x="15039" y="3613"/>
                  <a:pt x="14293" y="1415"/>
                  <a:pt x="11427" y="434"/>
                </a:cubicBezTo>
                <a:cubicBezTo>
                  <a:pt x="10510" y="123"/>
                  <a:pt x="9756" y="1"/>
                  <a:pt x="9137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5027384" y="1143275"/>
            <a:ext cx="29526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4977734" y="2218600"/>
            <a:ext cx="30519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3" hasCustomPrompt="1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4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6" hasCustomPrompt="1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7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9" hasCustomPrompt="1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3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4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/>
          <p:nvPr/>
        </p:nvSpPr>
        <p:spPr>
          <a:xfrm rot="8869443" flipH="1">
            <a:off x="-765423" y="-118770"/>
            <a:ext cx="1853973" cy="1021473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486435">
            <a:off x="40098" y="8976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 rot="9769112" flipH="1">
            <a:off x="7940997" y="4253962"/>
            <a:ext cx="1614776" cy="1027938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 rot="9770985">
            <a:off x="8389335" y="4049774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8116857" flipH="1">
            <a:off x="7951857" y="4212530"/>
            <a:ext cx="1695627" cy="107935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44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2494425" y="390525"/>
            <a:ext cx="41553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 rot="-6784793" flipH="1">
            <a:off x="-551222" y="4114676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-6783187">
            <a:off x="483822" y="4068132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8437101" flipH="1">
            <a:off x="-570704" y="4138316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8431233" flipH="1">
            <a:off x="7811323" y="-210730"/>
            <a:ext cx="2208972" cy="1153354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10646415">
            <a:off x="8477413" y="309568"/>
            <a:ext cx="638137" cy="638137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06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6" y="1014413"/>
            <a:ext cx="7686674" cy="3618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7181851" y="899323"/>
            <a:ext cx="3521645" cy="350311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793994" y="569807"/>
            <a:ext cx="4184162" cy="4162142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4732251" y="4309018"/>
            <a:ext cx="79548" cy="791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97090" y="899323"/>
            <a:ext cx="183383" cy="1824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7880581" y="4798008"/>
            <a:ext cx="1263419" cy="345493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422052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51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DA0-DF03-070D-8920-F1E705C35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8029-84A9-4B36-2A92-D8A02AE9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BE6B-3A63-0C29-A258-196E4754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A69B9-9294-EF3F-7D98-698CD9EA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3757C-1175-64FF-2029-E28B2F4C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60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17C1-4E47-806E-E4FE-BCAFEEB9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82D5-CC78-3077-0AD0-6C142176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1B914-E8AA-B86D-9CAF-7E495141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AA25-FAED-09C3-0D68-CAFD2401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F3D3-84D8-945E-FBD7-4FCAE67F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5626D6-9E62-16F9-DBD7-AFFE77B02123}"/>
              </a:ext>
            </a:extLst>
          </p:cNvPr>
          <p:cNvSpPr/>
          <p:nvPr userDrawn="1"/>
        </p:nvSpPr>
        <p:spPr>
          <a:xfrm>
            <a:off x="7181851" y="899323"/>
            <a:ext cx="3521645" cy="350311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5F202E-6F3D-3EF5-E2DA-65402176D8FF}"/>
              </a:ext>
            </a:extLst>
          </p:cNvPr>
          <p:cNvSpPr/>
          <p:nvPr userDrawn="1"/>
        </p:nvSpPr>
        <p:spPr>
          <a:xfrm>
            <a:off x="793994" y="569807"/>
            <a:ext cx="4184162" cy="4162142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F3A84-F4C5-06E0-5E65-26DC67BE9A27}"/>
              </a:ext>
            </a:extLst>
          </p:cNvPr>
          <p:cNvSpPr/>
          <p:nvPr userDrawn="1"/>
        </p:nvSpPr>
        <p:spPr>
          <a:xfrm>
            <a:off x="4732251" y="4309018"/>
            <a:ext cx="79548" cy="791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F5BA5B-F41A-5A9A-0DA1-839B8054DD34}"/>
              </a:ext>
            </a:extLst>
          </p:cNvPr>
          <p:cNvSpPr/>
          <p:nvPr userDrawn="1"/>
        </p:nvSpPr>
        <p:spPr>
          <a:xfrm>
            <a:off x="5297090" y="899323"/>
            <a:ext cx="183383" cy="1824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9614E2-0F90-8F62-BBB3-A9100A5B703D}"/>
              </a:ext>
            </a:extLst>
          </p:cNvPr>
          <p:cNvSpPr/>
          <p:nvPr userDrawn="1"/>
        </p:nvSpPr>
        <p:spPr>
          <a:xfrm rot="10800000">
            <a:off x="7880581" y="4798008"/>
            <a:ext cx="1263419" cy="345493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1E5F72-10D4-C793-0B6C-25DD194D4B35}"/>
              </a:ext>
            </a:extLst>
          </p:cNvPr>
          <p:cNvSpPr/>
          <p:nvPr userDrawn="1"/>
        </p:nvSpPr>
        <p:spPr>
          <a:xfrm>
            <a:off x="1122565" y="0"/>
            <a:ext cx="1543386" cy="422052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6453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187F-9B45-1DCB-3BCC-40FD54A9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5EBBA-CDAF-EEE9-A0DB-95D74C35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1114-511F-4B20-05C2-B46FA63B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34D15-2152-106F-201A-D8AF929C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6C117-171F-B375-A54A-BE855FA7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27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DF1A-6283-CC9E-2F77-9B51CF5A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8E7DB-BF60-23D8-3CCA-69DBF0496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03CC-C494-4FA0-00D2-F133A2B53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EE026-D360-A94E-D23C-500DC3A9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4BBBA-E7D2-793C-B384-244348C7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26E31-BF07-50C8-E754-2D50A0B4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84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A04A-962F-A3C8-7185-7553C682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7F635-AB9A-5667-3BA1-257FBD3A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32959-D541-EDA2-9E2C-5A086BDE0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3D05F-EB7A-A0DC-1865-5B57D49AA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38459-0AE0-B326-8A53-074E7897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80CCC-73AD-C702-B337-F1EF2DFE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BC97D-3068-C68B-BD71-3972F869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10009-7F22-3CE8-D4F7-7F8B0AFE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766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C7EE-1C40-69BC-9472-2931CD96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9BF5-4182-646A-6334-CEC2A637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A93EE-A89F-829A-FE47-F17DB4C0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528EE-554A-2CD3-35C5-0B60A6B6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26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53CA8-9A95-084A-67EB-29A0CC04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D29A8-E80B-A0E4-E860-53F79387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6A614-01D8-537E-C6F3-76AC6821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84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1C95-2931-2E76-DBFC-491C0825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5153-F168-705F-54C4-351D434F8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E7A72-EA10-CD8F-9EF7-80BFAFB25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FE05C-043B-B08B-CEDB-C61AB4A8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4ACCF-9649-9537-BED2-E0598F85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EC63A-14CD-70A4-6266-FB436C54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263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4D2-0BCF-D461-F0C1-A80BDBD4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C95E1-EC0E-A3FA-CF6E-5040AA4D7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AF7C3-7D23-5A32-E0E3-F10202737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9FDEC-5FEA-A20F-D4FE-5127AAAF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BC602-25F1-4ADA-63D8-88297981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E8EA4-0C5F-DC2D-98EB-C3C50C67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47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CF7D-8A1B-C41F-CC47-87D2A05F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E5395-FE15-A4EC-331A-C43370383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C2BC-FF71-5CC0-86C6-DCA1A820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F049-E51E-9B88-E2A7-E79E75E4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B1603-4CEB-8595-3FA7-E5F7920C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184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69BC0-2512-96B2-0CB9-A28A06297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1339A-E722-3738-DC88-4FE8BD581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A4548-6994-AC08-13D5-A3DA32E2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D410-376C-0115-D96F-0B845187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22614-0562-3B3F-C309-97A210C3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710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3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09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44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4733925" y="539500"/>
            <a:ext cx="3291600" cy="39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200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4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3" hasCustomPrompt="1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4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6" hasCustomPrompt="1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7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9" hasCustomPrompt="1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3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4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14359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53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5027384" y="1143275"/>
            <a:ext cx="29526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4977734" y="2218600"/>
            <a:ext cx="30519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20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66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4733925" y="539500"/>
            <a:ext cx="3291600" cy="39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200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4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D9008-524F-F90F-3315-9FE406D0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529B6-23B2-A48F-19B0-7EBCD81BD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35FB5-3D42-576E-F9CF-BABE22DC8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D3196-4AF0-4802-994B-480518B88A8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9DB25-38A6-5566-B33E-AF742E690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A75E-5E8F-B5BF-333E-DA1C51487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FA13B-12AB-4B39-AF96-31E4CEF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6unit5.my.canva.site/designing-an-interactive-drag-and-drop-english-exerci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jpg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g"/><Relationship Id="rId5" Type="http://schemas.openxmlformats.org/officeDocument/2006/relationships/image" Target="../media/image2.jpg"/><Relationship Id="rId10" Type="http://schemas.openxmlformats.org/officeDocument/2006/relationships/image" Target="../media/image6.jpg"/><Relationship Id="rId4" Type="http://schemas.openxmlformats.org/officeDocument/2006/relationships/image" Target="../media/image8.jpg"/><Relationship Id="rId9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46323" y="784118"/>
            <a:ext cx="7866330" cy="28840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 dirty="0">
                <a:solidFill>
                  <a:srgbClr val="0070C0"/>
                </a:solidFill>
              </a:rPr>
              <a:t>WELCOME TO OUR CLASS</a:t>
            </a:r>
            <a:endParaRPr sz="9600" dirty="0">
              <a:solidFill>
                <a:srgbClr val="0070C0"/>
              </a:solidFill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1343579" y="3668529"/>
            <a:ext cx="6456841" cy="1285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Presented by: …………………………………………….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1411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06-B678-8561-F232-E38D4C4A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691" y="-81805"/>
            <a:ext cx="4257675" cy="43299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dirty="0"/>
              <a:t>School ahead</a:t>
            </a:r>
          </a:p>
        </p:txBody>
      </p:sp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D8213E99-01A1-6E9B-0857-8FA368DD02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2263" y="4248148"/>
            <a:ext cx="1591737" cy="8953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D2FAB4C-E40D-AF0B-48AD-1219D445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4" y="533511"/>
            <a:ext cx="4395057" cy="37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06-B678-8561-F232-E38D4C4A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59399"/>
            <a:ext cx="4554069" cy="3479506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Red light</a:t>
            </a:r>
          </a:p>
        </p:txBody>
      </p:sp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139515D4-5C9E-DD33-20E5-1D51175AD1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2263" y="4248148"/>
            <a:ext cx="1591737" cy="89535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148C575-1DB5-2E0E-E30C-53A3C8D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5" y="1279971"/>
            <a:ext cx="4589803" cy="25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06-B678-8561-F232-E38D4C4A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152400"/>
            <a:ext cx="4554069" cy="4329953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Hospital ahead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BE52F3B-1245-95FE-43DB-812660010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8A2F4EB-4667-C7CF-8EA4-07EF82F92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F6C41EB8-1E6B-0AF5-08E2-1BD7336B1B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2263" y="4248148"/>
            <a:ext cx="1591737" cy="89535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CE61CE0-910A-CB1B-7794-034AB931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1" y="720510"/>
            <a:ext cx="4007279" cy="40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507140" y="-61215"/>
            <a:ext cx="8002378" cy="95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FF0000"/>
                </a:solidFill>
              </a:rPr>
              <a:t>Look at the answers again</a:t>
            </a:r>
            <a:endParaRPr sz="11500" dirty="0">
              <a:solidFill>
                <a:srgbClr val="FF0000"/>
              </a:solidFill>
            </a:endParaRPr>
          </a:p>
        </p:txBody>
      </p:sp>
      <p:pic>
        <p:nvPicPr>
          <p:cNvPr id="2" name="Google Shape;172;p7">
            <a:extLst>
              <a:ext uri="{FF2B5EF4-FFF2-40B4-BE49-F238E27FC236}">
                <a16:creationId xmlns:a16="http://schemas.microsoft.com/office/drawing/2014/main" id="{4308B8AF-7C1E-FCC4-B8CD-4318807D34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22738" y="3887570"/>
            <a:ext cx="1971546" cy="143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69A1D2-F313-EC01-12A2-D150FEF9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5" y="1013082"/>
            <a:ext cx="2551573" cy="14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DDEFEC-5638-FE89-794D-FE774397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4" y="1013081"/>
            <a:ext cx="1667639" cy="14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E0FF1F-D5C7-7729-7777-3F243862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99" y="841721"/>
            <a:ext cx="1607618" cy="16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E22E6B9-EE86-3133-83AC-7BA1AEC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3" y="3009239"/>
            <a:ext cx="2551565" cy="1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35D9153-B742-E200-4D03-55B0E5D6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13" y="2959239"/>
            <a:ext cx="1646460" cy="1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5E5DB5F-937B-8CDD-186E-9A73B0E6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36" y="3023532"/>
            <a:ext cx="1590181" cy="15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39249-5576-E324-7FBC-9888B79359A1}"/>
              </a:ext>
            </a:extLst>
          </p:cNvPr>
          <p:cNvSpPr txBox="1"/>
          <p:nvPr/>
        </p:nvSpPr>
        <p:spPr>
          <a:xfrm>
            <a:off x="285215" y="2520904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1. Red 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F5912-C987-406C-FD12-24084CA401D7}"/>
              </a:ext>
            </a:extLst>
          </p:cNvPr>
          <p:cNvSpPr txBox="1"/>
          <p:nvPr/>
        </p:nvSpPr>
        <p:spPr>
          <a:xfrm>
            <a:off x="3516095" y="2550516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2. School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2245A-7D87-D5C2-3EE5-27B1544D8F0A}"/>
              </a:ext>
            </a:extLst>
          </p:cNvPr>
          <p:cNvSpPr txBox="1"/>
          <p:nvPr/>
        </p:nvSpPr>
        <p:spPr>
          <a:xfrm>
            <a:off x="6357255" y="2547574"/>
            <a:ext cx="3538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3. Hospital ahead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42BE8-0CC0-86B9-956E-C1503C5D932B}"/>
              </a:ext>
            </a:extLst>
          </p:cNvPr>
          <p:cNvSpPr txBox="1"/>
          <p:nvPr/>
        </p:nvSpPr>
        <p:spPr>
          <a:xfrm>
            <a:off x="285214" y="4613713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4. Cycle 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D4366-519A-6BFF-7FFC-041C13372208}"/>
              </a:ext>
            </a:extLst>
          </p:cNvPr>
          <p:cNvSpPr txBox="1"/>
          <p:nvPr/>
        </p:nvSpPr>
        <p:spPr>
          <a:xfrm>
            <a:off x="3514015" y="4552757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5. No left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2B04A-6896-989D-DD93-9756FBDB776E}"/>
              </a:ext>
            </a:extLst>
          </p:cNvPr>
          <p:cNvSpPr txBox="1"/>
          <p:nvPr/>
        </p:nvSpPr>
        <p:spPr>
          <a:xfrm>
            <a:off x="6824421" y="4552756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6. No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cs typeface="Arial"/>
                <a:sym typeface="Arial"/>
              </a:rPr>
              <a:t>cylcing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6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3.08642E-6 L -1.94444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08122" cy="95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4000" b="1" dirty="0">
                <a:solidFill>
                  <a:srgbClr val="FF0000"/>
                </a:solidFill>
              </a:rPr>
              <a:t>2. Fill in each gap with one word to complete the sentences.</a:t>
            </a:r>
            <a:endParaRPr sz="8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5A3957-82FE-3DDB-433C-5C33C89AAABD}"/>
              </a:ext>
            </a:extLst>
          </p:cNvPr>
          <p:cNvSpPr txBox="1"/>
          <p:nvPr/>
        </p:nvSpPr>
        <p:spPr>
          <a:xfrm>
            <a:off x="2086801" y="1253179"/>
            <a:ext cx="1392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masis MT Pro Black" panose="02040A04050005020304" pitchFamily="18" charset="0"/>
              </a:rPr>
              <a:t>user</a:t>
            </a:r>
            <a:endParaRPr lang="en-US" sz="20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FD8E-E103-00C0-67AC-D46B395CFDDC}"/>
              </a:ext>
            </a:extLst>
          </p:cNvPr>
          <p:cNvSpPr txBox="1"/>
          <p:nvPr/>
        </p:nvSpPr>
        <p:spPr>
          <a:xfrm>
            <a:off x="3179136" y="2131583"/>
            <a:ext cx="1392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masis MT Pro Black" panose="02040A04050005020304" pitchFamily="18" charset="0"/>
              </a:rPr>
              <a:t>ride</a:t>
            </a:r>
            <a:endParaRPr lang="en-US" sz="20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BD6ED-73D2-8D5B-8A1F-579EB91F3B72}"/>
              </a:ext>
            </a:extLst>
          </p:cNvPr>
          <p:cNvSpPr txBox="1"/>
          <p:nvPr/>
        </p:nvSpPr>
        <p:spPr>
          <a:xfrm>
            <a:off x="1025377" y="2589766"/>
            <a:ext cx="1495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masis MT Pro Black" panose="02040A04050005020304" pitchFamily="18" charset="0"/>
              </a:rPr>
              <a:t>passenger</a:t>
            </a:r>
            <a:endParaRPr lang="en-US" sz="20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B38F6-4B6F-0075-586E-E6E2D9C129F0}"/>
              </a:ext>
            </a:extLst>
          </p:cNvPr>
          <p:cNvSpPr txBox="1"/>
          <p:nvPr/>
        </p:nvSpPr>
        <p:spPr>
          <a:xfrm>
            <a:off x="7913414" y="3490618"/>
            <a:ext cx="1495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masis MT Pro Black" panose="02040A04050005020304" pitchFamily="18" charset="0"/>
              </a:rPr>
              <a:t>fly</a:t>
            </a:r>
            <a:endParaRPr lang="en-US" sz="20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6A78E-7164-B1D4-0D77-48CBA2B365CF}"/>
              </a:ext>
            </a:extLst>
          </p:cNvPr>
          <p:cNvSpPr txBox="1"/>
          <p:nvPr/>
        </p:nvSpPr>
        <p:spPr>
          <a:xfrm>
            <a:off x="5007707" y="4401657"/>
            <a:ext cx="1518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masis MT Pro Black" panose="02040A04050005020304" pitchFamily="18" charset="0"/>
              </a:rPr>
              <a:t>traffic</a:t>
            </a:r>
            <a:endParaRPr lang="en-US" sz="20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0A6C5-B4D0-D274-13B2-10BF404E282F}"/>
              </a:ext>
            </a:extLst>
          </p:cNvPr>
          <p:cNvSpPr/>
          <p:nvPr/>
        </p:nvSpPr>
        <p:spPr>
          <a:xfrm>
            <a:off x="800100" y="1326015"/>
            <a:ext cx="906388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6800F9-04D0-51A1-9001-1FBB9DFC71E6}"/>
              </a:ext>
            </a:extLst>
          </p:cNvPr>
          <p:cNvSpPr/>
          <p:nvPr/>
        </p:nvSpPr>
        <p:spPr>
          <a:xfrm>
            <a:off x="756297" y="1773379"/>
            <a:ext cx="4030016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FC0B38-B4F4-8B71-3B96-1B3D583A8EB6}"/>
              </a:ext>
            </a:extLst>
          </p:cNvPr>
          <p:cNvSpPr/>
          <p:nvPr/>
        </p:nvSpPr>
        <p:spPr>
          <a:xfrm>
            <a:off x="4898242" y="2173489"/>
            <a:ext cx="1392864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1A10D1-356D-3F66-0D03-76D38E3CFCF6}"/>
              </a:ext>
            </a:extLst>
          </p:cNvPr>
          <p:cNvSpPr/>
          <p:nvPr/>
        </p:nvSpPr>
        <p:spPr>
          <a:xfrm>
            <a:off x="3875568" y="2643819"/>
            <a:ext cx="3782532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714E3A-F992-E575-8A25-80F02AE3D906}"/>
              </a:ext>
            </a:extLst>
          </p:cNvPr>
          <p:cNvSpPr/>
          <p:nvPr/>
        </p:nvSpPr>
        <p:spPr>
          <a:xfrm>
            <a:off x="800099" y="3090206"/>
            <a:ext cx="1495643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32C977E-8EC5-A47D-CDF1-8FE8438A7060}"/>
              </a:ext>
            </a:extLst>
          </p:cNvPr>
          <p:cNvSpPr/>
          <p:nvPr/>
        </p:nvSpPr>
        <p:spPr>
          <a:xfrm>
            <a:off x="3407569" y="3530816"/>
            <a:ext cx="1943867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B5FF48-C396-6D82-74FA-C38FEC24123E}"/>
              </a:ext>
            </a:extLst>
          </p:cNvPr>
          <p:cNvSpPr/>
          <p:nvPr/>
        </p:nvSpPr>
        <p:spPr>
          <a:xfrm>
            <a:off x="800100" y="3997899"/>
            <a:ext cx="906388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96CFCA-C1DF-691A-6216-9CAED4DC42F2}"/>
              </a:ext>
            </a:extLst>
          </p:cNvPr>
          <p:cNvSpPr/>
          <p:nvPr/>
        </p:nvSpPr>
        <p:spPr>
          <a:xfrm>
            <a:off x="2640637" y="4406554"/>
            <a:ext cx="902663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3CBD70-2818-40B4-E76B-2A2DE647D0CB}"/>
              </a:ext>
            </a:extLst>
          </p:cNvPr>
          <p:cNvSpPr/>
          <p:nvPr/>
        </p:nvSpPr>
        <p:spPr>
          <a:xfrm>
            <a:off x="6217443" y="4435489"/>
            <a:ext cx="2376487" cy="400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CCBF70-9A68-1243-AF7C-1006747AED0A}"/>
              </a:ext>
            </a:extLst>
          </p:cNvPr>
          <p:cNvSpPr/>
          <p:nvPr/>
        </p:nvSpPr>
        <p:spPr>
          <a:xfrm>
            <a:off x="405145" y="1058237"/>
            <a:ext cx="8333710" cy="392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cs typeface="Calibri" panose="020F0502020204030204" pitchFamily="34" charset="0"/>
              </a:rPr>
              <a:t>A road ___________ is anyone who uses a road, such as a pedestrian, cyclist or motorist.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cs typeface="Calibri" panose="020F0502020204030204" pitchFamily="34" charset="0"/>
              </a:rPr>
              <a:t>Does your dad _____________ his motorbike carefully?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cs typeface="Calibri" panose="020F0502020204030204" pitchFamily="34" charset="0"/>
              </a:rPr>
              <a:t>A __________ is a person travelling in a car, bus, train,… but not driving.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cs typeface="Calibri" panose="020F0502020204030204" pitchFamily="34" charset="0"/>
              </a:rPr>
              <a:t>My cousin wants to become a pilot. He is learning to _______ planes.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cs typeface="Calibri" panose="020F0502020204030204" pitchFamily="34" charset="0"/>
              </a:rPr>
              <a:t>We should be careful when the __________ light turns yellow.</a:t>
            </a:r>
          </a:p>
        </p:txBody>
      </p:sp>
    </p:spTree>
    <p:extLst>
      <p:ext uri="{BB962C8B-B14F-4D97-AF65-F5344CB8AC3E}">
        <p14:creationId xmlns:p14="http://schemas.microsoft.com/office/powerpoint/2010/main" val="40991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271761" y="-127971"/>
            <a:ext cx="9626598" cy="1272728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47"/>
          <p:cNvSpPr txBox="1">
            <a:spLocks noGrp="1"/>
          </p:cNvSpPr>
          <p:nvPr>
            <p:ph type="title"/>
          </p:nvPr>
        </p:nvSpPr>
        <p:spPr>
          <a:xfrm>
            <a:off x="921810" y="1858350"/>
            <a:ext cx="7643514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>
                <a:solidFill>
                  <a:srgbClr val="C00000"/>
                </a:solidFill>
              </a:rPr>
              <a:t>GRAMMAR</a:t>
            </a:r>
            <a:endParaRPr sz="11500" dirty="0">
              <a:solidFill>
                <a:srgbClr val="C00000"/>
              </a:solidFill>
            </a:endParaRPr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7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166A8-5918-AF68-8B01-3980971EBEE7}"/>
              </a:ext>
            </a:extLst>
          </p:cNvPr>
          <p:cNvSpPr/>
          <p:nvPr/>
        </p:nvSpPr>
        <p:spPr>
          <a:xfrm>
            <a:off x="188942" y="156288"/>
            <a:ext cx="5602636" cy="13870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Congenial" panose="02000503040000020004" pitchFamily="2" charset="0"/>
              </a:rPr>
              <a:t>How far is it from your house to school?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E62501-437B-5351-5B4C-643DE4F3D977}"/>
              </a:ext>
            </a:extLst>
          </p:cNvPr>
          <p:cNvSpPr/>
          <p:nvPr/>
        </p:nvSpPr>
        <p:spPr>
          <a:xfrm>
            <a:off x="4764995" y="2904571"/>
            <a:ext cx="3057710" cy="1614454"/>
          </a:xfrm>
          <a:custGeom>
            <a:avLst/>
            <a:gdLst>
              <a:gd name="connsiteX0" fmla="*/ 0 w 2509736"/>
              <a:gd name="connsiteY0" fmla="*/ 1294109 h 1411297"/>
              <a:gd name="connsiteX1" fmla="*/ 1449092 w 2509736"/>
              <a:gd name="connsiteY1" fmla="*/ 1332855 h 1411297"/>
              <a:gd name="connsiteX2" fmla="*/ 1681566 w 2509736"/>
              <a:gd name="connsiteY2" fmla="*/ 395207 h 1411297"/>
              <a:gd name="connsiteX3" fmla="*/ 2471980 w 2509736"/>
              <a:gd name="connsiteY3" fmla="*/ 0 h 14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736" h="1411297">
                <a:moveTo>
                  <a:pt x="0" y="1294109"/>
                </a:moveTo>
                <a:cubicBezTo>
                  <a:pt x="584415" y="1388390"/>
                  <a:pt x="1168831" y="1482672"/>
                  <a:pt x="1449092" y="1332855"/>
                </a:cubicBezTo>
                <a:cubicBezTo>
                  <a:pt x="1729353" y="1183038"/>
                  <a:pt x="1511085" y="617349"/>
                  <a:pt x="1681566" y="395207"/>
                </a:cubicBezTo>
                <a:cubicBezTo>
                  <a:pt x="1852047" y="173065"/>
                  <a:pt x="2696705" y="619932"/>
                  <a:pt x="247198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B4121-C63B-3CA5-F981-41DB9BD80054}"/>
              </a:ext>
            </a:extLst>
          </p:cNvPr>
          <p:cNvGrpSpPr/>
          <p:nvPr/>
        </p:nvGrpSpPr>
        <p:grpSpPr>
          <a:xfrm>
            <a:off x="5676859" y="3453782"/>
            <a:ext cx="1027867" cy="706202"/>
            <a:chOff x="5153904" y="2571750"/>
            <a:chExt cx="1027867" cy="706202"/>
          </a:xfrm>
        </p:grpSpPr>
        <p:grpSp>
          <p:nvGrpSpPr>
            <p:cNvPr id="5" name="Google Shape;564;p39">
              <a:extLst>
                <a:ext uri="{FF2B5EF4-FFF2-40B4-BE49-F238E27FC236}">
                  <a16:creationId xmlns:a16="http://schemas.microsoft.com/office/drawing/2014/main" id="{3C17660E-1F1B-2DEE-1FCA-D74A90655C6C}"/>
                </a:ext>
              </a:extLst>
            </p:cNvPr>
            <p:cNvGrpSpPr/>
            <p:nvPr/>
          </p:nvGrpSpPr>
          <p:grpSpPr>
            <a:xfrm flipH="1">
              <a:off x="5153904" y="2571750"/>
              <a:ext cx="421508" cy="654956"/>
              <a:chOff x="6037863" y="1425516"/>
              <a:chExt cx="337058" cy="503327"/>
            </a:xfrm>
          </p:grpSpPr>
          <p:sp>
            <p:nvSpPr>
              <p:cNvPr id="6" name="Google Shape;565;p39">
                <a:extLst>
                  <a:ext uri="{FF2B5EF4-FFF2-40B4-BE49-F238E27FC236}">
                    <a16:creationId xmlns:a16="http://schemas.microsoft.com/office/drawing/2014/main" id="{4F295694-CDDB-FB87-00B8-A2782BC95222}"/>
                  </a:ext>
                </a:extLst>
              </p:cNvPr>
              <p:cNvSpPr/>
              <p:nvPr/>
            </p:nvSpPr>
            <p:spPr>
              <a:xfrm>
                <a:off x="6037863" y="1425516"/>
                <a:ext cx="337058" cy="503327"/>
              </a:xfrm>
              <a:custGeom>
                <a:avLst/>
                <a:gdLst/>
                <a:ahLst/>
                <a:cxnLst/>
                <a:rect l="l" t="t" r="r" b="b"/>
                <a:pathLst>
                  <a:path w="21172" h="31616" extrusionOk="0">
                    <a:moveTo>
                      <a:pt x="10857" y="0"/>
                    </a:moveTo>
                    <a:cubicBezTo>
                      <a:pt x="9131" y="0"/>
                      <a:pt x="7305" y="425"/>
                      <a:pt x="5476" y="1372"/>
                    </a:cubicBezTo>
                    <a:cubicBezTo>
                      <a:pt x="4076" y="2168"/>
                      <a:pt x="2898" y="3314"/>
                      <a:pt x="2070" y="4715"/>
                    </a:cubicBezTo>
                    <a:cubicBezTo>
                      <a:pt x="1" y="8439"/>
                      <a:pt x="192" y="12100"/>
                      <a:pt x="1656" y="14997"/>
                    </a:cubicBezTo>
                    <a:lnTo>
                      <a:pt x="1752" y="15156"/>
                    </a:lnTo>
                    <a:cubicBezTo>
                      <a:pt x="1784" y="15220"/>
                      <a:pt x="1815" y="15284"/>
                      <a:pt x="1847" y="15347"/>
                    </a:cubicBezTo>
                    <a:lnTo>
                      <a:pt x="10857" y="31615"/>
                    </a:lnTo>
                    <a:lnTo>
                      <a:pt x="19866" y="15316"/>
                    </a:lnTo>
                    <a:cubicBezTo>
                      <a:pt x="19898" y="15252"/>
                      <a:pt x="19929" y="15188"/>
                      <a:pt x="19961" y="15156"/>
                    </a:cubicBezTo>
                    <a:lnTo>
                      <a:pt x="19993" y="15061"/>
                    </a:lnTo>
                    <a:cubicBezTo>
                      <a:pt x="20757" y="13597"/>
                      <a:pt x="21171" y="11973"/>
                      <a:pt x="21171" y="10318"/>
                    </a:cubicBezTo>
                    <a:cubicBezTo>
                      <a:pt x="21171" y="4625"/>
                      <a:pt x="16558" y="0"/>
                      <a:pt x="1085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566;p39">
                <a:extLst>
                  <a:ext uri="{FF2B5EF4-FFF2-40B4-BE49-F238E27FC236}">
                    <a16:creationId xmlns:a16="http://schemas.microsoft.com/office/drawing/2014/main" id="{065D4E6F-2C2E-4AC6-EC35-BBF2F40FD5DF}"/>
                  </a:ext>
                </a:extLst>
              </p:cNvPr>
              <p:cNvSpPr/>
              <p:nvPr/>
            </p:nvSpPr>
            <p:spPr>
              <a:xfrm>
                <a:off x="6137725" y="1515268"/>
                <a:ext cx="145461" cy="145477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9138" extrusionOk="0">
                    <a:moveTo>
                      <a:pt x="4585" y="1"/>
                    </a:moveTo>
                    <a:cubicBezTo>
                      <a:pt x="2070" y="1"/>
                      <a:pt x="0" y="2038"/>
                      <a:pt x="0" y="4553"/>
                    </a:cubicBezTo>
                    <a:cubicBezTo>
                      <a:pt x="0" y="7100"/>
                      <a:pt x="2070" y="9137"/>
                      <a:pt x="4585" y="9137"/>
                    </a:cubicBezTo>
                    <a:cubicBezTo>
                      <a:pt x="7099" y="9137"/>
                      <a:pt x="9137" y="7100"/>
                      <a:pt x="9137" y="4553"/>
                    </a:cubicBezTo>
                    <a:cubicBezTo>
                      <a:pt x="9137" y="2038"/>
                      <a:pt x="7099" y="1"/>
                      <a:pt x="4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EC5284-EB63-C600-B3EA-87941F279A55}"/>
                </a:ext>
              </a:extLst>
            </p:cNvPr>
            <p:cNvSpPr txBox="1"/>
            <p:nvPr/>
          </p:nvSpPr>
          <p:spPr>
            <a:xfrm>
              <a:off x="5540249" y="2877842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ngenial" panose="02000503040000020004" pitchFamily="2" charset="0"/>
                </a:rPr>
                <a:t>1km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74A340-B5C1-0356-9CA2-4F7688B1B649}"/>
              </a:ext>
            </a:extLst>
          </p:cNvPr>
          <p:cNvSpPr/>
          <p:nvPr/>
        </p:nvSpPr>
        <p:spPr>
          <a:xfrm>
            <a:off x="188942" y="157274"/>
            <a:ext cx="6447843" cy="13870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It </a:t>
            </a:r>
            <a:r>
              <a:rPr lang="en-US" sz="3600" dirty="0">
                <a:solidFill>
                  <a:schemeClr val="accent6"/>
                </a:solidFill>
                <a:latin typeface="Congenial" panose="02000503040000020004" pitchFamily="2" charset="0"/>
              </a:rPr>
              <a:t>is about 1km from my house to school. </a:t>
            </a:r>
          </a:p>
        </p:txBody>
      </p:sp>
      <p:pic>
        <p:nvPicPr>
          <p:cNvPr id="13" name="Picture 12" descr="girl thinking , Woman Girl , thinking woman transparent background PNG  clipart | Gambar, Kartun, Pelajaran puisi">
            <a:extLst>
              <a:ext uri="{FF2B5EF4-FFF2-40B4-BE49-F238E27FC236}">
                <a16:creationId xmlns:a16="http://schemas.microsoft.com/office/drawing/2014/main" id="{0ECA7C43-8165-43AB-1722-906E97CA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" b="97182" l="2625" r="97625">
                        <a14:foregroundMark x1="6500" y1="15063" x2="6500" y2="15063"/>
                        <a14:foregroundMark x1="21250" y1="5637" x2="21250" y2="5637"/>
                        <a14:foregroundMark x1="50375" y1="35666" x2="50375" y2="35666"/>
                        <a14:foregroundMark x1="36875" y1="2332" x2="36875" y2="2332"/>
                        <a14:foregroundMark x1="2625" y1="27211" x2="2625" y2="27211"/>
                        <a14:foregroundMark x1="24500" y1="42663" x2="24500" y2="42663"/>
                        <a14:foregroundMark x1="17625" y1="39650" x2="17625" y2="39650"/>
                        <a14:foregroundMark x1="19875" y1="38970" x2="19875" y2="38970"/>
                        <a14:foregroundMark x1="48750" y1="35860" x2="48750" y2="35860"/>
                        <a14:foregroundMark x1="52875" y1="37804" x2="52875" y2="37804"/>
                        <a14:foregroundMark x1="54500" y1="35083" x2="54500" y2="35083"/>
                        <a14:foregroundMark x1="84375" y1="17590" x2="84375" y2="17590"/>
                        <a14:foregroundMark x1="78750" y1="23615" x2="78750" y2="23615"/>
                        <a14:foregroundMark x1="78750" y1="23615" x2="78750" y2="23615"/>
                        <a14:foregroundMark x1="84875" y1="15063" x2="84875" y2="15063"/>
                        <a14:foregroundMark x1="84875" y1="15063" x2="84875" y2="15063"/>
                        <a14:foregroundMark x1="94500" y1="11953" x2="94500" y2="11953"/>
                        <a14:foregroundMark x1="94500" y1="11953" x2="94500" y2="11953"/>
                        <a14:foregroundMark x1="97000" y1="6122" x2="97000" y2="6122"/>
                        <a14:foregroundMark x1="97000" y1="6122" x2="97000" y2="6122"/>
                        <a14:foregroundMark x1="41750" y1="76774" x2="41750" y2="76774"/>
                        <a14:foregroundMark x1="47000" y1="97182" x2="47000" y2="97182"/>
                        <a14:foregroundMark x1="81375" y1="23129" x2="81375" y2="23129"/>
                        <a14:foregroundMark x1="84625" y1="18076" x2="84625" y2="18076"/>
                        <a14:foregroundMark x1="86875" y1="14189" x2="86875" y2="14189"/>
                        <a14:foregroundMark x1="91875" y1="12731" x2="91875" y2="12731"/>
                        <a14:foregroundMark x1="97625" y1="10496" x2="97625" y2="10496"/>
                        <a14:foregroundMark x1="53625" y1="33333" x2="53625" y2="33333"/>
                        <a14:foregroundMark x1="41125" y1="75316" x2="41125" y2="75316"/>
                        <a14:foregroundMark x1="41125" y1="80272" x2="41125" y2="80272"/>
                        <a14:foregroundMark x1="41125" y1="84159" x2="41125" y2="84159"/>
                        <a14:foregroundMark x1="38125" y1="75316" x2="45000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7" y="2532515"/>
            <a:ext cx="2035119" cy="2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oman with an idea | Free SVG">
            <a:extLst>
              <a:ext uri="{FF2B5EF4-FFF2-40B4-BE49-F238E27FC236}">
                <a16:creationId xmlns:a16="http://schemas.microsoft.com/office/drawing/2014/main" id="{F7241502-7408-34B3-BB52-48DF08C7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98" y="2391162"/>
            <a:ext cx="2780195" cy="27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y House | Engoo">
            <a:extLst>
              <a:ext uri="{FF2B5EF4-FFF2-40B4-BE49-F238E27FC236}">
                <a16:creationId xmlns:a16="http://schemas.microsoft.com/office/drawing/2014/main" id="{CBC79F82-F9F6-ECC1-93CD-7525B81E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83" y="3199786"/>
            <a:ext cx="2027516" cy="1520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ool” school Vectors &amp; Illustrations for Free Download | Freepik">
            <a:extLst>
              <a:ext uri="{FF2B5EF4-FFF2-40B4-BE49-F238E27FC236}">
                <a16:creationId xmlns:a16="http://schemas.microsoft.com/office/drawing/2014/main" id="{45A0FF4A-FE55-009A-9C24-F7A96FB8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4" y="1717819"/>
            <a:ext cx="2495183" cy="138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86D6EC3-17DC-E759-2A0A-734548CA2108}"/>
              </a:ext>
            </a:extLst>
          </p:cNvPr>
          <p:cNvSpPr txBox="1"/>
          <p:nvPr/>
        </p:nvSpPr>
        <p:spPr>
          <a:xfrm>
            <a:off x="568464" y="1513072"/>
            <a:ext cx="8308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genial" panose="02000503040000020004" pitchFamily="2" charset="0"/>
              </a:rPr>
              <a:t>- It </a:t>
            </a:r>
            <a:r>
              <a:rPr lang="en-US" sz="3200" b="1" dirty="0">
                <a:solidFill>
                  <a:schemeClr val="accent6"/>
                </a:solidFill>
                <a:latin typeface="Congenial" panose="02000503040000020004" pitchFamily="2" charset="0"/>
              </a:rPr>
              <a:t>is about 1km from my house to school. </a:t>
            </a:r>
          </a:p>
        </p:txBody>
      </p:sp>
      <p:sp>
        <p:nvSpPr>
          <p:cNvPr id="31" name="Google Shape;409;p34">
            <a:extLst>
              <a:ext uri="{FF2B5EF4-FFF2-40B4-BE49-F238E27FC236}">
                <a16:creationId xmlns:a16="http://schemas.microsoft.com/office/drawing/2014/main" id="{6ADF7800-29F8-0078-EED5-8DA214A2A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934" y="274399"/>
            <a:ext cx="7857558" cy="8423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ongenial" panose="02000503040000020004" pitchFamily="2" charset="0"/>
              </a:rPr>
              <a:t>It</a:t>
            </a:r>
            <a:r>
              <a:rPr lang="en-US" sz="4400" dirty="0">
                <a:latin typeface="Congenial" panose="02000503040000020004" pitchFamily="2" charset="0"/>
              </a:rPr>
              <a:t> indicating distance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6AE4C7-E123-3377-83CA-40A25B0C1115}"/>
              </a:ext>
            </a:extLst>
          </p:cNvPr>
          <p:cNvSpPr/>
          <p:nvPr/>
        </p:nvSpPr>
        <p:spPr>
          <a:xfrm>
            <a:off x="1336194" y="2857422"/>
            <a:ext cx="6773035" cy="9946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It</a:t>
            </a:r>
            <a:r>
              <a:rPr lang="en-US" sz="3600" b="1" dirty="0">
                <a:latin typeface="Congenial" panose="02000503040000020004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is</a:t>
            </a:r>
            <a:r>
              <a:rPr lang="en-US" sz="3600" b="1" dirty="0">
                <a:latin typeface="Congenial" panose="02000503040000020004" pitchFamily="2" charset="0"/>
              </a:rPr>
              <a:t> +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distance</a:t>
            </a:r>
            <a:r>
              <a:rPr lang="en-US" sz="3600" b="1" dirty="0">
                <a:latin typeface="Congenial" panose="02000503040000020004" pitchFamily="2" charset="0"/>
              </a:rPr>
              <a:t> +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from</a:t>
            </a:r>
            <a:r>
              <a:rPr lang="en-US" sz="3600" b="1" dirty="0">
                <a:latin typeface="Congenial" panose="02000503040000020004" pitchFamily="2" charset="0"/>
              </a:rPr>
              <a:t> A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to</a:t>
            </a:r>
            <a:r>
              <a:rPr lang="en-US" sz="3600" b="1" dirty="0">
                <a:latin typeface="Congenial" panose="02000503040000020004" pitchFamily="2" charset="0"/>
              </a:rPr>
              <a:t> B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6FFBE2-678A-D684-B149-9AAB690F1E28}"/>
              </a:ext>
            </a:extLst>
          </p:cNvPr>
          <p:cNvCxnSpPr/>
          <p:nvPr/>
        </p:nvCxnSpPr>
        <p:spPr>
          <a:xfrm>
            <a:off x="991273" y="2000743"/>
            <a:ext cx="30749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Up 36">
            <a:extLst>
              <a:ext uri="{FF2B5EF4-FFF2-40B4-BE49-F238E27FC236}">
                <a16:creationId xmlns:a16="http://schemas.microsoft.com/office/drawing/2014/main" id="{BFDA5D80-90B4-0D1F-F525-D61BB5F75C12}"/>
              </a:ext>
            </a:extLst>
          </p:cNvPr>
          <p:cNvSpPr/>
          <p:nvPr/>
        </p:nvSpPr>
        <p:spPr>
          <a:xfrm>
            <a:off x="1019594" y="2109469"/>
            <a:ext cx="230622" cy="38475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4" grpId="0" animBg="1"/>
      <p:bldP spid="34" grpId="1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0" y="-86868"/>
            <a:ext cx="8900160" cy="95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3. Write complete sentences, using these cues.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70942-9C7D-05E3-0E85-DA2904D1E1CB}"/>
              </a:ext>
            </a:extLst>
          </p:cNvPr>
          <p:cNvSpPr txBox="1"/>
          <p:nvPr/>
        </p:nvSpPr>
        <p:spPr>
          <a:xfrm>
            <a:off x="243840" y="533233"/>
            <a:ext cx="8292765" cy="390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ver 100km/ my hometown/ Ho Chi Minh city.</a:t>
            </a:r>
            <a:endParaRPr lang="en-US" sz="2400" b="0" i="0" dirty="0">
              <a:solidFill>
                <a:srgbClr val="333333"/>
              </a:solidFill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It’s over 100km from my hometown to Ho Chi Minh City</a:t>
            </a:r>
            <a:endParaRPr lang="en-US" sz="2400" dirty="0">
              <a:solidFill>
                <a:srgbClr val="FF0000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algn="l">
              <a:lnSpc>
                <a:spcPts val="3000"/>
              </a:lnSpc>
              <a:buClr>
                <a:srgbClr val="FF0000"/>
              </a:buClr>
            </a:pPr>
            <a:r>
              <a:rPr lang="en-US" sz="2400" dirty="0">
                <a:solidFill>
                  <a:schemeClr val="accent6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2.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About 25 km/ my grandparents' house.</a:t>
            </a:r>
            <a:endParaRPr lang="en-US" sz="2400" b="0" i="0" dirty="0">
              <a:solidFill>
                <a:srgbClr val="333333"/>
              </a:solidFill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algn="l"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It is about 25km to my grandparents’ house.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333333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3. not very far / our school / the city museum.</a:t>
            </a: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It is not very far from our school to the city museum.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333333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4. how far / your house / the gym?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How far is it from your house to the gym?</a:t>
            </a:r>
            <a:endParaRPr lang="vi-VN" sz="2400" b="0" i="0" dirty="0">
              <a:solidFill>
                <a:srgbClr val="FF0000"/>
              </a:solidFill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333333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5. </a:t>
            </a:r>
            <a:r>
              <a:rPr lang="vi-VN" sz="2400" dirty="0">
                <a:solidFill>
                  <a:srgbClr val="333333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it / a long distance / Ha Noi / Ban Gioc Waterfall?</a:t>
            </a:r>
            <a:endParaRPr lang="en-US" sz="2400" dirty="0">
              <a:solidFill>
                <a:srgbClr val="333333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Is it a long distance from Ha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Noi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 to Ban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Gioc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 Waterfall?</a:t>
            </a:r>
            <a:endParaRPr lang="vi-VN" sz="2400" b="0" i="0" dirty="0">
              <a:solidFill>
                <a:srgbClr val="FF0000"/>
              </a:solidFill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1.35802E-6 L -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F5DBF-D951-9522-7463-90D4095EC7F5}"/>
              </a:ext>
            </a:extLst>
          </p:cNvPr>
          <p:cNvSpPr txBox="1"/>
          <p:nvPr/>
        </p:nvSpPr>
        <p:spPr>
          <a:xfrm>
            <a:off x="659500" y="1788137"/>
            <a:ext cx="84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eat less. He’s becoming overweight.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6AB87-EB6C-232A-7BCF-9E011EEB1037}"/>
              </a:ext>
            </a:extLst>
          </p:cNvPr>
          <p:cNvSpPr txBox="1"/>
          <p:nvPr/>
        </p:nvSpPr>
        <p:spPr>
          <a:xfrm>
            <a:off x="637004" y="1220925"/>
            <a:ext cx="801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drive so fast.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/>
          </a:p>
        </p:txBody>
      </p:sp>
      <p:sp>
        <p:nvSpPr>
          <p:cNvPr id="7" name="Google Shape;409;p34">
            <a:extLst>
              <a:ext uri="{FF2B5EF4-FFF2-40B4-BE49-F238E27FC236}">
                <a16:creationId xmlns:a16="http://schemas.microsoft.com/office/drawing/2014/main" id="{9ACE420F-3435-077B-110B-C1DA0B0BB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934" y="233940"/>
            <a:ext cx="7857558" cy="707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ongenial" panose="02000503040000020004" pitchFamily="2" charset="0"/>
              </a:rPr>
              <a:t>Should / Shouldn’t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324CC-3DB4-DCEC-C55E-839E64E9E4D1}"/>
              </a:ext>
            </a:extLst>
          </p:cNvPr>
          <p:cNvSpPr txBox="1"/>
          <p:nvPr/>
        </p:nvSpPr>
        <p:spPr>
          <a:xfrm>
            <a:off x="659500" y="2355349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give advice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8EE32-C996-37EB-2539-6E76BC80BCDE}"/>
              </a:ext>
            </a:extLst>
          </p:cNvPr>
          <p:cNvSpPr txBox="1"/>
          <p:nvPr/>
        </p:nvSpPr>
        <p:spPr>
          <a:xfrm>
            <a:off x="637004" y="2817014"/>
            <a:ext cx="659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say what is the correct or best things to do. 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3A840C-8F52-B962-6D32-EAB968D0C6AB}"/>
              </a:ext>
            </a:extLst>
          </p:cNvPr>
          <p:cNvCxnSpPr>
            <a:cxnSpLocks/>
          </p:cNvCxnSpPr>
          <p:nvPr/>
        </p:nvCxnSpPr>
        <p:spPr>
          <a:xfrm>
            <a:off x="6521583" y="1625946"/>
            <a:ext cx="607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9CCF8-EBFB-33AF-7977-7E78946E87F1}"/>
              </a:ext>
            </a:extLst>
          </p:cNvPr>
          <p:cNvCxnSpPr>
            <a:cxnSpLocks/>
          </p:cNvCxnSpPr>
          <p:nvPr/>
        </p:nvCxnSpPr>
        <p:spPr>
          <a:xfrm>
            <a:off x="3461445" y="2182948"/>
            <a:ext cx="3903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3F46AD-FC92-6628-4154-82C5F13B5608}"/>
              </a:ext>
            </a:extLst>
          </p:cNvPr>
          <p:cNvSpPr/>
          <p:nvPr/>
        </p:nvSpPr>
        <p:spPr>
          <a:xfrm>
            <a:off x="2063618" y="3657600"/>
            <a:ext cx="5016763" cy="820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genial" panose="02000503040000020004" pitchFamily="2" charset="0"/>
              </a:rPr>
              <a:t>Should / shouldn’t + V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684331D0-4A38-3D85-3734-B7CFAE4F3E74}"/>
              </a:ext>
            </a:extLst>
          </p:cNvPr>
          <p:cNvSpPr/>
          <p:nvPr/>
        </p:nvSpPr>
        <p:spPr>
          <a:xfrm>
            <a:off x="-77838" y="-63357"/>
            <a:ext cx="2570805" cy="532209"/>
          </a:xfrm>
          <a:prstGeom prst="cloud">
            <a:avLst/>
          </a:prstGeom>
          <a:solidFill>
            <a:srgbClr val="FFFFFF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00D9-3E1A-B9EA-28EE-88699E06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4" y="-176512"/>
            <a:ext cx="2063288" cy="5294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Pelmanism</a:t>
            </a:r>
            <a:r>
              <a:rPr lang="en-US" dirty="0"/>
              <a:t> </a:t>
            </a:r>
          </a:p>
        </p:txBody>
      </p:sp>
      <p:pic>
        <p:nvPicPr>
          <p:cNvPr id="8" name="picture parkign here">
            <a:extLst>
              <a:ext uri="{FF2B5EF4-FFF2-40B4-BE49-F238E27FC236}">
                <a16:creationId xmlns:a16="http://schemas.microsoft.com/office/drawing/2014/main" id="{2BB02CF2-FD37-5537-5459-1093AA90F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40" t="5362" r="5972" b="31362"/>
          <a:stretch/>
        </p:blipFill>
        <p:spPr>
          <a:xfrm>
            <a:off x="7020419" y="1991028"/>
            <a:ext cx="1497161" cy="1348152"/>
          </a:xfrm>
          <a:prstGeom prst="rect">
            <a:avLst/>
          </a:prstGeom>
        </p:spPr>
      </p:pic>
      <p:pic>
        <p:nvPicPr>
          <p:cNvPr id="12" name="Picture no parking">
            <a:extLst>
              <a:ext uri="{FF2B5EF4-FFF2-40B4-BE49-F238E27FC236}">
                <a16:creationId xmlns:a16="http://schemas.microsoft.com/office/drawing/2014/main" id="{8A07AC7B-FB05-4CB3-0528-FC69A6690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19" b="29199"/>
          <a:stretch/>
        </p:blipFill>
        <p:spPr>
          <a:xfrm>
            <a:off x="424238" y="3754451"/>
            <a:ext cx="1563299" cy="1266619"/>
          </a:xfrm>
          <a:prstGeom prst="rect">
            <a:avLst/>
          </a:prstGeom>
        </p:spPr>
      </p:pic>
      <p:pic>
        <p:nvPicPr>
          <p:cNvPr id="14" name="Picture no horn">
            <a:extLst>
              <a:ext uri="{FF2B5EF4-FFF2-40B4-BE49-F238E27FC236}">
                <a16:creationId xmlns:a16="http://schemas.microsoft.com/office/drawing/2014/main" id="{265EB1C7-B0B0-FBC2-4635-8E5CA8B036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39" b="28186"/>
          <a:stretch/>
        </p:blipFill>
        <p:spPr>
          <a:xfrm>
            <a:off x="4801207" y="1994625"/>
            <a:ext cx="1441271" cy="1366200"/>
          </a:xfrm>
          <a:prstGeom prst="rect">
            <a:avLst/>
          </a:prstGeom>
        </p:spPr>
      </p:pic>
      <p:pic>
        <p:nvPicPr>
          <p:cNvPr id="19" name="Picture speed limit">
            <a:extLst>
              <a:ext uri="{FF2B5EF4-FFF2-40B4-BE49-F238E27FC236}">
                <a16:creationId xmlns:a16="http://schemas.microsoft.com/office/drawing/2014/main" id="{8B0ED7A8-332C-13FD-66EC-E7E65F2ED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763" y="1995928"/>
            <a:ext cx="1473780" cy="1362946"/>
          </a:xfrm>
          <a:prstGeom prst="rect">
            <a:avLst/>
          </a:prstGeom>
        </p:spPr>
      </p:pic>
      <p:pic>
        <p:nvPicPr>
          <p:cNvPr id="21" name="Picture traffic">
            <a:extLst>
              <a:ext uri="{FF2B5EF4-FFF2-40B4-BE49-F238E27FC236}">
                <a16:creationId xmlns:a16="http://schemas.microsoft.com/office/drawing/2014/main" id="{7B417B45-53E3-5A98-41E4-DB77D379EB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985" b="25139"/>
          <a:stretch/>
        </p:blipFill>
        <p:spPr>
          <a:xfrm>
            <a:off x="416981" y="2018576"/>
            <a:ext cx="1563299" cy="1340298"/>
          </a:xfrm>
          <a:prstGeom prst="rect">
            <a:avLst/>
          </a:prstGeom>
        </p:spPr>
      </p:pic>
      <p:pic>
        <p:nvPicPr>
          <p:cNvPr id="5" name="Picture pedes">
            <a:extLst>
              <a:ext uri="{FF2B5EF4-FFF2-40B4-BE49-F238E27FC236}">
                <a16:creationId xmlns:a16="http://schemas.microsoft.com/office/drawing/2014/main" id="{CF103646-DC83-853A-4A4E-C2D07DE669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09" b="31362"/>
          <a:stretch/>
        </p:blipFill>
        <p:spPr>
          <a:xfrm>
            <a:off x="7020420" y="3746146"/>
            <a:ext cx="1497161" cy="1287364"/>
          </a:xfrm>
          <a:prstGeom prst="rect">
            <a:avLst/>
          </a:prstGeom>
        </p:spPr>
      </p:pic>
      <p:pic>
        <p:nvPicPr>
          <p:cNvPr id="7" name="Picture no u turn">
            <a:extLst>
              <a:ext uri="{FF2B5EF4-FFF2-40B4-BE49-F238E27FC236}">
                <a16:creationId xmlns:a16="http://schemas.microsoft.com/office/drawing/2014/main" id="{E74733F4-6536-F451-D389-0150C59B7F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09" b="31362"/>
          <a:stretch/>
        </p:blipFill>
        <p:spPr>
          <a:xfrm>
            <a:off x="4808465" y="3746146"/>
            <a:ext cx="1441271" cy="1287363"/>
          </a:xfrm>
          <a:prstGeom prst="rect">
            <a:avLst/>
          </a:prstGeom>
        </p:spPr>
      </p:pic>
      <p:pic>
        <p:nvPicPr>
          <p:cNvPr id="9" name="Picture school ahead">
            <a:extLst>
              <a:ext uri="{FF2B5EF4-FFF2-40B4-BE49-F238E27FC236}">
                <a16:creationId xmlns:a16="http://schemas.microsoft.com/office/drawing/2014/main" id="{EFDD652E-0933-73E7-DF63-08EC132A49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908" b="33450"/>
          <a:stretch/>
        </p:blipFill>
        <p:spPr>
          <a:xfrm>
            <a:off x="2624503" y="3750783"/>
            <a:ext cx="1473781" cy="1275781"/>
          </a:xfrm>
          <a:prstGeom prst="rect">
            <a:avLst/>
          </a:prstGeom>
        </p:spPr>
      </p:pic>
      <p:sp>
        <p:nvSpPr>
          <p:cNvPr id="11" name="traffic light">
            <a:extLst>
              <a:ext uri="{FF2B5EF4-FFF2-40B4-BE49-F238E27FC236}">
                <a16:creationId xmlns:a16="http://schemas.microsoft.com/office/drawing/2014/main" id="{DD39950A-95E1-D2FF-59C0-532CB3E57470}"/>
              </a:ext>
            </a:extLst>
          </p:cNvPr>
          <p:cNvSpPr/>
          <p:nvPr/>
        </p:nvSpPr>
        <p:spPr>
          <a:xfrm>
            <a:off x="4675549" y="1182611"/>
            <a:ext cx="1997381" cy="67064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Traffic light </a:t>
            </a:r>
          </a:p>
        </p:txBody>
      </p:sp>
      <p:sp>
        <p:nvSpPr>
          <p:cNvPr id="13" name="speed limit">
            <a:extLst>
              <a:ext uri="{FF2B5EF4-FFF2-40B4-BE49-F238E27FC236}">
                <a16:creationId xmlns:a16="http://schemas.microsoft.com/office/drawing/2014/main" id="{AE6562A2-9D5F-5216-C36B-58F4C7C3FF8D}"/>
              </a:ext>
            </a:extLst>
          </p:cNvPr>
          <p:cNvSpPr/>
          <p:nvPr/>
        </p:nvSpPr>
        <p:spPr>
          <a:xfrm>
            <a:off x="4675550" y="407451"/>
            <a:ext cx="1997380" cy="67064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Speed limit</a:t>
            </a:r>
          </a:p>
        </p:txBody>
      </p:sp>
      <p:sp>
        <p:nvSpPr>
          <p:cNvPr id="15" name="no parking">
            <a:extLst>
              <a:ext uri="{FF2B5EF4-FFF2-40B4-BE49-F238E27FC236}">
                <a16:creationId xmlns:a16="http://schemas.microsoft.com/office/drawing/2014/main" id="{F34A2F27-3186-133F-BF08-E5DD35378E4C}"/>
              </a:ext>
            </a:extLst>
          </p:cNvPr>
          <p:cNvSpPr/>
          <p:nvPr/>
        </p:nvSpPr>
        <p:spPr>
          <a:xfrm>
            <a:off x="6882850" y="407451"/>
            <a:ext cx="1997380" cy="66764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parking</a:t>
            </a:r>
          </a:p>
        </p:txBody>
      </p:sp>
      <p:sp>
        <p:nvSpPr>
          <p:cNvPr id="17" name="no u turn">
            <a:extLst>
              <a:ext uri="{FF2B5EF4-FFF2-40B4-BE49-F238E27FC236}">
                <a16:creationId xmlns:a16="http://schemas.microsoft.com/office/drawing/2014/main" id="{9BA6035D-E19A-8F9A-3D0D-3E3CFCB145EC}"/>
              </a:ext>
            </a:extLst>
          </p:cNvPr>
          <p:cNvSpPr/>
          <p:nvPr/>
        </p:nvSpPr>
        <p:spPr>
          <a:xfrm>
            <a:off x="2435319" y="1180324"/>
            <a:ext cx="1997381" cy="675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U-Turn</a:t>
            </a:r>
          </a:p>
        </p:txBody>
      </p:sp>
      <p:sp>
        <p:nvSpPr>
          <p:cNvPr id="18" name="parking here">
            <a:extLst>
              <a:ext uri="{FF2B5EF4-FFF2-40B4-BE49-F238E27FC236}">
                <a16:creationId xmlns:a16="http://schemas.microsoft.com/office/drawing/2014/main" id="{15E31B7D-EDD1-BDF3-23F1-357BD0F435B5}"/>
              </a:ext>
            </a:extLst>
          </p:cNvPr>
          <p:cNvSpPr/>
          <p:nvPr/>
        </p:nvSpPr>
        <p:spPr>
          <a:xfrm>
            <a:off x="176175" y="1153734"/>
            <a:ext cx="1997381" cy="67522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Parking here</a:t>
            </a:r>
          </a:p>
        </p:txBody>
      </p:sp>
      <p:sp>
        <p:nvSpPr>
          <p:cNvPr id="20" name="no horn">
            <a:extLst>
              <a:ext uri="{FF2B5EF4-FFF2-40B4-BE49-F238E27FC236}">
                <a16:creationId xmlns:a16="http://schemas.microsoft.com/office/drawing/2014/main" id="{4A8B1977-84FF-2F6F-635A-603B2B24716E}"/>
              </a:ext>
            </a:extLst>
          </p:cNvPr>
          <p:cNvSpPr/>
          <p:nvPr/>
        </p:nvSpPr>
        <p:spPr>
          <a:xfrm>
            <a:off x="176174" y="414516"/>
            <a:ext cx="1997381" cy="66879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horn </a:t>
            </a:r>
          </a:p>
        </p:txBody>
      </p:sp>
      <p:sp>
        <p:nvSpPr>
          <p:cNvPr id="22" name="pedestrian crossing">
            <a:extLst>
              <a:ext uri="{FF2B5EF4-FFF2-40B4-BE49-F238E27FC236}">
                <a16:creationId xmlns:a16="http://schemas.microsoft.com/office/drawing/2014/main" id="{28A9E118-3026-E653-27F3-DDE890BE96E3}"/>
              </a:ext>
            </a:extLst>
          </p:cNvPr>
          <p:cNvSpPr/>
          <p:nvPr/>
        </p:nvSpPr>
        <p:spPr>
          <a:xfrm>
            <a:off x="6882849" y="1166114"/>
            <a:ext cx="1997381" cy="67522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Pedestrian crossing</a:t>
            </a:r>
          </a:p>
        </p:txBody>
      </p:sp>
      <p:sp>
        <p:nvSpPr>
          <p:cNvPr id="23" name="school ahead">
            <a:extLst>
              <a:ext uri="{FF2B5EF4-FFF2-40B4-BE49-F238E27FC236}">
                <a16:creationId xmlns:a16="http://schemas.microsoft.com/office/drawing/2014/main" id="{82773D66-F2D7-623C-05F0-75197DC684C4}"/>
              </a:ext>
            </a:extLst>
          </p:cNvPr>
          <p:cNvSpPr/>
          <p:nvPr/>
        </p:nvSpPr>
        <p:spPr>
          <a:xfrm>
            <a:off x="2435319" y="417431"/>
            <a:ext cx="1997381" cy="67522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School ahead</a:t>
            </a: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38FE58CF-6FFD-BD2B-4E25-E692DD5408E3}"/>
              </a:ext>
            </a:extLst>
          </p:cNvPr>
          <p:cNvSpPr/>
          <p:nvPr/>
        </p:nvSpPr>
        <p:spPr>
          <a:xfrm>
            <a:off x="173015" y="359570"/>
            <a:ext cx="2015005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1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E71C4017-14EF-F788-4F6B-D71ECA616616}"/>
              </a:ext>
            </a:extLst>
          </p:cNvPr>
          <p:cNvSpPr/>
          <p:nvPr/>
        </p:nvSpPr>
        <p:spPr>
          <a:xfrm>
            <a:off x="2380829" y="394445"/>
            <a:ext cx="2051872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2</a:t>
            </a: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BDED7429-520C-285A-129F-9AF683947155}"/>
              </a:ext>
            </a:extLst>
          </p:cNvPr>
          <p:cNvSpPr/>
          <p:nvPr/>
        </p:nvSpPr>
        <p:spPr>
          <a:xfrm>
            <a:off x="4620544" y="394445"/>
            <a:ext cx="2069497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3</a:t>
            </a: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5753DB88-0525-4F1D-0EAB-E4C32445A285}"/>
              </a:ext>
            </a:extLst>
          </p:cNvPr>
          <p:cNvSpPr/>
          <p:nvPr/>
        </p:nvSpPr>
        <p:spPr>
          <a:xfrm>
            <a:off x="6854023" y="402378"/>
            <a:ext cx="2026207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4</a:t>
            </a: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6019F079-1479-A070-2C08-7AEA8555CEB6}"/>
              </a:ext>
            </a:extLst>
          </p:cNvPr>
          <p:cNvSpPr/>
          <p:nvPr/>
        </p:nvSpPr>
        <p:spPr>
          <a:xfrm>
            <a:off x="184730" y="1162182"/>
            <a:ext cx="1980271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5</a:t>
            </a: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id="{DF77D2EE-D23D-C0ED-D4A6-2CB05FAF02EF}"/>
              </a:ext>
            </a:extLst>
          </p:cNvPr>
          <p:cNvSpPr/>
          <p:nvPr/>
        </p:nvSpPr>
        <p:spPr>
          <a:xfrm>
            <a:off x="2355164" y="1162182"/>
            <a:ext cx="2051872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6</a:t>
            </a:r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9B1A53C0-8722-8AB4-40B6-D3CE59238B19}"/>
              </a:ext>
            </a:extLst>
          </p:cNvPr>
          <p:cNvSpPr/>
          <p:nvPr/>
        </p:nvSpPr>
        <p:spPr>
          <a:xfrm>
            <a:off x="4611990" y="1162182"/>
            <a:ext cx="2069497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7</a:t>
            </a: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5A4A5489-CC6F-7CAD-DEF4-8F173481D2EE}"/>
              </a:ext>
            </a:extLst>
          </p:cNvPr>
          <p:cNvSpPr/>
          <p:nvPr/>
        </p:nvSpPr>
        <p:spPr>
          <a:xfrm>
            <a:off x="6854023" y="1153734"/>
            <a:ext cx="2026207" cy="711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aguet Script" panose="00000500000000000000" pitchFamily="2" charset="0"/>
              </a:rPr>
              <a:t>8</a:t>
            </a:r>
          </a:p>
        </p:txBody>
      </p:sp>
      <p:sp>
        <p:nvSpPr>
          <p:cNvPr id="28" name="1">
            <a:extLst>
              <a:ext uri="{FF2B5EF4-FFF2-40B4-BE49-F238E27FC236}">
                <a16:creationId xmlns:a16="http://schemas.microsoft.com/office/drawing/2014/main" id="{28DADE48-9AA2-123C-0F75-782E79C9A08E}"/>
              </a:ext>
            </a:extLst>
          </p:cNvPr>
          <p:cNvSpPr/>
          <p:nvPr/>
        </p:nvSpPr>
        <p:spPr>
          <a:xfrm>
            <a:off x="138794" y="1914448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12DF9E49-95CD-DB1F-28D4-3E493AE4CD5B}"/>
              </a:ext>
            </a:extLst>
          </p:cNvPr>
          <p:cNvSpPr/>
          <p:nvPr/>
        </p:nvSpPr>
        <p:spPr>
          <a:xfrm>
            <a:off x="2418208" y="1949323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20810951-7A68-20D0-59B4-B04E47AED26D}"/>
              </a:ext>
            </a:extLst>
          </p:cNvPr>
          <p:cNvSpPr/>
          <p:nvPr/>
        </p:nvSpPr>
        <p:spPr>
          <a:xfrm>
            <a:off x="4675549" y="1949323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31" name="1">
            <a:extLst>
              <a:ext uri="{FF2B5EF4-FFF2-40B4-BE49-F238E27FC236}">
                <a16:creationId xmlns:a16="http://schemas.microsoft.com/office/drawing/2014/main" id="{07809D0A-6251-B540-D9FB-BB5C41A30093}"/>
              </a:ext>
            </a:extLst>
          </p:cNvPr>
          <p:cNvSpPr/>
          <p:nvPr/>
        </p:nvSpPr>
        <p:spPr>
          <a:xfrm>
            <a:off x="6865738" y="1957256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32" name="1">
            <a:extLst>
              <a:ext uri="{FF2B5EF4-FFF2-40B4-BE49-F238E27FC236}">
                <a16:creationId xmlns:a16="http://schemas.microsoft.com/office/drawing/2014/main" id="{ADA7FC80-588B-3E97-708D-10463BF0F7B4}"/>
              </a:ext>
            </a:extLst>
          </p:cNvPr>
          <p:cNvSpPr/>
          <p:nvPr/>
        </p:nvSpPr>
        <p:spPr>
          <a:xfrm>
            <a:off x="138794" y="3566072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id="{89CCB700-DDA3-69A8-CAEF-AEF61572E846}"/>
              </a:ext>
            </a:extLst>
          </p:cNvPr>
          <p:cNvSpPr/>
          <p:nvPr/>
        </p:nvSpPr>
        <p:spPr>
          <a:xfrm>
            <a:off x="2380828" y="3566072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34" name="1">
            <a:extLst>
              <a:ext uri="{FF2B5EF4-FFF2-40B4-BE49-F238E27FC236}">
                <a16:creationId xmlns:a16="http://schemas.microsoft.com/office/drawing/2014/main" id="{6FA1D195-299C-CE08-02BA-BC5B85B3EE43}"/>
              </a:ext>
            </a:extLst>
          </p:cNvPr>
          <p:cNvSpPr/>
          <p:nvPr/>
        </p:nvSpPr>
        <p:spPr>
          <a:xfrm>
            <a:off x="4655280" y="3566072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</a:p>
        </p:txBody>
      </p:sp>
      <p:sp>
        <p:nvSpPr>
          <p:cNvPr id="35" name="1">
            <a:extLst>
              <a:ext uri="{FF2B5EF4-FFF2-40B4-BE49-F238E27FC236}">
                <a16:creationId xmlns:a16="http://schemas.microsoft.com/office/drawing/2014/main" id="{FB7934EC-DBA6-A198-7E67-1B30F4D53FAD}"/>
              </a:ext>
            </a:extLst>
          </p:cNvPr>
          <p:cNvSpPr/>
          <p:nvPr/>
        </p:nvSpPr>
        <p:spPr>
          <a:xfrm>
            <a:off x="6854023" y="3557624"/>
            <a:ext cx="1980271" cy="158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5437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53006" cy="1080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3600" b="1" dirty="0">
                <a:solidFill>
                  <a:srgbClr val="FF0000"/>
                </a:solidFill>
              </a:rPr>
              <a:t>4. Choose A, B or C to complete the sentences. </a:t>
            </a:r>
            <a:endParaRPr sz="7200" dirty="0">
              <a:solidFill>
                <a:srgbClr val="FF0000"/>
              </a:solidFill>
            </a:endParaRPr>
          </a:p>
        </p:txBody>
      </p:sp>
      <p:pic>
        <p:nvPicPr>
          <p:cNvPr id="2" name="Google Shape;172;p7">
            <a:extLst>
              <a:ext uri="{FF2B5EF4-FFF2-40B4-BE49-F238E27FC236}">
                <a16:creationId xmlns:a16="http://schemas.microsoft.com/office/drawing/2014/main" id="{4308B8AF-7C1E-FCC4-B8CD-4318807D34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25684" y="3879950"/>
            <a:ext cx="1971546" cy="14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DFCC0-6A64-B013-93D2-AE6AA1400E6B}"/>
              </a:ext>
            </a:extLst>
          </p:cNvPr>
          <p:cNvSpPr txBox="1"/>
          <p:nvPr/>
        </p:nvSpPr>
        <p:spPr>
          <a:xfrm>
            <a:off x="168083" y="673589"/>
            <a:ext cx="946359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1. You ________ put the rubbish in the waste bins over there.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	A. should                 	B. would                     	C. shouldn’t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2. You_________ be over eighteen to ride a motorbike.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	A. would                  	B. must                      	C. could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3. Children _________ ride their bikes too fast.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	A. mightn’t            	B. wouldn’t                	C. shouldn’t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4620D-490B-FB1B-D515-E59E069D7843}"/>
              </a:ext>
            </a:extLst>
          </p:cNvPr>
          <p:cNvSpPr txBox="1"/>
          <p:nvPr/>
        </p:nvSpPr>
        <p:spPr>
          <a:xfrm>
            <a:off x="168083" y="2740397"/>
            <a:ext cx="884251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4. I am a bit lost. _______ you help me, please?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	A. Could                    	B. Should                     	C. Might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5. You_________ eat so many cookies. Too much sugar is bad of you.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	A. couldn’t                 	B. wouldn’t                   	C. shouldn’t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6. This is a big park. You ________ run or cycle here.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masis MT Pro Medium" panose="02040604050005020304" pitchFamily="18" charset="0"/>
              </a:rPr>
              <a:t>	A. should                   	B. can                           	C. could</a:t>
            </a:r>
          </a:p>
        </p:txBody>
      </p:sp>
    </p:spTree>
    <p:extLst>
      <p:ext uri="{BB962C8B-B14F-4D97-AF65-F5344CB8AC3E}">
        <p14:creationId xmlns:p14="http://schemas.microsoft.com/office/powerpoint/2010/main" val="42359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1.7284E-6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8E5B911-0BE5-0C70-9ACD-FA5682C9DA53}"/>
              </a:ext>
            </a:extLst>
          </p:cNvPr>
          <p:cNvSpPr txBox="1">
            <a:spLocks/>
          </p:cNvSpPr>
          <p:nvPr/>
        </p:nvSpPr>
        <p:spPr>
          <a:xfrm>
            <a:off x="4581333" y="322673"/>
            <a:ext cx="3849548" cy="24636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ED10AB-316D-AC77-C0C9-412C262B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7" b="94864" l="2344" r="96875">
                        <a14:foregroundMark x1="6836" y1="9970" x2="7422" y2="716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25" y="592116"/>
            <a:ext cx="4212417" cy="2723262"/>
          </a:xfrm>
          <a:prstGeom prst="rect">
            <a:avLst/>
          </a:prstGeom>
        </p:spPr>
      </p:pic>
      <p:pic>
        <p:nvPicPr>
          <p:cNvPr id="25" name="Thủ Môn">
            <a:extLst>
              <a:ext uri="{FF2B5EF4-FFF2-40B4-BE49-F238E27FC236}">
                <a16:creationId xmlns:a16="http://schemas.microsoft.com/office/drawing/2014/main" id="{6E47B905-3F14-2D68-93E2-5B3D0BA3C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9" y="1630134"/>
            <a:ext cx="1671401" cy="1685244"/>
          </a:xfrm>
          <a:prstGeom prst="rect">
            <a:avLst/>
          </a:prstGeom>
        </p:spPr>
      </p:pic>
      <p:sp>
        <p:nvSpPr>
          <p:cNvPr id="26" name="Câu TL A">
            <a:extLst>
              <a:ext uri="{FF2B5EF4-FFF2-40B4-BE49-F238E27FC236}">
                <a16:creationId xmlns:a16="http://schemas.microsoft.com/office/drawing/2014/main" id="{48834948-77C1-3298-B9CE-B613B89749CF}"/>
              </a:ext>
            </a:extLst>
          </p:cNvPr>
          <p:cNvSpPr/>
          <p:nvPr/>
        </p:nvSpPr>
        <p:spPr>
          <a:xfrm>
            <a:off x="4874257" y="3556017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would</a:t>
            </a:r>
          </a:p>
        </p:txBody>
      </p:sp>
      <p:sp>
        <p:nvSpPr>
          <p:cNvPr id="28" name="Câu TL B">
            <a:extLst>
              <a:ext uri="{FF2B5EF4-FFF2-40B4-BE49-F238E27FC236}">
                <a16:creationId xmlns:a16="http://schemas.microsoft.com/office/drawing/2014/main" id="{C4C447EA-A1A6-D729-1F5C-9C181542EC0E}"/>
              </a:ext>
            </a:extLst>
          </p:cNvPr>
          <p:cNvSpPr/>
          <p:nvPr/>
        </p:nvSpPr>
        <p:spPr>
          <a:xfrm>
            <a:off x="4873267" y="2973729"/>
            <a:ext cx="3413040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should</a:t>
            </a:r>
          </a:p>
        </p:txBody>
      </p:sp>
      <p:pic>
        <p:nvPicPr>
          <p:cNvPr id="33" name="Quả Bóng">
            <a:extLst>
              <a:ext uri="{FF2B5EF4-FFF2-40B4-BE49-F238E27FC236}">
                <a16:creationId xmlns:a16="http://schemas.microsoft.com/office/drawing/2014/main" id="{EE4309EF-6FFE-BC17-3F5A-6B0644730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7" y="3791113"/>
            <a:ext cx="605198" cy="60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A671A-E638-9839-72D5-58777E5615C3}"/>
              </a:ext>
            </a:extLst>
          </p:cNvPr>
          <p:cNvSpPr txBox="1"/>
          <p:nvPr/>
        </p:nvSpPr>
        <p:spPr>
          <a:xfrm>
            <a:off x="4753255" y="400338"/>
            <a:ext cx="3377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masis MT Pro Medium" panose="02040604050005020304" pitchFamily="18" charset="0"/>
              </a:rPr>
              <a:t>1. You ________ put the rubbish in the waste bins over there.</a:t>
            </a:r>
          </a:p>
        </p:txBody>
      </p:sp>
      <p:sp>
        <p:nvSpPr>
          <p:cNvPr id="2" name="Câu TL A">
            <a:extLst>
              <a:ext uri="{FF2B5EF4-FFF2-40B4-BE49-F238E27FC236}">
                <a16:creationId xmlns:a16="http://schemas.microsoft.com/office/drawing/2014/main" id="{DC534318-397E-B458-4124-7C571A74E415}"/>
              </a:ext>
            </a:extLst>
          </p:cNvPr>
          <p:cNvSpPr/>
          <p:nvPr/>
        </p:nvSpPr>
        <p:spPr>
          <a:xfrm>
            <a:off x="4881345" y="4136572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shouldn’t</a:t>
            </a:r>
          </a:p>
        </p:txBody>
      </p:sp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5326FAB3-83DC-1EE9-11C6-10E36D9C248D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33203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6836 -0.2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9167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1667 -0.477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4583 -0.009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6128 -0.315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58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556 -0.048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8E5B911-0BE5-0C70-9ACD-FA5682C9DA53}"/>
              </a:ext>
            </a:extLst>
          </p:cNvPr>
          <p:cNvSpPr txBox="1">
            <a:spLocks/>
          </p:cNvSpPr>
          <p:nvPr/>
        </p:nvSpPr>
        <p:spPr>
          <a:xfrm>
            <a:off x="4581333" y="322673"/>
            <a:ext cx="3849548" cy="24636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ED10AB-316D-AC77-C0C9-412C262B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7" b="94864" l="2344" r="96875">
                        <a14:foregroundMark x1="6836" y1="9970" x2="7422" y2="716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25" y="592116"/>
            <a:ext cx="4212417" cy="2723262"/>
          </a:xfrm>
          <a:prstGeom prst="rect">
            <a:avLst/>
          </a:prstGeom>
        </p:spPr>
      </p:pic>
      <p:pic>
        <p:nvPicPr>
          <p:cNvPr id="25" name="Thủ Môn">
            <a:extLst>
              <a:ext uri="{FF2B5EF4-FFF2-40B4-BE49-F238E27FC236}">
                <a16:creationId xmlns:a16="http://schemas.microsoft.com/office/drawing/2014/main" id="{6E47B905-3F14-2D68-93E2-5B3D0BA3C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9" y="1630134"/>
            <a:ext cx="1671401" cy="1685244"/>
          </a:xfrm>
          <a:prstGeom prst="rect">
            <a:avLst/>
          </a:prstGeom>
        </p:spPr>
      </p:pic>
      <p:sp>
        <p:nvSpPr>
          <p:cNvPr id="26" name="Câu TL A">
            <a:extLst>
              <a:ext uri="{FF2B5EF4-FFF2-40B4-BE49-F238E27FC236}">
                <a16:creationId xmlns:a16="http://schemas.microsoft.com/office/drawing/2014/main" id="{48834948-77C1-3298-B9CE-B613B89749CF}"/>
              </a:ext>
            </a:extLst>
          </p:cNvPr>
          <p:cNvSpPr/>
          <p:nvPr/>
        </p:nvSpPr>
        <p:spPr>
          <a:xfrm>
            <a:off x="4892336" y="2883462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would</a:t>
            </a:r>
          </a:p>
        </p:txBody>
      </p:sp>
      <p:sp>
        <p:nvSpPr>
          <p:cNvPr id="28" name="Câu TL B">
            <a:extLst>
              <a:ext uri="{FF2B5EF4-FFF2-40B4-BE49-F238E27FC236}">
                <a16:creationId xmlns:a16="http://schemas.microsoft.com/office/drawing/2014/main" id="{C4C447EA-A1A6-D729-1F5C-9C181542EC0E}"/>
              </a:ext>
            </a:extLst>
          </p:cNvPr>
          <p:cNvSpPr/>
          <p:nvPr/>
        </p:nvSpPr>
        <p:spPr>
          <a:xfrm>
            <a:off x="4884258" y="3504908"/>
            <a:ext cx="3413040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must</a:t>
            </a:r>
          </a:p>
        </p:txBody>
      </p:sp>
      <p:pic>
        <p:nvPicPr>
          <p:cNvPr id="33" name="Quả Bóng">
            <a:extLst>
              <a:ext uri="{FF2B5EF4-FFF2-40B4-BE49-F238E27FC236}">
                <a16:creationId xmlns:a16="http://schemas.microsoft.com/office/drawing/2014/main" id="{EE4309EF-6FFE-BC17-3F5A-6B0644730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7" y="3791113"/>
            <a:ext cx="605198" cy="60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A671A-E638-9839-72D5-58777E5615C3}"/>
              </a:ext>
            </a:extLst>
          </p:cNvPr>
          <p:cNvSpPr txBox="1"/>
          <p:nvPr/>
        </p:nvSpPr>
        <p:spPr>
          <a:xfrm>
            <a:off x="4817549" y="509647"/>
            <a:ext cx="3377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masis MT Pro Medium" panose="02040604050005020304" pitchFamily="18" charset="0"/>
              </a:rPr>
              <a:t>2. You_________ be over eighteen to ride a motorbike. </a:t>
            </a:r>
          </a:p>
        </p:txBody>
      </p:sp>
      <p:sp>
        <p:nvSpPr>
          <p:cNvPr id="2" name="Câu TL A">
            <a:extLst>
              <a:ext uri="{FF2B5EF4-FFF2-40B4-BE49-F238E27FC236}">
                <a16:creationId xmlns:a16="http://schemas.microsoft.com/office/drawing/2014/main" id="{DC534318-397E-B458-4124-7C571A74E415}"/>
              </a:ext>
            </a:extLst>
          </p:cNvPr>
          <p:cNvSpPr/>
          <p:nvPr/>
        </p:nvSpPr>
        <p:spPr>
          <a:xfrm>
            <a:off x="4881345" y="4136572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could</a:t>
            </a:r>
          </a:p>
        </p:txBody>
      </p:sp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5326FAB3-83DC-1EE9-11C6-10E36D9C248D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821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6836 -0.2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9167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1667 -0.477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4583 -0.009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6128 -0.315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58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556 -0.048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8E5B911-0BE5-0C70-9ACD-FA5682C9DA53}"/>
              </a:ext>
            </a:extLst>
          </p:cNvPr>
          <p:cNvSpPr txBox="1">
            <a:spLocks/>
          </p:cNvSpPr>
          <p:nvPr/>
        </p:nvSpPr>
        <p:spPr>
          <a:xfrm>
            <a:off x="4581333" y="322673"/>
            <a:ext cx="3849548" cy="24636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ED10AB-316D-AC77-C0C9-412C262B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7" b="94864" l="2344" r="96875">
                        <a14:foregroundMark x1="6836" y1="9970" x2="7422" y2="716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25" y="592116"/>
            <a:ext cx="4212417" cy="2723262"/>
          </a:xfrm>
          <a:prstGeom prst="rect">
            <a:avLst/>
          </a:prstGeom>
        </p:spPr>
      </p:pic>
      <p:pic>
        <p:nvPicPr>
          <p:cNvPr id="25" name="Thủ Môn">
            <a:extLst>
              <a:ext uri="{FF2B5EF4-FFF2-40B4-BE49-F238E27FC236}">
                <a16:creationId xmlns:a16="http://schemas.microsoft.com/office/drawing/2014/main" id="{6E47B905-3F14-2D68-93E2-5B3D0BA3C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9" y="1630134"/>
            <a:ext cx="1671401" cy="1685244"/>
          </a:xfrm>
          <a:prstGeom prst="rect">
            <a:avLst/>
          </a:prstGeom>
        </p:spPr>
      </p:pic>
      <p:sp>
        <p:nvSpPr>
          <p:cNvPr id="26" name="Câu TL A">
            <a:extLst>
              <a:ext uri="{FF2B5EF4-FFF2-40B4-BE49-F238E27FC236}">
                <a16:creationId xmlns:a16="http://schemas.microsoft.com/office/drawing/2014/main" id="{48834948-77C1-3298-B9CE-B613B89749CF}"/>
              </a:ext>
            </a:extLst>
          </p:cNvPr>
          <p:cNvSpPr/>
          <p:nvPr/>
        </p:nvSpPr>
        <p:spPr>
          <a:xfrm>
            <a:off x="4866179" y="3510048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wouldn’t</a:t>
            </a:r>
          </a:p>
        </p:txBody>
      </p:sp>
      <p:sp>
        <p:nvSpPr>
          <p:cNvPr id="28" name="Câu TL B">
            <a:extLst>
              <a:ext uri="{FF2B5EF4-FFF2-40B4-BE49-F238E27FC236}">
                <a16:creationId xmlns:a16="http://schemas.microsoft.com/office/drawing/2014/main" id="{C4C447EA-A1A6-D729-1F5C-9C181542EC0E}"/>
              </a:ext>
            </a:extLst>
          </p:cNvPr>
          <p:cNvSpPr/>
          <p:nvPr/>
        </p:nvSpPr>
        <p:spPr>
          <a:xfrm>
            <a:off x="4866179" y="4073338"/>
            <a:ext cx="3413040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shouldn’t</a:t>
            </a:r>
          </a:p>
        </p:txBody>
      </p:sp>
      <p:pic>
        <p:nvPicPr>
          <p:cNvPr id="33" name="Quả Bóng">
            <a:extLst>
              <a:ext uri="{FF2B5EF4-FFF2-40B4-BE49-F238E27FC236}">
                <a16:creationId xmlns:a16="http://schemas.microsoft.com/office/drawing/2014/main" id="{EE4309EF-6FFE-BC17-3F5A-6B0644730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7" y="3791113"/>
            <a:ext cx="605198" cy="60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A671A-E638-9839-72D5-58777E5615C3}"/>
              </a:ext>
            </a:extLst>
          </p:cNvPr>
          <p:cNvSpPr txBox="1"/>
          <p:nvPr/>
        </p:nvSpPr>
        <p:spPr>
          <a:xfrm>
            <a:off x="4753254" y="400338"/>
            <a:ext cx="3827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masis MT Pro Medium" panose="02040604050005020304" pitchFamily="18" charset="0"/>
              </a:rPr>
              <a:t>3. Children _________ ride their bikes too fast. </a:t>
            </a:r>
          </a:p>
        </p:txBody>
      </p:sp>
      <p:sp>
        <p:nvSpPr>
          <p:cNvPr id="2" name="Câu TL A">
            <a:extLst>
              <a:ext uri="{FF2B5EF4-FFF2-40B4-BE49-F238E27FC236}">
                <a16:creationId xmlns:a16="http://schemas.microsoft.com/office/drawing/2014/main" id="{DC534318-397E-B458-4124-7C571A74E415}"/>
              </a:ext>
            </a:extLst>
          </p:cNvPr>
          <p:cNvSpPr/>
          <p:nvPr/>
        </p:nvSpPr>
        <p:spPr>
          <a:xfrm>
            <a:off x="4887103" y="2962528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mightn’t</a:t>
            </a:r>
          </a:p>
        </p:txBody>
      </p:sp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5326FAB3-83DC-1EE9-11C6-10E36D9C248D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31856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6836 -0.2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9167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1667 -0.477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4583 -0.009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6128 -0.315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58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556 -0.048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8E5B911-0BE5-0C70-9ACD-FA5682C9DA53}"/>
              </a:ext>
            </a:extLst>
          </p:cNvPr>
          <p:cNvSpPr txBox="1">
            <a:spLocks/>
          </p:cNvSpPr>
          <p:nvPr/>
        </p:nvSpPr>
        <p:spPr>
          <a:xfrm>
            <a:off x="4581333" y="322673"/>
            <a:ext cx="3849548" cy="24636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ED10AB-316D-AC77-C0C9-412C262B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7" b="94864" l="2344" r="96875">
                        <a14:foregroundMark x1="6836" y1="9970" x2="7422" y2="716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25" y="592116"/>
            <a:ext cx="4212417" cy="2723262"/>
          </a:xfrm>
          <a:prstGeom prst="rect">
            <a:avLst/>
          </a:prstGeom>
        </p:spPr>
      </p:pic>
      <p:pic>
        <p:nvPicPr>
          <p:cNvPr id="25" name="Thủ Môn">
            <a:extLst>
              <a:ext uri="{FF2B5EF4-FFF2-40B4-BE49-F238E27FC236}">
                <a16:creationId xmlns:a16="http://schemas.microsoft.com/office/drawing/2014/main" id="{6E47B905-3F14-2D68-93E2-5B3D0BA3C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9" y="1630134"/>
            <a:ext cx="1671401" cy="1685244"/>
          </a:xfrm>
          <a:prstGeom prst="rect">
            <a:avLst/>
          </a:prstGeom>
        </p:spPr>
      </p:pic>
      <p:sp>
        <p:nvSpPr>
          <p:cNvPr id="26" name="Câu TL A">
            <a:extLst>
              <a:ext uri="{FF2B5EF4-FFF2-40B4-BE49-F238E27FC236}">
                <a16:creationId xmlns:a16="http://schemas.microsoft.com/office/drawing/2014/main" id="{48834948-77C1-3298-B9CE-B613B89749CF}"/>
              </a:ext>
            </a:extLst>
          </p:cNvPr>
          <p:cNvSpPr/>
          <p:nvPr/>
        </p:nvSpPr>
        <p:spPr>
          <a:xfrm>
            <a:off x="4874257" y="3556017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Should </a:t>
            </a:r>
          </a:p>
        </p:txBody>
      </p:sp>
      <p:sp>
        <p:nvSpPr>
          <p:cNvPr id="28" name="Câu TL B">
            <a:extLst>
              <a:ext uri="{FF2B5EF4-FFF2-40B4-BE49-F238E27FC236}">
                <a16:creationId xmlns:a16="http://schemas.microsoft.com/office/drawing/2014/main" id="{C4C447EA-A1A6-D729-1F5C-9C181542EC0E}"/>
              </a:ext>
            </a:extLst>
          </p:cNvPr>
          <p:cNvSpPr/>
          <p:nvPr/>
        </p:nvSpPr>
        <p:spPr>
          <a:xfrm>
            <a:off x="4873267" y="2973729"/>
            <a:ext cx="3413040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Could </a:t>
            </a:r>
          </a:p>
        </p:txBody>
      </p:sp>
      <p:pic>
        <p:nvPicPr>
          <p:cNvPr id="33" name="Quả Bóng">
            <a:extLst>
              <a:ext uri="{FF2B5EF4-FFF2-40B4-BE49-F238E27FC236}">
                <a16:creationId xmlns:a16="http://schemas.microsoft.com/office/drawing/2014/main" id="{EE4309EF-6FFE-BC17-3F5A-6B0644730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7" y="3791113"/>
            <a:ext cx="605198" cy="60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A671A-E638-9839-72D5-58777E5615C3}"/>
              </a:ext>
            </a:extLst>
          </p:cNvPr>
          <p:cNvSpPr txBox="1"/>
          <p:nvPr/>
        </p:nvSpPr>
        <p:spPr>
          <a:xfrm>
            <a:off x="4753255" y="400338"/>
            <a:ext cx="3377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Amasis MT Pro Medium" panose="02040604050005020304" pitchFamily="18" charset="0"/>
              </a:rPr>
              <a:t>4. I am a bit lost. _______ you help me, please?</a:t>
            </a:r>
          </a:p>
        </p:txBody>
      </p:sp>
      <p:sp>
        <p:nvSpPr>
          <p:cNvPr id="2" name="Câu TL A">
            <a:extLst>
              <a:ext uri="{FF2B5EF4-FFF2-40B4-BE49-F238E27FC236}">
                <a16:creationId xmlns:a16="http://schemas.microsoft.com/office/drawing/2014/main" id="{DC534318-397E-B458-4124-7C571A74E415}"/>
              </a:ext>
            </a:extLst>
          </p:cNvPr>
          <p:cNvSpPr/>
          <p:nvPr/>
        </p:nvSpPr>
        <p:spPr>
          <a:xfrm>
            <a:off x="4881345" y="4136572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Might</a:t>
            </a:r>
          </a:p>
        </p:txBody>
      </p:sp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5326FAB3-83DC-1EE9-11C6-10E36D9C248D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21600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6836 -0.2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9167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1667 -0.477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4583 -0.009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6128 -0.315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58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556 -0.048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8E5B911-0BE5-0C70-9ACD-FA5682C9DA53}"/>
              </a:ext>
            </a:extLst>
          </p:cNvPr>
          <p:cNvSpPr txBox="1">
            <a:spLocks/>
          </p:cNvSpPr>
          <p:nvPr/>
        </p:nvSpPr>
        <p:spPr>
          <a:xfrm>
            <a:off x="4581333" y="322673"/>
            <a:ext cx="3849548" cy="24636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ED10AB-316D-AC77-C0C9-412C262B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7" b="94864" l="2344" r="96875">
                        <a14:foregroundMark x1="6836" y1="9970" x2="7422" y2="716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25" y="592116"/>
            <a:ext cx="4212417" cy="2723262"/>
          </a:xfrm>
          <a:prstGeom prst="rect">
            <a:avLst/>
          </a:prstGeom>
        </p:spPr>
      </p:pic>
      <p:pic>
        <p:nvPicPr>
          <p:cNvPr id="25" name="Thủ Môn">
            <a:extLst>
              <a:ext uri="{FF2B5EF4-FFF2-40B4-BE49-F238E27FC236}">
                <a16:creationId xmlns:a16="http://schemas.microsoft.com/office/drawing/2014/main" id="{6E47B905-3F14-2D68-93E2-5B3D0BA3C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9" y="1630134"/>
            <a:ext cx="1671401" cy="1685244"/>
          </a:xfrm>
          <a:prstGeom prst="rect">
            <a:avLst/>
          </a:prstGeom>
        </p:spPr>
      </p:pic>
      <p:sp>
        <p:nvSpPr>
          <p:cNvPr id="26" name="Câu TL A">
            <a:extLst>
              <a:ext uri="{FF2B5EF4-FFF2-40B4-BE49-F238E27FC236}">
                <a16:creationId xmlns:a16="http://schemas.microsoft.com/office/drawing/2014/main" id="{48834948-77C1-3298-B9CE-B613B89749CF}"/>
              </a:ext>
            </a:extLst>
          </p:cNvPr>
          <p:cNvSpPr/>
          <p:nvPr/>
        </p:nvSpPr>
        <p:spPr>
          <a:xfrm>
            <a:off x="4866179" y="3510048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wouldn’t</a:t>
            </a:r>
          </a:p>
        </p:txBody>
      </p:sp>
      <p:sp>
        <p:nvSpPr>
          <p:cNvPr id="28" name="Câu TL B">
            <a:extLst>
              <a:ext uri="{FF2B5EF4-FFF2-40B4-BE49-F238E27FC236}">
                <a16:creationId xmlns:a16="http://schemas.microsoft.com/office/drawing/2014/main" id="{C4C447EA-A1A6-D729-1F5C-9C181542EC0E}"/>
              </a:ext>
            </a:extLst>
          </p:cNvPr>
          <p:cNvSpPr/>
          <p:nvPr/>
        </p:nvSpPr>
        <p:spPr>
          <a:xfrm>
            <a:off x="4866179" y="4073338"/>
            <a:ext cx="3413040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shouldn’t</a:t>
            </a:r>
          </a:p>
        </p:txBody>
      </p:sp>
      <p:pic>
        <p:nvPicPr>
          <p:cNvPr id="33" name="Quả Bóng">
            <a:extLst>
              <a:ext uri="{FF2B5EF4-FFF2-40B4-BE49-F238E27FC236}">
                <a16:creationId xmlns:a16="http://schemas.microsoft.com/office/drawing/2014/main" id="{EE4309EF-6FFE-BC17-3F5A-6B0644730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7" y="3791113"/>
            <a:ext cx="605198" cy="60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A671A-E638-9839-72D5-58777E5615C3}"/>
              </a:ext>
            </a:extLst>
          </p:cNvPr>
          <p:cNvSpPr txBox="1"/>
          <p:nvPr/>
        </p:nvSpPr>
        <p:spPr>
          <a:xfrm>
            <a:off x="4753254" y="400338"/>
            <a:ext cx="3827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masis MT Pro Medium" panose="02040604050005020304" pitchFamily="18" charset="0"/>
              </a:rPr>
              <a:t>5. You_________ eat so many cookies. Too much sugar is bad of you. </a:t>
            </a:r>
          </a:p>
        </p:txBody>
      </p:sp>
      <p:sp>
        <p:nvSpPr>
          <p:cNvPr id="2" name="Câu TL A">
            <a:extLst>
              <a:ext uri="{FF2B5EF4-FFF2-40B4-BE49-F238E27FC236}">
                <a16:creationId xmlns:a16="http://schemas.microsoft.com/office/drawing/2014/main" id="{DC534318-397E-B458-4124-7C571A74E415}"/>
              </a:ext>
            </a:extLst>
          </p:cNvPr>
          <p:cNvSpPr/>
          <p:nvPr/>
        </p:nvSpPr>
        <p:spPr>
          <a:xfrm>
            <a:off x="4887103" y="2962528"/>
            <a:ext cx="3404962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couldn’t</a:t>
            </a:r>
          </a:p>
        </p:txBody>
      </p:sp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5326FAB3-83DC-1EE9-11C6-10E36D9C248D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1289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6836 -0.2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9167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1667 -0.477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4583 -0.009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6128 -0.315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58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556 -0.048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8E5B911-0BE5-0C70-9ACD-FA5682C9DA53}"/>
              </a:ext>
            </a:extLst>
          </p:cNvPr>
          <p:cNvSpPr txBox="1">
            <a:spLocks/>
          </p:cNvSpPr>
          <p:nvPr/>
        </p:nvSpPr>
        <p:spPr>
          <a:xfrm>
            <a:off x="4581333" y="322673"/>
            <a:ext cx="3849548" cy="24636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ED10AB-316D-AC77-C0C9-412C262B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7" b="94864" l="2344" r="96875">
                        <a14:foregroundMark x1="6836" y1="9970" x2="7422" y2="716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25" y="592116"/>
            <a:ext cx="4212417" cy="2723262"/>
          </a:xfrm>
          <a:prstGeom prst="rect">
            <a:avLst/>
          </a:prstGeom>
        </p:spPr>
      </p:pic>
      <p:pic>
        <p:nvPicPr>
          <p:cNvPr id="25" name="Thủ Môn">
            <a:extLst>
              <a:ext uri="{FF2B5EF4-FFF2-40B4-BE49-F238E27FC236}">
                <a16:creationId xmlns:a16="http://schemas.microsoft.com/office/drawing/2014/main" id="{6E47B905-3F14-2D68-93E2-5B3D0BA3C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9" y="1630134"/>
            <a:ext cx="1671401" cy="1685244"/>
          </a:xfrm>
          <a:prstGeom prst="rect">
            <a:avLst/>
          </a:prstGeom>
        </p:spPr>
      </p:pic>
      <p:sp>
        <p:nvSpPr>
          <p:cNvPr id="26" name="Câu TL A">
            <a:extLst>
              <a:ext uri="{FF2B5EF4-FFF2-40B4-BE49-F238E27FC236}">
                <a16:creationId xmlns:a16="http://schemas.microsoft.com/office/drawing/2014/main" id="{48834948-77C1-3298-B9CE-B613B89749CF}"/>
              </a:ext>
            </a:extLst>
          </p:cNvPr>
          <p:cNvSpPr/>
          <p:nvPr/>
        </p:nvSpPr>
        <p:spPr>
          <a:xfrm>
            <a:off x="4892336" y="2883462"/>
            <a:ext cx="3390604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should</a:t>
            </a:r>
          </a:p>
        </p:txBody>
      </p:sp>
      <p:sp>
        <p:nvSpPr>
          <p:cNvPr id="28" name="Câu TL B">
            <a:extLst>
              <a:ext uri="{FF2B5EF4-FFF2-40B4-BE49-F238E27FC236}">
                <a16:creationId xmlns:a16="http://schemas.microsoft.com/office/drawing/2014/main" id="{C4C447EA-A1A6-D729-1F5C-9C181542EC0E}"/>
              </a:ext>
            </a:extLst>
          </p:cNvPr>
          <p:cNvSpPr/>
          <p:nvPr/>
        </p:nvSpPr>
        <p:spPr>
          <a:xfrm>
            <a:off x="4884258" y="3504908"/>
            <a:ext cx="3398648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can</a:t>
            </a:r>
          </a:p>
        </p:txBody>
      </p:sp>
      <p:pic>
        <p:nvPicPr>
          <p:cNvPr id="33" name="Quả Bóng">
            <a:extLst>
              <a:ext uri="{FF2B5EF4-FFF2-40B4-BE49-F238E27FC236}">
                <a16:creationId xmlns:a16="http://schemas.microsoft.com/office/drawing/2014/main" id="{EE4309EF-6FFE-BC17-3F5A-6B0644730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7" y="3791113"/>
            <a:ext cx="605198" cy="60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A671A-E638-9839-72D5-58777E5615C3}"/>
              </a:ext>
            </a:extLst>
          </p:cNvPr>
          <p:cNvSpPr txBox="1"/>
          <p:nvPr/>
        </p:nvSpPr>
        <p:spPr>
          <a:xfrm>
            <a:off x="4753255" y="400338"/>
            <a:ext cx="3377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masis MT Pro Medium" panose="02040604050005020304" pitchFamily="18" charset="0"/>
              </a:rPr>
              <a:t>6. This is a big park. You ________ run or cycle here.</a:t>
            </a:r>
          </a:p>
        </p:txBody>
      </p:sp>
      <p:sp>
        <p:nvSpPr>
          <p:cNvPr id="2" name="Câu TL A">
            <a:extLst>
              <a:ext uri="{FF2B5EF4-FFF2-40B4-BE49-F238E27FC236}">
                <a16:creationId xmlns:a16="http://schemas.microsoft.com/office/drawing/2014/main" id="{DC534318-397E-B458-4124-7C571A74E415}"/>
              </a:ext>
            </a:extLst>
          </p:cNvPr>
          <p:cNvSpPr/>
          <p:nvPr/>
        </p:nvSpPr>
        <p:spPr>
          <a:xfrm>
            <a:off x="4881345" y="4136572"/>
            <a:ext cx="3390604" cy="4373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35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could</a:t>
            </a:r>
          </a:p>
        </p:txBody>
      </p:sp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5326FAB3-83DC-1EE9-11C6-10E36D9C248D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462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6836 -0.2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9167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1667 -0.477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4583 -0.009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6128 -0.315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58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556 -0.048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8">
          <a:extLst>
            <a:ext uri="{FF2B5EF4-FFF2-40B4-BE49-F238E27FC236}">
              <a16:creationId xmlns:a16="http://schemas.microsoft.com/office/drawing/2014/main" id="{5EA7964E-2DE7-4D03-BB6A-DBF119CD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8" name="Rectangle 151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Google Shape;1503;p47">
            <a:extLst>
              <a:ext uri="{FF2B5EF4-FFF2-40B4-BE49-F238E27FC236}">
                <a16:creationId xmlns:a16="http://schemas.microsoft.com/office/drawing/2014/main" id="{770BB05C-70CC-A40C-84BA-9EBAE3342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160" y="342900"/>
            <a:ext cx="8182230" cy="10264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5000" dirty="0">
                <a:solidFill>
                  <a:schemeClr val="tx1"/>
                </a:solidFill>
              </a:rPr>
              <a:t>Play game on Canva AI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38DFF-1A11-9650-46B1-B2B0C121057E}"/>
              </a:ext>
            </a:extLst>
          </p:cNvPr>
          <p:cNvSpPr txBox="1"/>
          <p:nvPr/>
        </p:nvSpPr>
        <p:spPr>
          <a:xfrm>
            <a:off x="479160" y="1441920"/>
            <a:ext cx="8182233" cy="41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https://english6unit5.my.canva.site/designing-an-interactive-drag-and-drop-english-exercise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388012"/>
            <a:ext cx="2468880" cy="13716"/>
          </a:xfrm>
          <a:custGeom>
            <a:avLst/>
            <a:gdLst>
              <a:gd name="connsiteX0" fmla="*/ 0 w 2468880"/>
              <a:gd name="connsiteY0" fmla="*/ 0 h 13716"/>
              <a:gd name="connsiteX1" fmla="*/ 592531 w 2468880"/>
              <a:gd name="connsiteY1" fmla="*/ 0 h 13716"/>
              <a:gd name="connsiteX2" fmla="*/ 1160374 w 2468880"/>
              <a:gd name="connsiteY2" fmla="*/ 0 h 13716"/>
              <a:gd name="connsiteX3" fmla="*/ 1728216 w 2468880"/>
              <a:gd name="connsiteY3" fmla="*/ 0 h 13716"/>
              <a:gd name="connsiteX4" fmla="*/ 2468880 w 2468880"/>
              <a:gd name="connsiteY4" fmla="*/ 0 h 13716"/>
              <a:gd name="connsiteX5" fmla="*/ 2468880 w 2468880"/>
              <a:gd name="connsiteY5" fmla="*/ 13716 h 13716"/>
              <a:gd name="connsiteX6" fmla="*/ 1802282 w 2468880"/>
              <a:gd name="connsiteY6" fmla="*/ 13716 h 13716"/>
              <a:gd name="connsiteX7" fmla="*/ 1209751 w 2468880"/>
              <a:gd name="connsiteY7" fmla="*/ 13716 h 13716"/>
              <a:gd name="connsiteX8" fmla="*/ 641909 w 2468880"/>
              <a:gd name="connsiteY8" fmla="*/ 13716 h 13716"/>
              <a:gd name="connsiteX9" fmla="*/ 0 w 2468880"/>
              <a:gd name="connsiteY9" fmla="*/ 13716 h 13716"/>
              <a:gd name="connsiteX10" fmla="*/ 0 w 246888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3716" fill="none" extrusionOk="0">
                <a:moveTo>
                  <a:pt x="0" y="0"/>
                </a:moveTo>
                <a:cubicBezTo>
                  <a:pt x="171523" y="-1510"/>
                  <a:pt x="416079" y="20036"/>
                  <a:pt x="592531" y="0"/>
                </a:cubicBezTo>
                <a:cubicBezTo>
                  <a:pt x="768983" y="-20036"/>
                  <a:pt x="878305" y="13110"/>
                  <a:pt x="1160374" y="0"/>
                </a:cubicBezTo>
                <a:cubicBezTo>
                  <a:pt x="1442443" y="-13110"/>
                  <a:pt x="1612108" y="24695"/>
                  <a:pt x="1728216" y="0"/>
                </a:cubicBezTo>
                <a:cubicBezTo>
                  <a:pt x="1844324" y="-24695"/>
                  <a:pt x="2271040" y="20667"/>
                  <a:pt x="2468880" y="0"/>
                </a:cubicBezTo>
                <a:cubicBezTo>
                  <a:pt x="2468530" y="5728"/>
                  <a:pt x="2468490" y="7624"/>
                  <a:pt x="2468880" y="13716"/>
                </a:cubicBezTo>
                <a:cubicBezTo>
                  <a:pt x="2229297" y="-19231"/>
                  <a:pt x="2066775" y="25681"/>
                  <a:pt x="1802282" y="13716"/>
                </a:cubicBezTo>
                <a:cubicBezTo>
                  <a:pt x="1537789" y="1751"/>
                  <a:pt x="1379930" y="17694"/>
                  <a:pt x="1209751" y="13716"/>
                </a:cubicBezTo>
                <a:cubicBezTo>
                  <a:pt x="1039572" y="9738"/>
                  <a:pt x="837025" y="8278"/>
                  <a:pt x="641909" y="13716"/>
                </a:cubicBezTo>
                <a:cubicBezTo>
                  <a:pt x="446793" y="19154"/>
                  <a:pt x="170561" y="13900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468880" h="13716" stroke="0" extrusionOk="0">
                <a:moveTo>
                  <a:pt x="0" y="0"/>
                </a:moveTo>
                <a:cubicBezTo>
                  <a:pt x="190931" y="24910"/>
                  <a:pt x="333688" y="11559"/>
                  <a:pt x="567842" y="0"/>
                </a:cubicBezTo>
                <a:cubicBezTo>
                  <a:pt x="801996" y="-11559"/>
                  <a:pt x="939971" y="-5677"/>
                  <a:pt x="1234440" y="0"/>
                </a:cubicBezTo>
                <a:cubicBezTo>
                  <a:pt x="1528909" y="5677"/>
                  <a:pt x="1658539" y="5184"/>
                  <a:pt x="1777594" y="0"/>
                </a:cubicBezTo>
                <a:cubicBezTo>
                  <a:pt x="1896649" y="-5184"/>
                  <a:pt x="2186164" y="23915"/>
                  <a:pt x="2468880" y="0"/>
                </a:cubicBezTo>
                <a:cubicBezTo>
                  <a:pt x="2469409" y="5071"/>
                  <a:pt x="2469155" y="7437"/>
                  <a:pt x="2468880" y="13716"/>
                </a:cubicBezTo>
                <a:cubicBezTo>
                  <a:pt x="2271330" y="32027"/>
                  <a:pt x="2001027" y="26982"/>
                  <a:pt x="1876349" y="13716"/>
                </a:cubicBezTo>
                <a:cubicBezTo>
                  <a:pt x="1751671" y="450"/>
                  <a:pt x="1364652" y="10491"/>
                  <a:pt x="1209751" y="13716"/>
                </a:cubicBezTo>
                <a:cubicBezTo>
                  <a:pt x="1054850" y="16941"/>
                  <a:pt x="748438" y="15502"/>
                  <a:pt x="617220" y="13716"/>
                </a:cubicBezTo>
                <a:cubicBezTo>
                  <a:pt x="486002" y="11930"/>
                  <a:pt x="237432" y="22628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0EEFC3-56BB-FBA9-BA27-8EC262693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24" y="1803033"/>
            <a:ext cx="5886406" cy="3325818"/>
          </a:xfrm>
          <a:prstGeom prst="rect">
            <a:avLst/>
          </a:prstGeom>
        </p:spPr>
      </p:pic>
      <p:grpSp>
        <p:nvGrpSpPr>
          <p:cNvPr id="1499" name="Google Shape;1499;p47">
            <a:extLst>
              <a:ext uri="{FF2B5EF4-FFF2-40B4-BE49-F238E27FC236}">
                <a16:creationId xmlns:a16="http://schemas.microsoft.com/office/drawing/2014/main" id="{FB69898F-4905-EFAA-BCC4-B2EB146537C3}"/>
              </a:ext>
            </a:extLst>
          </p:cNvPr>
          <p:cNvGrpSpPr/>
          <p:nvPr/>
        </p:nvGrpSpPr>
        <p:grpSpPr>
          <a:xfrm>
            <a:off x="4690872" y="3055776"/>
            <a:ext cx="4210815" cy="556709"/>
            <a:chOff x="-400053" y="85625"/>
            <a:chExt cx="10203869" cy="1624886"/>
          </a:xfrm>
        </p:grpSpPr>
        <p:sp>
          <p:nvSpPr>
            <p:cNvPr id="1500" name="Google Shape;1500;p47">
              <a:extLst>
                <a:ext uri="{FF2B5EF4-FFF2-40B4-BE49-F238E27FC236}">
                  <a16:creationId xmlns:a16="http://schemas.microsoft.com/office/drawing/2014/main" id="{5C9644F5-89F1-6161-EE4B-13D019632ACE}"/>
                </a:ext>
              </a:extLst>
            </p:cNvPr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7">
              <a:extLst>
                <a:ext uri="{FF2B5EF4-FFF2-40B4-BE49-F238E27FC236}">
                  <a16:creationId xmlns:a16="http://schemas.microsoft.com/office/drawing/2014/main" id="{15620D22-D294-3500-BED8-BE81B29499A6}"/>
                </a:ext>
              </a:extLst>
            </p:cNvPr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7">
              <a:extLst>
                <a:ext uri="{FF2B5EF4-FFF2-40B4-BE49-F238E27FC236}">
                  <a16:creationId xmlns:a16="http://schemas.microsoft.com/office/drawing/2014/main" id="{CB6E5080-19B2-5EA0-A0AD-1908F6535015}"/>
                </a:ext>
              </a:extLst>
            </p:cNvPr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8" name="Google Shape;1508;p47">
            <a:extLst>
              <a:ext uri="{FF2B5EF4-FFF2-40B4-BE49-F238E27FC236}">
                <a16:creationId xmlns:a16="http://schemas.microsoft.com/office/drawing/2014/main" id="{0956C8F7-604B-EC7F-8B65-4FDC665B3186}"/>
              </a:ext>
            </a:extLst>
          </p:cNvPr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9" name="Google Shape;1509;p47">
            <a:extLst>
              <a:ext uri="{FF2B5EF4-FFF2-40B4-BE49-F238E27FC236}">
                <a16:creationId xmlns:a16="http://schemas.microsoft.com/office/drawing/2014/main" id="{76BC8477-C7F7-505A-63EE-CA44BE63C52F}"/>
              </a:ext>
            </a:extLst>
          </p:cNvPr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271761" y="-127971"/>
            <a:ext cx="9626598" cy="1272728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47"/>
          <p:cNvSpPr txBox="1">
            <a:spLocks noGrp="1"/>
          </p:cNvSpPr>
          <p:nvPr>
            <p:ph type="title"/>
          </p:nvPr>
        </p:nvSpPr>
        <p:spPr>
          <a:xfrm>
            <a:off x="503854" y="1483500"/>
            <a:ext cx="8348036" cy="2289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PROJECT PRESENTATION</a:t>
            </a:r>
            <a:endParaRPr sz="7200" dirty="0"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7"/>
          <p:cNvSpPr/>
          <p:nvPr/>
        </p:nvSpPr>
        <p:spPr>
          <a:xfrm>
            <a:off x="2011962" y="1548508"/>
            <a:ext cx="1105408" cy="989032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44"/>
          <p:cNvSpPr txBox="1">
            <a:spLocks noGrp="1"/>
          </p:cNvSpPr>
          <p:nvPr>
            <p:ph type="title"/>
          </p:nvPr>
        </p:nvSpPr>
        <p:spPr>
          <a:xfrm>
            <a:off x="243138" y="1717633"/>
            <a:ext cx="3843149" cy="13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</a:rPr>
              <a:t>Homework</a:t>
            </a:r>
            <a:endParaRPr sz="60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girl presenting notepad cute cartoon illustration 1879306 Vector Art at  Vecteezy">
            <a:extLst>
              <a:ext uri="{FF2B5EF4-FFF2-40B4-BE49-F238E27FC236}">
                <a16:creationId xmlns:a16="http://schemas.microsoft.com/office/drawing/2014/main" id="{DD400015-4213-A4FB-8CEF-AF9C0493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20" y="390431"/>
            <a:ext cx="4226016" cy="42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D73A25-9012-24F6-B54B-766F34B5AED8}"/>
              </a:ext>
            </a:extLst>
          </p:cNvPr>
          <p:cNvSpPr txBox="1"/>
          <p:nvPr/>
        </p:nvSpPr>
        <p:spPr>
          <a:xfrm>
            <a:off x="4423285" y="592550"/>
            <a:ext cx="3715186" cy="253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Amasis MT Pro Medium" panose="02040604050005020304" pitchFamily="18" charset="0"/>
              </a:rPr>
              <a:t>- Review all the knowledge in unit 7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Amasis MT Pro Medium" panose="02040604050005020304" pitchFamily="18" charset="0"/>
              </a:rPr>
              <a:t>- Prepare Unit 8: Getting Started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00D9-3E1A-B9EA-28EE-88699E06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-139908"/>
            <a:ext cx="7717800" cy="529431"/>
          </a:xfrm>
        </p:spPr>
        <p:txBody>
          <a:bodyPr>
            <a:noAutofit/>
          </a:bodyPr>
          <a:lstStyle/>
          <a:p>
            <a:r>
              <a:rPr lang="en-US" sz="4400" dirty="0"/>
              <a:t>Listen and repeat.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3756FFB-1A21-A9E5-1F75-C8B076B3640F}"/>
              </a:ext>
            </a:extLst>
          </p:cNvPr>
          <p:cNvSpPr/>
          <p:nvPr/>
        </p:nvSpPr>
        <p:spPr>
          <a:xfrm>
            <a:off x="441243" y="2277010"/>
            <a:ext cx="1710308" cy="416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light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50A3FA-6183-7BE5-295B-2BC8A4B97AF2}"/>
              </a:ext>
            </a:extLst>
          </p:cNvPr>
          <p:cNvSpPr/>
          <p:nvPr/>
        </p:nvSpPr>
        <p:spPr>
          <a:xfrm>
            <a:off x="2578330" y="2309929"/>
            <a:ext cx="1753226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 limit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155E65-91FA-AFBF-E056-A50433AD45EB}"/>
              </a:ext>
            </a:extLst>
          </p:cNvPr>
          <p:cNvSpPr/>
          <p:nvPr/>
        </p:nvSpPr>
        <p:spPr>
          <a:xfrm>
            <a:off x="5101291" y="2304116"/>
            <a:ext cx="1446942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horn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6AAC93-A551-DF27-217C-6F71E179938D}"/>
              </a:ext>
            </a:extLst>
          </p:cNvPr>
          <p:cNvSpPr/>
          <p:nvPr/>
        </p:nvSpPr>
        <p:spPr>
          <a:xfrm>
            <a:off x="7107969" y="2293634"/>
            <a:ext cx="1854483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Parking here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8869092-B5B1-9183-4B31-7842C625EBD4}"/>
              </a:ext>
            </a:extLst>
          </p:cNvPr>
          <p:cNvSpPr/>
          <p:nvPr/>
        </p:nvSpPr>
        <p:spPr>
          <a:xfrm>
            <a:off x="517313" y="4444157"/>
            <a:ext cx="1728434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parking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A28F9CD-4142-5139-7AF9-059275402A5B}"/>
              </a:ext>
            </a:extLst>
          </p:cNvPr>
          <p:cNvSpPr/>
          <p:nvPr/>
        </p:nvSpPr>
        <p:spPr>
          <a:xfrm>
            <a:off x="4937581" y="4492113"/>
            <a:ext cx="1541903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U-turn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298400B-606C-476B-F49A-0E476BC971BF}"/>
              </a:ext>
            </a:extLst>
          </p:cNvPr>
          <p:cNvSpPr/>
          <p:nvPr/>
        </p:nvSpPr>
        <p:spPr>
          <a:xfrm>
            <a:off x="2578330" y="4492113"/>
            <a:ext cx="1908962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ahead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785B6-1E11-B389-0206-CB51CFFB9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9" b="31362"/>
          <a:stretch/>
        </p:blipFill>
        <p:spPr>
          <a:xfrm>
            <a:off x="7155046" y="2857569"/>
            <a:ext cx="1728435" cy="1543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D278A-3B3A-7DD4-D7AA-EF842BCA1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09" b="31362"/>
          <a:stretch/>
        </p:blipFill>
        <p:spPr>
          <a:xfrm>
            <a:off x="4844316" y="2885893"/>
            <a:ext cx="1728435" cy="1543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02CF2-FD37-5537-5459-1093AA90FD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40" t="5362" r="5972" b="31362"/>
          <a:stretch/>
        </p:blipFill>
        <p:spPr>
          <a:xfrm>
            <a:off x="7107969" y="670219"/>
            <a:ext cx="1775512" cy="1606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E31BF-2F66-D82B-3F2C-170B4BE0D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8" b="33450"/>
          <a:stretch/>
        </p:blipFill>
        <p:spPr>
          <a:xfrm>
            <a:off x="2665593" y="2914185"/>
            <a:ext cx="1728435" cy="1529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7AC7B-FB05-4CB3-0528-FC69A6690B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219" b="29199"/>
          <a:stretch/>
        </p:blipFill>
        <p:spPr>
          <a:xfrm>
            <a:off x="517312" y="2925173"/>
            <a:ext cx="1728435" cy="1481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5EB1C7-B0B0-FBC2-4635-8E5CA8B036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539" b="28186"/>
          <a:stretch/>
        </p:blipFill>
        <p:spPr>
          <a:xfrm>
            <a:off x="4850887" y="657334"/>
            <a:ext cx="1906385" cy="1607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0ED7A8-332C-13FD-66EC-E7E65F2ED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491" y="669944"/>
            <a:ext cx="1823537" cy="16345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417B45-53E3-5A98-41E4-DB77D379EB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985" b="25139"/>
          <a:stretch/>
        </p:blipFill>
        <p:spPr>
          <a:xfrm>
            <a:off x="534691" y="657333"/>
            <a:ext cx="1617789" cy="160734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8D9BC1-E650-1282-0632-29EE072BFEE2}"/>
              </a:ext>
            </a:extLst>
          </p:cNvPr>
          <p:cNvSpPr/>
          <p:nvPr/>
        </p:nvSpPr>
        <p:spPr>
          <a:xfrm>
            <a:off x="7084784" y="4492113"/>
            <a:ext cx="1798697" cy="38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Pedestrian</a:t>
            </a:r>
          </a:p>
        </p:txBody>
      </p:sp>
    </p:spTree>
    <p:extLst>
      <p:ext uri="{BB962C8B-B14F-4D97-AF65-F5344CB8AC3E}">
        <p14:creationId xmlns:p14="http://schemas.microsoft.com/office/powerpoint/2010/main" val="6464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3" grpId="0" animBg="1"/>
      <p:bldP spid="2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76"/>
          <p:cNvSpPr/>
          <p:nvPr/>
        </p:nvSpPr>
        <p:spPr>
          <a:xfrm>
            <a:off x="5051444" y="1488031"/>
            <a:ext cx="1578192" cy="751315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6684" y="1"/>
                </a:moveTo>
                <a:cubicBezTo>
                  <a:pt x="10796" y="1"/>
                  <a:pt x="6085" y="2866"/>
                  <a:pt x="6085" y="6399"/>
                </a:cubicBezTo>
                <a:cubicBezTo>
                  <a:pt x="6085" y="7342"/>
                  <a:pt x="6399" y="8205"/>
                  <a:pt x="6949" y="8951"/>
                </a:cubicBezTo>
                <a:cubicBezTo>
                  <a:pt x="2984" y="9304"/>
                  <a:pt x="0" y="10914"/>
                  <a:pt x="40" y="12837"/>
                </a:cubicBezTo>
                <a:cubicBezTo>
                  <a:pt x="40" y="14997"/>
                  <a:pt x="3887" y="16763"/>
                  <a:pt x="8676" y="16763"/>
                </a:cubicBezTo>
                <a:cubicBezTo>
                  <a:pt x="11699" y="16763"/>
                  <a:pt x="14329" y="16056"/>
                  <a:pt x="15899" y="14997"/>
                </a:cubicBezTo>
                <a:cubicBezTo>
                  <a:pt x="18360" y="16019"/>
                  <a:pt x="21003" y="16530"/>
                  <a:pt x="23652" y="16530"/>
                </a:cubicBezTo>
                <a:cubicBezTo>
                  <a:pt x="23750" y="16530"/>
                  <a:pt x="23849" y="16529"/>
                  <a:pt x="23947" y="16528"/>
                </a:cubicBezTo>
                <a:cubicBezTo>
                  <a:pt x="30188" y="16528"/>
                  <a:pt x="35213" y="14290"/>
                  <a:pt x="35213" y="11503"/>
                </a:cubicBezTo>
                <a:cubicBezTo>
                  <a:pt x="35213" y="9226"/>
                  <a:pt x="31876" y="7342"/>
                  <a:pt x="27283" y="6713"/>
                </a:cubicBezTo>
                <a:lnTo>
                  <a:pt x="27283" y="6399"/>
                </a:lnTo>
                <a:cubicBezTo>
                  <a:pt x="27283" y="2866"/>
                  <a:pt x="22533" y="1"/>
                  <a:pt x="16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76"/>
          <p:cNvSpPr txBox="1">
            <a:spLocks noGrp="1"/>
          </p:cNvSpPr>
          <p:nvPr>
            <p:ph type="ctrTitle"/>
          </p:nvPr>
        </p:nvSpPr>
        <p:spPr>
          <a:xfrm rot="349">
            <a:off x="1522933" y="1751843"/>
            <a:ext cx="6538750" cy="1777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>
                <a:solidFill>
                  <a:srgbClr val="C00000"/>
                </a:solidFill>
                <a:latin typeface="+mn-lt"/>
              </a:rPr>
              <a:t>Thanks!</a:t>
            </a:r>
            <a:endParaRPr sz="13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52"/>
          <p:cNvSpPr txBox="1">
            <a:spLocks noGrp="1"/>
          </p:cNvSpPr>
          <p:nvPr>
            <p:ph type="title"/>
          </p:nvPr>
        </p:nvSpPr>
        <p:spPr>
          <a:xfrm>
            <a:off x="552406" y="2488520"/>
            <a:ext cx="8039188" cy="1563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1500" dirty="0">
                <a:solidFill>
                  <a:srgbClr val="C00000"/>
                </a:solidFill>
              </a:rPr>
              <a:t>See you next time!</a:t>
            </a:r>
            <a:endParaRPr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1238413" y="1226279"/>
            <a:ext cx="7371601" cy="23726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600" dirty="0"/>
              <a:t>UNIT 7: </a:t>
            </a:r>
            <a:br>
              <a:rPr lang="en-US" sz="6600" dirty="0"/>
            </a:br>
            <a:r>
              <a:rPr lang="en-US" sz="15300" dirty="0">
                <a:solidFill>
                  <a:srgbClr val="C00000"/>
                </a:solidFill>
              </a:rPr>
              <a:t>TRAFFIC</a:t>
            </a:r>
            <a:endParaRPr sz="6600" dirty="0">
              <a:solidFill>
                <a:srgbClr val="C00000"/>
              </a:solidFill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1488203" y="3599234"/>
            <a:ext cx="687202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Lesson 7: Looking back &amp; Project 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271761" y="-127971"/>
            <a:ext cx="9626598" cy="1272728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47"/>
          <p:cNvSpPr txBox="1">
            <a:spLocks noGrp="1"/>
          </p:cNvSpPr>
          <p:nvPr>
            <p:ph type="title"/>
          </p:nvPr>
        </p:nvSpPr>
        <p:spPr>
          <a:xfrm>
            <a:off x="93306" y="1953793"/>
            <a:ext cx="898538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>
                <a:solidFill>
                  <a:srgbClr val="C00000"/>
                </a:solidFill>
              </a:rPr>
              <a:t>VOCABULARY</a:t>
            </a:r>
            <a:endParaRPr sz="11500" dirty="0">
              <a:solidFill>
                <a:srgbClr val="C00000"/>
              </a:solidFill>
            </a:endParaRPr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4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29436" y="11517"/>
            <a:ext cx="5812823" cy="95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FF0000"/>
                </a:solidFill>
              </a:rPr>
              <a:t>1. Label each sign. </a:t>
            </a:r>
            <a:endParaRPr sz="11500" dirty="0">
              <a:solidFill>
                <a:srgbClr val="FF0000"/>
              </a:solidFill>
            </a:endParaRPr>
          </a:p>
        </p:txBody>
      </p:sp>
      <p:pic>
        <p:nvPicPr>
          <p:cNvPr id="2" name="Google Shape;172;p7">
            <a:extLst>
              <a:ext uri="{FF2B5EF4-FFF2-40B4-BE49-F238E27FC236}">
                <a16:creationId xmlns:a16="http://schemas.microsoft.com/office/drawing/2014/main" id="{4308B8AF-7C1E-FCC4-B8CD-4318807D34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22738" y="3887570"/>
            <a:ext cx="1971546" cy="143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69A1D2-F313-EC01-12A2-D150FEF9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5" y="1013082"/>
            <a:ext cx="2551573" cy="14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DDEFEC-5638-FE89-794D-FE774397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94" y="1013081"/>
            <a:ext cx="1667639" cy="14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E0FF1F-D5C7-7729-7777-3F243862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89" y="1013081"/>
            <a:ext cx="1436258" cy="14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E22E6B9-EE86-3133-83AC-7BA1AEC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3" y="3009239"/>
            <a:ext cx="2551565" cy="1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35D9153-B742-E200-4D03-55B0E5D6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3" y="2959239"/>
            <a:ext cx="1646460" cy="1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5E5DB5F-937B-8CDD-186E-9A73B0E6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36" y="3023532"/>
            <a:ext cx="1590181" cy="15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39249-5576-E324-7FBC-9888B79359A1}"/>
              </a:ext>
            </a:extLst>
          </p:cNvPr>
          <p:cNvSpPr txBox="1"/>
          <p:nvPr/>
        </p:nvSpPr>
        <p:spPr>
          <a:xfrm>
            <a:off x="285215" y="2520904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masis MT Pro Black" panose="02040A04050005020304" pitchFamily="18" charset="0"/>
              </a:rPr>
              <a:t>1. ………………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F5912-C987-406C-FD12-24084CA401D7}"/>
              </a:ext>
            </a:extLst>
          </p:cNvPr>
          <p:cNvSpPr txBox="1"/>
          <p:nvPr/>
        </p:nvSpPr>
        <p:spPr>
          <a:xfrm>
            <a:off x="3729455" y="2550516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masis MT Pro Black" panose="02040A04050005020304" pitchFamily="18" charset="0"/>
              </a:rPr>
              <a:t>2. ………………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2245A-7D87-D5C2-3EE5-27B1544D8F0A}"/>
              </a:ext>
            </a:extLst>
          </p:cNvPr>
          <p:cNvSpPr txBox="1"/>
          <p:nvPr/>
        </p:nvSpPr>
        <p:spPr>
          <a:xfrm>
            <a:off x="6825520" y="2561867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masis MT Pro Black" panose="02040A04050005020304" pitchFamily="18" charset="0"/>
              </a:rPr>
              <a:t>3. ………………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42BE8-0CC0-86B9-956E-C1503C5D932B}"/>
              </a:ext>
            </a:extLst>
          </p:cNvPr>
          <p:cNvSpPr txBox="1"/>
          <p:nvPr/>
        </p:nvSpPr>
        <p:spPr>
          <a:xfrm>
            <a:off x="285214" y="4613713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masis MT Pro Black" panose="02040A04050005020304" pitchFamily="18" charset="0"/>
              </a:rPr>
              <a:t>4. ………………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D4366-519A-6BFF-7FFC-041C13372208}"/>
              </a:ext>
            </a:extLst>
          </p:cNvPr>
          <p:cNvSpPr txBox="1"/>
          <p:nvPr/>
        </p:nvSpPr>
        <p:spPr>
          <a:xfrm>
            <a:off x="3727375" y="4552757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masis MT Pro Black" panose="02040A04050005020304" pitchFamily="18" charset="0"/>
              </a:rPr>
              <a:t>5. ………………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2B04A-6896-989D-DD93-9756FBDB776E}"/>
              </a:ext>
            </a:extLst>
          </p:cNvPr>
          <p:cNvSpPr txBox="1"/>
          <p:nvPr/>
        </p:nvSpPr>
        <p:spPr>
          <a:xfrm>
            <a:off x="6824421" y="4552756"/>
            <a:ext cx="28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masis MT Pro Black" panose="02040A04050005020304" pitchFamily="18" charset="0"/>
              </a:rPr>
              <a:t>6. ………………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4.44444E-6 L 3.05556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06-B678-8561-F232-E38D4C4A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18" y="-12406"/>
            <a:ext cx="4257675" cy="432995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No left turn</a:t>
            </a:r>
          </a:p>
        </p:txBody>
      </p:sp>
      <p:pic>
        <p:nvPicPr>
          <p:cNvPr id="1026" name="Picture 2" descr="No Left Turn Vector Art, Icons, and Graphics for Free Download">
            <a:extLst>
              <a:ext uri="{FF2B5EF4-FFF2-40B4-BE49-F238E27FC236}">
                <a16:creationId xmlns:a16="http://schemas.microsoft.com/office/drawing/2014/main" id="{50E3707E-C201-B95E-EAB0-38D926F3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7" y="457200"/>
            <a:ext cx="4087906" cy="40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9D8A297E-C873-FB04-890B-6C71C3D6CD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2263" y="4248148"/>
            <a:ext cx="1591737" cy="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06-B678-8561-F232-E38D4C4A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18" y="-12406"/>
            <a:ext cx="4257675" cy="43299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dirty="0"/>
              <a:t>No cycling</a:t>
            </a:r>
          </a:p>
        </p:txBody>
      </p:sp>
      <p:pic>
        <p:nvPicPr>
          <p:cNvPr id="5122" name="Picture 2" descr="No Cycling Symbol | Safety Signs 4 Less">
            <a:extLst>
              <a:ext uri="{FF2B5EF4-FFF2-40B4-BE49-F238E27FC236}">
                <a16:creationId xmlns:a16="http://schemas.microsoft.com/office/drawing/2014/main" id="{F912FD70-0E92-0651-436A-5B290F38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" y="376517"/>
            <a:ext cx="4329953" cy="4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C95C8EF5-649A-0A0A-A1E4-C6EC67337A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2263" y="4248148"/>
            <a:ext cx="1591737" cy="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06-B678-8561-F232-E38D4C4A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18" y="-12406"/>
            <a:ext cx="4257675" cy="432995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Cycle lane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B12D846-FCB1-E7FC-3349-FAB0291D4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8" y="825953"/>
            <a:ext cx="4882335" cy="30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51F5F2BF-5F82-DD2B-B1AB-A6763BA415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2263" y="4248148"/>
            <a:ext cx="1591737" cy="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814</Words>
  <Application>Microsoft Office PowerPoint</Application>
  <PresentationFormat>On-screen Show (16:9)</PresentationFormat>
  <Paragraphs>140</Paragraphs>
  <Slides>31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Amasis MT Pro Medium</vt:lpstr>
      <vt:lpstr>Baguet Script</vt:lpstr>
      <vt:lpstr>Aptos</vt:lpstr>
      <vt:lpstr>Lato</vt:lpstr>
      <vt:lpstr>Constantia</vt:lpstr>
      <vt:lpstr>Arial</vt:lpstr>
      <vt:lpstr>Catamaran</vt:lpstr>
      <vt:lpstr>Aptos Display</vt:lpstr>
      <vt:lpstr>Roboto Condensed Light</vt:lpstr>
      <vt:lpstr>Amasis MT Pro Black</vt:lpstr>
      <vt:lpstr>Alfa Slab One</vt:lpstr>
      <vt:lpstr>Congenial</vt:lpstr>
      <vt:lpstr>Mouse Memoirs</vt:lpstr>
      <vt:lpstr>Wingdings</vt:lpstr>
      <vt:lpstr>Calibri</vt:lpstr>
      <vt:lpstr>Anaheim</vt:lpstr>
      <vt:lpstr>Times New Roman</vt:lpstr>
      <vt:lpstr>Aharoni</vt:lpstr>
      <vt:lpstr>School Bus Drivers Day by Slidesgo</vt:lpstr>
      <vt:lpstr>Office Theme</vt:lpstr>
      <vt:lpstr>WELCOME TO OUR CLASS</vt:lpstr>
      <vt:lpstr>Pelmanism </vt:lpstr>
      <vt:lpstr>Listen and repeat.</vt:lpstr>
      <vt:lpstr>UNIT 7:  TRAFFIC</vt:lpstr>
      <vt:lpstr>VOCABULARY</vt:lpstr>
      <vt:lpstr>1. Label each sign. </vt:lpstr>
      <vt:lpstr>No left turn</vt:lpstr>
      <vt:lpstr>No cycling</vt:lpstr>
      <vt:lpstr>Cycle lane</vt:lpstr>
      <vt:lpstr>School ahead</vt:lpstr>
      <vt:lpstr>Red light</vt:lpstr>
      <vt:lpstr>Hospital ahead</vt:lpstr>
      <vt:lpstr>Look at the answers again</vt:lpstr>
      <vt:lpstr>2. Fill in each gap with one word to complete the sentences.</vt:lpstr>
      <vt:lpstr>GRAMMAR</vt:lpstr>
      <vt:lpstr>PowerPoint Presentation</vt:lpstr>
      <vt:lpstr>It indicating distance</vt:lpstr>
      <vt:lpstr>3. Write complete sentences, using these cues. </vt:lpstr>
      <vt:lpstr>Should / Shouldn’t </vt:lpstr>
      <vt:lpstr>4. Choose A, B or C to complete the sentences.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Play game on Canva AI </vt:lpstr>
      <vt:lpstr>PROJECT PRESENTATION</vt:lpstr>
      <vt:lpstr>Homework</vt:lpstr>
      <vt:lpstr>Thanks!</vt:lpstr>
      <vt:lpstr>See you next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TRAFFIC</dc:title>
  <cp:lastModifiedBy>Duyên Lương</cp:lastModifiedBy>
  <cp:revision>19</cp:revision>
  <dcterms:modified xsi:type="dcterms:W3CDTF">2025-09-07T06:55:54Z</dcterms:modified>
</cp:coreProperties>
</file>