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4" r:id="rId2"/>
    <p:sldId id="273" r:id="rId3"/>
    <p:sldId id="274" r:id="rId4"/>
    <p:sldId id="275" r:id="rId5"/>
    <p:sldId id="293" r:id="rId6"/>
    <p:sldId id="292" r:id="rId7"/>
    <p:sldId id="267" r:id="rId8"/>
    <p:sldId id="289" r:id="rId9"/>
    <p:sldId id="290" r:id="rId10"/>
    <p:sldId id="288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91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87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4" y="5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72A84-B708-40A2-BCCA-160F424F37D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D9F13-F284-4FD0-9BD3-290437ED8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90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8D777-CAA5-4BDD-8460-FB6CE08860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5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7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8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6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5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6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36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3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C0A3-F360-4A46-B09A-B5D77695B5E6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2F168-2081-4EB6-88F3-E3366BEB6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3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8.xml"/><Relationship Id="rId18" Type="http://schemas.openxmlformats.org/officeDocument/2006/relationships/image" Target="../media/image23.svg"/><Relationship Id="rId26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2.png"/><Relationship Id="rId25" Type="http://schemas.openxmlformats.org/officeDocument/2006/relationships/slide" Target="slide15.xml"/><Relationship Id="rId2" Type="http://schemas.microsoft.com/office/2007/relationships/media" Target="../media/media6.mp3"/><Relationship Id="rId16" Type="http://schemas.openxmlformats.org/officeDocument/2006/relationships/image" Target="../media/image21.png"/><Relationship Id="rId20" Type="http://schemas.openxmlformats.org/officeDocument/2006/relationships/slide" Target="slide12.xml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24" Type="http://schemas.openxmlformats.org/officeDocument/2006/relationships/slide" Target="slide17.xml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6.png"/><Relationship Id="rId10" Type="http://schemas.openxmlformats.org/officeDocument/2006/relationships/image" Target="../media/image16.sv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slide" Target="slide16.xml"/><Relationship Id="rId27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4.svg"/><Relationship Id="rId3" Type="http://schemas.microsoft.com/office/2007/relationships/media" Target="../media/media8.mp3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7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8.svg"/><Relationship Id="rId11" Type="http://schemas.openxmlformats.org/officeDocument/2006/relationships/slide" Target="slide11.xml"/><Relationship Id="rId5" Type="http://schemas.openxmlformats.org/officeDocument/2006/relationships/image" Target="../media/image27.png"/><Relationship Id="rId15" Type="http://schemas.openxmlformats.org/officeDocument/2006/relationships/image" Target="../media/image36.svg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0.svg"/><Relationship Id="rId3" Type="http://schemas.microsoft.com/office/2007/relationships/media" Target="../media/media8.mp3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microsoft.com/office/2007/relationships/media" Target="../media/media7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28.svg"/><Relationship Id="rId11" Type="http://schemas.openxmlformats.org/officeDocument/2006/relationships/image" Target="../media/image34.svg"/><Relationship Id="rId5" Type="http://schemas.openxmlformats.org/officeDocument/2006/relationships/image" Target="../media/image27.png"/><Relationship Id="rId15" Type="http://schemas.openxmlformats.org/officeDocument/2006/relationships/image" Target="../media/image42.sv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slide" Target="slide11.xml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34.svg"/><Relationship Id="rId3" Type="http://schemas.microsoft.com/office/2007/relationships/media" Target="../media/media8.mp3"/><Relationship Id="rId7" Type="http://schemas.openxmlformats.org/officeDocument/2006/relationships/image" Target="../media/image43.png"/><Relationship Id="rId12" Type="http://schemas.openxmlformats.org/officeDocument/2006/relationships/image" Target="../media/image3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8.svg"/><Relationship Id="rId11" Type="http://schemas.openxmlformats.org/officeDocument/2006/relationships/slide" Target="slide11.xml"/><Relationship Id="rId5" Type="http://schemas.openxmlformats.org/officeDocument/2006/relationships/image" Target="../media/image27.png"/><Relationship Id="rId10" Type="http://schemas.openxmlformats.org/officeDocument/2006/relationships/image" Target="../media/image4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microsoft.com/office/2007/relationships/media" Target="../media/media9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49.svg"/><Relationship Id="rId11" Type="http://schemas.openxmlformats.org/officeDocument/2006/relationships/slide" Target="slide11.xml"/><Relationship Id="rId5" Type="http://schemas.openxmlformats.org/officeDocument/2006/relationships/image" Target="../media/image48.png"/><Relationship Id="rId15" Type="http://schemas.openxmlformats.org/officeDocument/2006/relationships/image" Target="../media/image36.svg"/><Relationship Id="rId10" Type="http://schemas.openxmlformats.org/officeDocument/2006/relationships/image" Target="../media/image32.svg"/><Relationship Id="rId4" Type="http://schemas.openxmlformats.org/officeDocument/2006/relationships/image" Target="../media/image47.jpe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6.sv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12" Type="http://schemas.openxmlformats.org/officeDocument/2006/relationships/image" Target="../media/image55.png"/><Relationship Id="rId17" Type="http://schemas.openxmlformats.org/officeDocument/2006/relationships/image" Target="../media/image40.svg"/><Relationship Id="rId2" Type="http://schemas.microsoft.com/office/2007/relationships/media" Target="../media/media9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slide" Target="slide11.xml"/><Relationship Id="rId15" Type="http://schemas.openxmlformats.org/officeDocument/2006/relationships/image" Target="../media/image42.svg"/><Relationship Id="rId10" Type="http://schemas.openxmlformats.org/officeDocument/2006/relationships/image" Target="../media/image53.png"/><Relationship Id="rId4" Type="http://schemas.openxmlformats.org/officeDocument/2006/relationships/image" Target="../media/image50.jpeg"/><Relationship Id="rId9" Type="http://schemas.openxmlformats.org/officeDocument/2006/relationships/image" Target="../media/image38.sv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0.svg"/><Relationship Id="rId2" Type="http://schemas.microsoft.com/office/2007/relationships/media" Target="../media/media10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57.jpeg"/><Relationship Id="rId11" Type="http://schemas.openxmlformats.org/officeDocument/2006/relationships/image" Target="../media/image19.png"/><Relationship Id="rId5" Type="http://schemas.openxmlformats.org/officeDocument/2006/relationships/image" Target="../media/image14.svg"/><Relationship Id="rId15" Type="http://schemas.openxmlformats.org/officeDocument/2006/relationships/image" Target="../media/image52.svg"/><Relationship Id="rId10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5" Type="http://schemas.openxmlformats.org/officeDocument/2006/relationships/image" Target="../media/image58.png"/><Relationship Id="rId4" Type="http://schemas.openxmlformats.org/officeDocument/2006/relationships/hyperlink" Target="https://padlet.com/khathcstb/7a3-o2rrnnyerhyeowoy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khathcstb/7a3-o2rrnnyerhyeowoy" TargetMode="External"/><Relationship Id="rId2" Type="http://schemas.openxmlformats.org/officeDocument/2006/relationships/hyperlink" Target="https://www.gso.gov.vn/wp-content/uploads/2020/10/DANH-MUC-NGHE-NGHIEP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CA6739-9248-4F9A-B565-F048E1267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1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46C6A8-C143-4279-B129-7BBABA7DC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670381"/>
              </p:ext>
            </p:extLst>
          </p:nvPr>
        </p:nvGraphicFramePr>
        <p:xfrm>
          <a:off x="211014" y="-259711"/>
          <a:ext cx="6273264" cy="7023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924">
                  <a:extLst>
                    <a:ext uri="{9D8B030D-6E8A-4147-A177-3AD203B41FA5}">
                      <a16:colId xmlns:a16="http://schemas.microsoft.com/office/drawing/2014/main" val="3283413102"/>
                    </a:ext>
                  </a:extLst>
                </a:gridCol>
                <a:gridCol w="2148627">
                  <a:extLst>
                    <a:ext uri="{9D8B030D-6E8A-4147-A177-3AD203B41FA5}">
                      <a16:colId xmlns:a16="http://schemas.microsoft.com/office/drawing/2014/main" val="2445923695"/>
                    </a:ext>
                  </a:extLst>
                </a:gridCol>
                <a:gridCol w="1974713">
                  <a:extLst>
                    <a:ext uri="{9D8B030D-6E8A-4147-A177-3AD203B41FA5}">
                      <a16:colId xmlns:a16="http://schemas.microsoft.com/office/drawing/2014/main" val="831315630"/>
                    </a:ext>
                  </a:extLst>
                </a:gridCol>
              </a:tblGrid>
              <a:tr h="223459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endParaRPr lang="en-US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endParaRPr lang="en-US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622023"/>
                  </a:ext>
                </a:extLst>
              </a:tr>
              <a:tr h="47889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1198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F366106-2B74-4C24-A4D8-EE64EA1637AE}"/>
              </a:ext>
            </a:extLst>
          </p:cNvPr>
          <p:cNvSpPr txBox="1"/>
          <p:nvPr/>
        </p:nvSpPr>
        <p:spPr>
          <a:xfrm>
            <a:off x="670921" y="2654022"/>
            <a:ext cx="156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1D17C-A208-4858-A582-CCE19FDEC75B}"/>
              </a:ext>
            </a:extLst>
          </p:cNvPr>
          <p:cNvSpPr txBox="1"/>
          <p:nvPr/>
        </p:nvSpPr>
        <p:spPr>
          <a:xfrm>
            <a:off x="2513192" y="2326580"/>
            <a:ext cx="19802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ủ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Thu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2FA6D-558E-434C-B2CF-0CEB621C7B1F}"/>
              </a:ext>
            </a:extLst>
          </p:cNvPr>
          <p:cNvSpPr txBox="1"/>
          <p:nvPr/>
        </p:nvSpPr>
        <p:spPr>
          <a:xfrm>
            <a:off x="4696389" y="2418550"/>
            <a:ext cx="17873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9ADA1-8364-0E44-C4CA-040D7E8E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305A95-CC88-0179-D728-251416D6996A}"/>
              </a:ext>
            </a:extLst>
          </p:cNvPr>
          <p:cNvSpPr/>
          <p:nvPr/>
        </p:nvSpPr>
        <p:spPr>
          <a:xfrm>
            <a:off x="-198832" y="-20502"/>
            <a:ext cx="12589663" cy="7073102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B2F392-992F-8D27-3537-BB09721BDA4D}"/>
              </a:ext>
            </a:extLst>
          </p:cNvPr>
          <p:cNvSpPr/>
          <p:nvPr/>
        </p:nvSpPr>
        <p:spPr>
          <a:xfrm rot="2592102">
            <a:off x="-1518965" y="4047280"/>
            <a:ext cx="5717389" cy="5407818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F70C644-6F9C-B5F8-0D09-53A838EB75F1}"/>
              </a:ext>
            </a:extLst>
          </p:cNvPr>
          <p:cNvGrpSpPr/>
          <p:nvPr/>
        </p:nvGrpSpPr>
        <p:grpSpPr>
          <a:xfrm>
            <a:off x="685800" y="665358"/>
            <a:ext cx="10820400" cy="5527285"/>
            <a:chOff x="0" y="0"/>
            <a:chExt cx="4274726" cy="218361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76BE195-806E-7100-3FE9-6DA2C426F53A}"/>
                </a:ext>
              </a:extLst>
            </p:cNvPr>
            <p:cNvSpPr/>
            <p:nvPr/>
          </p:nvSpPr>
          <p:spPr>
            <a:xfrm>
              <a:off x="0" y="0"/>
              <a:ext cx="4274726" cy="2183619"/>
            </a:xfrm>
            <a:custGeom>
              <a:avLst/>
              <a:gdLst/>
              <a:ahLst/>
              <a:cxnLst/>
              <a:rect l="l" t="t" r="r" b="b"/>
              <a:pathLst>
                <a:path w="4274726" h="218361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9292"/>
                  </a:lnTo>
                  <a:cubicBezTo>
                    <a:pt x="4274726" y="2172728"/>
                    <a:pt x="4263834" y="2183619"/>
                    <a:pt x="4250399" y="2183619"/>
                  </a:cubicBezTo>
                  <a:lnTo>
                    <a:pt x="24327" y="2183619"/>
                  </a:lnTo>
                  <a:cubicBezTo>
                    <a:pt x="10891" y="2183619"/>
                    <a:pt x="0" y="2172728"/>
                    <a:pt x="0" y="215929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AB2D7CB-62FB-889F-9206-2E7E691122DF}"/>
                </a:ext>
              </a:extLst>
            </p:cNvPr>
            <p:cNvSpPr txBox="1"/>
            <p:nvPr/>
          </p:nvSpPr>
          <p:spPr>
            <a:xfrm>
              <a:off x="0" y="-47625"/>
              <a:ext cx="4274726" cy="2231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68ABB163-D436-DC3A-39EA-8BFC5AF9FD54}"/>
              </a:ext>
            </a:extLst>
          </p:cNvPr>
          <p:cNvSpPr/>
          <p:nvPr/>
        </p:nvSpPr>
        <p:spPr>
          <a:xfrm flipV="1">
            <a:off x="11000478" y="-160312"/>
            <a:ext cx="1385919" cy="1920038"/>
          </a:xfrm>
          <a:custGeom>
            <a:avLst/>
            <a:gdLst/>
            <a:ahLst/>
            <a:cxnLst/>
            <a:rect l="l" t="t" r="r" b="b"/>
            <a:pathLst>
              <a:path w="2078878" h="2880057">
                <a:moveTo>
                  <a:pt x="0" y="2880058"/>
                </a:moveTo>
                <a:lnTo>
                  <a:pt x="2078878" y="2880058"/>
                </a:lnTo>
                <a:lnTo>
                  <a:pt x="2078878" y="0"/>
                </a:lnTo>
                <a:lnTo>
                  <a:pt x="0" y="0"/>
                </a:lnTo>
                <a:lnTo>
                  <a:pt x="0" y="28800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07E3107-C786-76FC-022C-AC04A0A4C804}"/>
              </a:ext>
            </a:extLst>
          </p:cNvPr>
          <p:cNvSpPr/>
          <p:nvPr/>
        </p:nvSpPr>
        <p:spPr>
          <a:xfrm>
            <a:off x="11376308" y="2963281"/>
            <a:ext cx="1390354" cy="1324628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13" action="ppaction://hlinksldjump"/>
            <a:extLst>
              <a:ext uri="{FF2B5EF4-FFF2-40B4-BE49-F238E27FC236}">
                <a16:creationId xmlns:a16="http://schemas.microsoft.com/office/drawing/2014/main" id="{5159B9F3-FEEF-210A-9172-987684944414}"/>
              </a:ext>
            </a:extLst>
          </p:cNvPr>
          <p:cNvSpPr/>
          <p:nvPr/>
        </p:nvSpPr>
        <p:spPr>
          <a:xfrm>
            <a:off x="202339" y="125492"/>
            <a:ext cx="1176220" cy="1120617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2361B7-E111-9D53-FD86-2D9A6DEFCFBA}"/>
              </a:ext>
            </a:extLst>
          </p:cNvPr>
          <p:cNvSpPr/>
          <p:nvPr/>
        </p:nvSpPr>
        <p:spPr>
          <a:xfrm rot="1148200">
            <a:off x="10721165" y="5743448"/>
            <a:ext cx="1570071" cy="1244935"/>
          </a:xfrm>
          <a:custGeom>
            <a:avLst/>
            <a:gdLst/>
            <a:ahLst/>
            <a:cxnLst/>
            <a:rect l="l" t="t" r="r" b="b"/>
            <a:pathLst>
              <a:path w="2355106" h="1867403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387374C-4C15-E92A-6F49-EF9B3D1B86F3}"/>
              </a:ext>
            </a:extLst>
          </p:cNvPr>
          <p:cNvSpPr/>
          <p:nvPr/>
        </p:nvSpPr>
        <p:spPr>
          <a:xfrm>
            <a:off x="-50969" y="3179458"/>
            <a:ext cx="990078" cy="970277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D1CB6EC-6FA0-275B-FCAE-4EBC956B0A44}"/>
              </a:ext>
            </a:extLst>
          </p:cNvPr>
          <p:cNvSpPr/>
          <p:nvPr/>
        </p:nvSpPr>
        <p:spPr>
          <a:xfrm>
            <a:off x="2550162" y="408800"/>
            <a:ext cx="565308" cy="5540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1B1E497-F181-4227-0113-343492D54B9A}"/>
              </a:ext>
            </a:extLst>
          </p:cNvPr>
          <p:cNvSpPr/>
          <p:nvPr/>
        </p:nvSpPr>
        <p:spPr>
          <a:xfrm>
            <a:off x="344255" y="5767541"/>
            <a:ext cx="892388" cy="850203"/>
          </a:xfrm>
          <a:custGeom>
            <a:avLst/>
            <a:gdLst/>
            <a:ahLst/>
            <a:cxnLst/>
            <a:rect l="l" t="t" r="r" b="b"/>
            <a:pathLst>
              <a:path w="1338582" h="1275304">
                <a:moveTo>
                  <a:pt x="0" y="0"/>
                </a:moveTo>
                <a:lnTo>
                  <a:pt x="1338582" y="0"/>
                </a:lnTo>
                <a:lnTo>
                  <a:pt x="1338582" y="1275304"/>
                </a:lnTo>
                <a:lnTo>
                  <a:pt x="0" y="12753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3B761987-9F4A-2A8B-2DA2-321195B9AFCF}"/>
              </a:ext>
            </a:extLst>
          </p:cNvPr>
          <p:cNvSpPr txBox="1"/>
          <p:nvPr/>
        </p:nvSpPr>
        <p:spPr>
          <a:xfrm>
            <a:off x="2995642" y="1246108"/>
            <a:ext cx="6200718" cy="57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977">
                <a:solidFill>
                  <a:srgbClr val="50291C"/>
                </a:solidFill>
                <a:latin typeface="Baloo 2 ExtraBold" pitchFamily="2" charset="0"/>
                <a:ea typeface="Mulled Wine Season"/>
                <a:cs typeface="Baloo 2 ExtraBold" pitchFamily="2" charset="0"/>
                <a:sym typeface="Mulled Wine Season"/>
              </a:rPr>
              <a:t>CHỌN 1 TÚI MÙ</a:t>
            </a:r>
          </a:p>
        </p:txBody>
      </p:sp>
      <p:pic>
        <p:nvPicPr>
          <p:cNvPr id="39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56F1F86C-EA87-1CEE-1296-F1FD295EAE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50065" y="-1917385"/>
            <a:ext cx="1201139" cy="1201139"/>
          </a:xfrm>
          <a:prstGeom prst="rect">
            <a:avLst/>
          </a:prstGeom>
        </p:spPr>
      </p:pic>
      <p:pic>
        <p:nvPicPr>
          <p:cNvPr id="40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84909656-5C38-C701-5AA1-14E03435D5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73443" y="-1924900"/>
            <a:ext cx="1201139" cy="1201139"/>
          </a:xfrm>
          <a:prstGeom prst="rect">
            <a:avLst/>
          </a:prstGeom>
        </p:spPr>
      </p:pic>
      <p:pic>
        <p:nvPicPr>
          <p:cNvPr id="41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90CC7E56-1898-2B60-44CA-6DF493C35C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737996" y="-1966795"/>
            <a:ext cx="1201139" cy="1201139"/>
          </a:xfrm>
          <a:prstGeom prst="rect">
            <a:avLst/>
          </a:prstGeom>
        </p:spPr>
      </p:pic>
      <p:pic>
        <p:nvPicPr>
          <p:cNvPr id="42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FED45C40-389A-8B7F-10A0-0C49AC4C9D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59348" y="-2032072"/>
            <a:ext cx="1201139" cy="1201139"/>
          </a:xfrm>
          <a:prstGeom prst="rect">
            <a:avLst/>
          </a:prstGeom>
        </p:spPr>
      </p:pic>
      <p:pic>
        <p:nvPicPr>
          <p:cNvPr id="43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A928DEB6-38D1-AF8A-FB96-B509399B1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14331" y="7769741"/>
            <a:ext cx="1201139" cy="1201139"/>
          </a:xfrm>
          <a:prstGeom prst="rect">
            <a:avLst/>
          </a:prstGeom>
        </p:spPr>
      </p:pic>
      <p:pic>
        <p:nvPicPr>
          <p:cNvPr id="44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2E26D2C-D1D9-9109-FC71-03B3623A93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37710" y="7762226"/>
            <a:ext cx="1201139" cy="1201139"/>
          </a:xfrm>
          <a:prstGeom prst="rect">
            <a:avLst/>
          </a:prstGeom>
        </p:spPr>
      </p:pic>
      <p:pic>
        <p:nvPicPr>
          <p:cNvPr id="45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024DE59-BF71-6C67-FF5A-71623113C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02263" y="7720331"/>
            <a:ext cx="1201139" cy="1201139"/>
          </a:xfrm>
          <a:prstGeom prst="rect">
            <a:avLst/>
          </a:prstGeom>
        </p:spPr>
      </p:pic>
      <p:pic>
        <p:nvPicPr>
          <p:cNvPr id="46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3F450977-F4F2-7D97-635A-EE5195081B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23615" y="7655053"/>
            <a:ext cx="1201139" cy="1201139"/>
          </a:xfrm>
          <a:prstGeom prst="rect">
            <a:avLst/>
          </a:prstGeom>
        </p:spPr>
      </p:pic>
      <p:pic>
        <p:nvPicPr>
          <p:cNvPr id="19" name="xanh phải 1">
            <a:hlinkClick r:id="rId20" action="ppaction://hlinksldjump"/>
            <a:extLst>
              <a:ext uri="{FF2B5EF4-FFF2-40B4-BE49-F238E27FC236}">
                <a16:creationId xmlns:a16="http://schemas.microsoft.com/office/drawing/2014/main" id="{9F27DE80-1E7E-1C27-F52A-D0638E90E56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3393266" y="2079982"/>
            <a:ext cx="2889641" cy="1495388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20" name="xanh trái 1">
            <a:extLst>
              <a:ext uri="{FF2B5EF4-FFF2-40B4-BE49-F238E27FC236}">
                <a16:creationId xmlns:a16="http://schemas.microsoft.com/office/drawing/2014/main" id="{0CC96367-BD9D-6A6B-307C-799B8F3D495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3393266" y="2079982"/>
            <a:ext cx="2889641" cy="1495388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22" name="hồng phải 2">
            <a:hlinkClick r:id="rId22" action="ppaction://hlinksldjump"/>
            <a:extLst>
              <a:ext uri="{FF2B5EF4-FFF2-40B4-BE49-F238E27FC236}">
                <a16:creationId xmlns:a16="http://schemas.microsoft.com/office/drawing/2014/main" id="{786C9102-EF6F-C577-E589-C1275F61576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5909094" y="2073952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47" name="hồng trái 2">
            <a:extLst>
              <a:ext uri="{FF2B5EF4-FFF2-40B4-BE49-F238E27FC236}">
                <a16:creationId xmlns:a16="http://schemas.microsoft.com/office/drawing/2014/main" id="{0A446D66-FBF4-4994-AD48-ADF5F7BA5EB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5909094" y="2073952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2" name="hồng phải 1">
            <a:hlinkClick r:id="rId24" action="ppaction://hlinksldjump"/>
            <a:extLst>
              <a:ext uri="{FF2B5EF4-FFF2-40B4-BE49-F238E27FC236}">
                <a16:creationId xmlns:a16="http://schemas.microsoft.com/office/drawing/2014/main" id="{E0FD17DD-5661-4686-DD80-49620B70F44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77438" y="4089817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3" name="xanh phải 1">
            <a:hlinkClick r:id="rId25" action="ppaction://hlinksldjump"/>
            <a:extLst>
              <a:ext uri="{FF2B5EF4-FFF2-40B4-BE49-F238E27FC236}">
                <a16:creationId xmlns:a16="http://schemas.microsoft.com/office/drawing/2014/main" id="{1F664831-1034-BAC9-81F6-284441669F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3393266" y="4095847"/>
            <a:ext cx="2889641" cy="1495388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4" name="hồng trái 1">
            <a:extLst>
              <a:ext uri="{FF2B5EF4-FFF2-40B4-BE49-F238E27FC236}">
                <a16:creationId xmlns:a16="http://schemas.microsoft.com/office/drawing/2014/main" id="{A5A24855-2ED9-EE38-8ED6-EC5FB7E204B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77438" y="4089817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5" name="xanh trái 1">
            <a:extLst>
              <a:ext uri="{FF2B5EF4-FFF2-40B4-BE49-F238E27FC236}">
                <a16:creationId xmlns:a16="http://schemas.microsoft.com/office/drawing/2014/main" id="{7A753EF0-6BFF-1C5A-3B5D-50F18E7467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3393266" y="4095847"/>
            <a:ext cx="2889641" cy="1495388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6" name="hồng phải 2">
            <a:hlinkClick r:id="rId26" action="ppaction://hlinksldjump"/>
            <a:extLst>
              <a:ext uri="{FF2B5EF4-FFF2-40B4-BE49-F238E27FC236}">
                <a16:creationId xmlns:a16="http://schemas.microsoft.com/office/drawing/2014/main" id="{1AFA5520-D4AF-9C26-7A2E-5BB3DEF9F27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5909094" y="4089817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7" name="hồng trái 2">
            <a:extLst>
              <a:ext uri="{FF2B5EF4-FFF2-40B4-BE49-F238E27FC236}">
                <a16:creationId xmlns:a16="http://schemas.microsoft.com/office/drawing/2014/main" id="{F6101CAB-84C7-11C1-5A58-D824D52175D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5909094" y="4089817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8" name="xanh phải 2">
            <a:hlinkClick r:id="rId27" action="ppaction://hlinksldjump"/>
            <a:extLst>
              <a:ext uri="{FF2B5EF4-FFF2-40B4-BE49-F238E27FC236}">
                <a16:creationId xmlns:a16="http://schemas.microsoft.com/office/drawing/2014/main" id="{0D87EFD5-7798-D749-ABCF-E544CE0C6C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8424922" y="4095847"/>
            <a:ext cx="2889641" cy="1495388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9" name="xanh trái 2">
            <a:extLst>
              <a:ext uri="{FF2B5EF4-FFF2-40B4-BE49-F238E27FC236}">
                <a16:creationId xmlns:a16="http://schemas.microsoft.com/office/drawing/2014/main" id="{371E2894-EF07-B989-5B16-B08C3CDF3C0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8424922" y="4095847"/>
            <a:ext cx="2889641" cy="1495388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938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5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1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51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52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5F81C0"/>
            </a:solidFill>
            <a:ln w="447675" cap="rnd">
              <a:solidFill>
                <a:srgbClr val="5F81C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83854" y="1035075"/>
            <a:ext cx="9329081" cy="75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9"/>
              </a:lnSpc>
            </a:pPr>
            <a:r>
              <a:rPr lang="en-US" sz="6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Nuôi</a:t>
            </a:r>
            <a:r>
              <a:rPr lang="en-US" sz="6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6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cá</a:t>
            </a:r>
            <a:endParaRPr lang="en-US" sz="6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93641" y="3333293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0" name="TextBox 30"/>
          <p:cNvSpPr txBox="1"/>
          <p:nvPr/>
        </p:nvSpPr>
        <p:spPr>
          <a:xfrm>
            <a:off x="1830748" y="4599731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4" name="TextBox 34"/>
          <p:cNvSpPr txBox="1"/>
          <p:nvPr/>
        </p:nvSpPr>
        <p:spPr>
          <a:xfrm>
            <a:off x="6648538" y="3333293"/>
            <a:ext cx="3775370" cy="979599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8" name="TextBox 38"/>
          <p:cNvSpPr txBox="1"/>
          <p:nvPr/>
        </p:nvSpPr>
        <p:spPr>
          <a:xfrm>
            <a:off x="6685644" y="4599731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40" name="Freeform 40"/>
          <p:cNvSpPr/>
          <p:nvPr/>
        </p:nvSpPr>
        <p:spPr>
          <a:xfrm>
            <a:off x="-96431" y="2045338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15109" y="29483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11" action="ppaction://hlinksldjump"/>
          </p:cNvPr>
          <p:cNvSpPr/>
          <p:nvPr/>
        </p:nvSpPr>
        <p:spPr>
          <a:xfrm flipV="1">
            <a:off x="10928567" y="396389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5030685" y="602349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1D071716-E6B7-3680-7954-1F7F18E09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2188F4F3-F2F5-ACD1-DB99-99D85ABE00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6BA31D4-A6CA-AB07-EC29-036EA0FA0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460978C-0CE2-F2BB-2C20-662DC08BEA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24" name="Freeform 41">
            <a:extLst>
              <a:ext uri="{FF2B5EF4-FFF2-40B4-BE49-F238E27FC236}">
                <a16:creationId xmlns:a16="http://schemas.microsoft.com/office/drawing/2014/main" id="{B374B253-CCDD-B80E-FB89-A2CA88FFFF88}"/>
              </a:ext>
            </a:extLst>
          </p:cNvPr>
          <p:cNvSpPr/>
          <p:nvPr/>
        </p:nvSpPr>
        <p:spPr>
          <a:xfrm>
            <a:off x="10760541" y="5703447"/>
            <a:ext cx="1159983" cy="1136783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10254838" y="4870731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85800" y="2760399"/>
            <a:ext cx="10820400" cy="362731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71B646"/>
            </a:solidFill>
            <a:ln w="447675" cap="rnd">
              <a:solidFill>
                <a:srgbClr val="71B64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30173" y="675834"/>
            <a:ext cx="9194308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6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Đan</a:t>
            </a:r>
            <a:r>
              <a:rPr lang="en-US" sz="6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6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Lục</a:t>
            </a:r>
            <a:r>
              <a:rPr lang="en-US" sz="6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6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Bình</a:t>
            </a:r>
            <a:endParaRPr lang="en-US" sz="6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52709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1" name="TextBox 31"/>
          <p:cNvSpPr txBox="1"/>
          <p:nvPr/>
        </p:nvSpPr>
        <p:spPr>
          <a:xfrm>
            <a:off x="6612408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8" name="TextBox 38"/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40" name="Freeform 40">
            <a:hlinkClick r:id="rId9" action="ppaction://hlinksldjump"/>
          </p:cNvPr>
          <p:cNvSpPr/>
          <p:nvPr/>
        </p:nvSpPr>
        <p:spPr>
          <a:xfrm flipV="1">
            <a:off x="10723829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030685" y="602349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434656" y="1957432"/>
            <a:ext cx="546426" cy="535498"/>
          </a:xfrm>
          <a:custGeom>
            <a:avLst/>
            <a:gdLst/>
            <a:ahLst/>
            <a:cxnLst/>
            <a:rect l="l" t="t" r="r" b="b"/>
            <a:pathLst>
              <a:path w="819639" h="803247">
                <a:moveTo>
                  <a:pt x="0" y="0"/>
                </a:moveTo>
                <a:lnTo>
                  <a:pt x="819640" y="0"/>
                </a:lnTo>
                <a:lnTo>
                  <a:pt x="819640" y="803246"/>
                </a:lnTo>
                <a:lnTo>
                  <a:pt x="0" y="8032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64062" y="527318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1" y="0"/>
                </a:lnTo>
                <a:lnTo>
                  <a:pt x="1225531" y="1201019"/>
                </a:lnTo>
                <a:lnTo>
                  <a:pt x="0" y="12010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1097690" y="5902325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49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A9DAEB04-5FDC-D6EC-F3D2-903DD6226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50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F4B59669-0F2F-9552-8229-A2AF5796D9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51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986243F-6032-E074-D74A-C171BB1A30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52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CFBBB306-729F-A3FD-661E-0DD41BFC6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5" name="Freeform 47">
            <a:extLst>
              <a:ext uri="{FF2B5EF4-FFF2-40B4-BE49-F238E27FC236}">
                <a16:creationId xmlns:a16="http://schemas.microsoft.com/office/drawing/2014/main" id="{162E6429-F51F-E93F-9961-A48ACE4DCB9B}"/>
              </a:ext>
            </a:extLst>
          </p:cNvPr>
          <p:cNvSpPr/>
          <p:nvPr/>
        </p:nvSpPr>
        <p:spPr>
          <a:xfrm>
            <a:off x="212206" y="5950753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85800" y="486288"/>
            <a:ext cx="10820400" cy="1858704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EFC666"/>
            </a:solidFill>
            <a:ln w="4476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98846" y="675834"/>
            <a:ext cx="9194308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6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Buôn</a:t>
            </a:r>
            <a:r>
              <a:rPr lang="en-US" sz="6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6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bán</a:t>
            </a:r>
            <a:endParaRPr lang="en-US" sz="6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1" name="TextBox 31"/>
          <p:cNvSpPr txBox="1"/>
          <p:nvPr/>
        </p:nvSpPr>
        <p:spPr>
          <a:xfrm>
            <a:off x="6612408" y="3429687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8" name="TextBox 38"/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40" name="Freeform 40"/>
          <p:cNvSpPr/>
          <p:nvPr/>
        </p:nvSpPr>
        <p:spPr>
          <a:xfrm>
            <a:off x="209340" y="183106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15109" y="486288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11" action="ppaction://hlinksldjump"/>
          </p:cNvPr>
          <p:cNvSpPr/>
          <p:nvPr/>
        </p:nvSpPr>
        <p:spPr>
          <a:xfrm flipV="1">
            <a:off x="10692121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7AA67405-B951-9148-FF23-801FF0DB9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8945A225-AC8D-6DD1-2A04-68F60D02DC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2EA0B6C-3C7A-69A2-DB9B-829C96293E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1D09F6C-4379-437F-5668-9AAFF2425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0BC01974-2451-9598-B131-F8025F3A133E}"/>
              </a:ext>
            </a:extLst>
          </p:cNvPr>
          <p:cNvSpPr/>
          <p:nvPr/>
        </p:nvSpPr>
        <p:spPr>
          <a:xfrm>
            <a:off x="10868576" y="5798642"/>
            <a:ext cx="1169533" cy="114614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896690" y="4699701"/>
            <a:ext cx="5115559" cy="696330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52746" y="981171"/>
            <a:ext cx="8886509" cy="4895659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251259">
            <a:off x="-2971714" y="-2925436"/>
            <a:ext cx="4837475" cy="4575547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2" y="0"/>
                </a:lnTo>
                <a:lnTo>
                  <a:pt x="7256212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897044">
            <a:off x="10350034" y="-4277186"/>
            <a:ext cx="5115559" cy="6963300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80030" y="159428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2745" y="247360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11" action="ppaction://hlinksldjump"/>
          </p:cNvPr>
          <p:cNvSpPr/>
          <p:nvPr/>
        </p:nvSpPr>
        <p:spPr>
          <a:xfrm flipV="1">
            <a:off x="10427277" y="247360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30685" y="525916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286633" y="2513522"/>
            <a:ext cx="705829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9"/>
              </a:lnSpc>
            </a:pPr>
            <a:r>
              <a:rPr lang="en-US" sz="6400" b="1" dirty="0" err="1">
                <a:solidFill>
                  <a:srgbClr val="5F81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Làm</a:t>
            </a:r>
            <a:r>
              <a:rPr lang="en-US" sz="6400" b="1" dirty="0">
                <a:solidFill>
                  <a:srgbClr val="5F81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nail</a:t>
            </a:r>
          </a:p>
        </p:txBody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C7408EEF-D558-9805-AAF9-FE0BC3AF8C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92704" y="1549151"/>
            <a:ext cx="1534583" cy="1534583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605C311A-0F16-4315-8F79-65A72DDE34BB}"/>
              </a:ext>
            </a:extLst>
          </p:cNvPr>
          <p:cNvSpPr/>
          <p:nvPr/>
        </p:nvSpPr>
        <p:spPr>
          <a:xfrm>
            <a:off x="10718800" y="5636863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959508" y="4385616"/>
            <a:ext cx="5115559" cy="696330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7897044">
            <a:off x="10433790" y="-4419419"/>
            <a:ext cx="5115559" cy="6963300"/>
            <a:chOff x="0" y="0"/>
            <a:chExt cx="6350000" cy="86436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sp>
        <p:nvSpPr>
          <p:cNvPr id="8" name="Freeform 8">
            <a:hlinkClick r:id="rId5" action="ppaction://hlinksldjump"/>
          </p:cNvPr>
          <p:cNvSpPr/>
          <p:nvPr/>
        </p:nvSpPr>
        <p:spPr>
          <a:xfrm flipV="1">
            <a:off x="10450957" y="182917"/>
            <a:ext cx="1417003" cy="1963102"/>
          </a:xfrm>
          <a:custGeom>
            <a:avLst/>
            <a:gdLst/>
            <a:ahLst/>
            <a:cxnLst/>
            <a:rect l="l" t="t" r="r" b="b"/>
            <a:pathLst>
              <a:path w="2125504" h="2944653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02414">
            <a:off x="-1075148" y="-2298652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571265">
            <a:off x="3548635" y="-229968"/>
            <a:ext cx="5313216" cy="7512259"/>
          </a:xfrm>
          <a:custGeom>
            <a:avLst/>
            <a:gdLst/>
            <a:ahLst/>
            <a:cxnLst/>
            <a:rect l="l" t="t" r="r" b="b"/>
            <a:pathLst>
              <a:path w="7969824" h="11268388">
                <a:moveTo>
                  <a:pt x="0" y="0"/>
                </a:moveTo>
                <a:lnTo>
                  <a:pt x="7969823" y="0"/>
                </a:lnTo>
                <a:lnTo>
                  <a:pt x="7969823" y="11268388"/>
                </a:lnTo>
                <a:lnTo>
                  <a:pt x="0" y="11268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3165310" y="-87689"/>
            <a:ext cx="5133431" cy="7258065"/>
          </a:xfrm>
          <a:custGeom>
            <a:avLst/>
            <a:gdLst/>
            <a:ahLst/>
            <a:cxnLst/>
            <a:rect l="l" t="t" r="r" b="b"/>
            <a:pathLst>
              <a:path w="7700147" h="10887097">
                <a:moveTo>
                  <a:pt x="0" y="0"/>
                </a:moveTo>
                <a:lnTo>
                  <a:pt x="7700147" y="0"/>
                </a:lnTo>
                <a:lnTo>
                  <a:pt x="7700147" y="10887097"/>
                </a:lnTo>
                <a:lnTo>
                  <a:pt x="0" y="10887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0030" y="154670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54206" y="318895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30685" y="594760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20067" y="2563121"/>
            <a:ext cx="662391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7"/>
              </a:lnSpc>
            </a:pPr>
            <a:r>
              <a:rPr lang="en-US" sz="6400" b="1" dirty="0" err="1">
                <a:solidFill>
                  <a:srgbClr val="507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Trồng</a:t>
            </a:r>
            <a:r>
              <a:rPr lang="en-US" sz="6400" b="1" dirty="0">
                <a:solidFill>
                  <a:srgbClr val="507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6400" b="1" dirty="0" err="1">
                <a:solidFill>
                  <a:srgbClr val="507B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rau</a:t>
            </a:r>
            <a:endParaRPr lang="en-US" sz="6400" b="1" dirty="0">
              <a:solidFill>
                <a:srgbClr val="507B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pic>
        <p:nvPicPr>
          <p:cNvPr id="17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0CE65AE2-2CA3-0AA7-F0AE-EE42CD8F19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592704" y="1549151"/>
            <a:ext cx="1534583" cy="1534583"/>
          </a:xfrm>
          <a:prstGeom prst="rect">
            <a:avLst/>
          </a:prstGeom>
        </p:spPr>
      </p:pic>
      <p:sp>
        <p:nvSpPr>
          <p:cNvPr id="18" name="Freeform 13">
            <a:extLst>
              <a:ext uri="{FF2B5EF4-FFF2-40B4-BE49-F238E27FC236}">
                <a16:creationId xmlns:a16="http://schemas.microsoft.com/office/drawing/2014/main" id="{A14DEE02-1DB6-272E-3AE2-620564AD75EC}"/>
              </a:ext>
            </a:extLst>
          </p:cNvPr>
          <p:cNvSpPr/>
          <p:nvPr/>
        </p:nvSpPr>
        <p:spPr>
          <a:xfrm>
            <a:off x="10785065" y="5511800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92102">
            <a:off x="-1868617" y="3909736"/>
            <a:ext cx="5717389" cy="5407818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5400000">
            <a:off x="4324923" y="-203228"/>
            <a:ext cx="5336803" cy="7264456"/>
            <a:chOff x="0" y="0"/>
            <a:chExt cx="6350000" cy="864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9505" r="-1950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295418" y="1616815"/>
            <a:ext cx="5261558" cy="3635255"/>
            <a:chOff x="0" y="0"/>
            <a:chExt cx="1790894" cy="12373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0894" cy="1237344"/>
            </a:xfrm>
            <a:custGeom>
              <a:avLst/>
              <a:gdLst/>
              <a:ahLst/>
              <a:cxnLst/>
              <a:rect l="l" t="t" r="r" b="b"/>
              <a:pathLst>
                <a:path w="1790894" h="1237344">
                  <a:moveTo>
                    <a:pt x="50028" y="0"/>
                  </a:moveTo>
                  <a:lnTo>
                    <a:pt x="1740866" y="0"/>
                  </a:lnTo>
                  <a:cubicBezTo>
                    <a:pt x="1754134" y="0"/>
                    <a:pt x="1766859" y="5271"/>
                    <a:pt x="1776241" y="14653"/>
                  </a:cubicBezTo>
                  <a:cubicBezTo>
                    <a:pt x="1785623" y="24035"/>
                    <a:pt x="1790894" y="36760"/>
                    <a:pt x="1790894" y="50028"/>
                  </a:cubicBezTo>
                  <a:lnTo>
                    <a:pt x="1790894" y="1187316"/>
                  </a:lnTo>
                  <a:cubicBezTo>
                    <a:pt x="1790894" y="1214945"/>
                    <a:pt x="1768496" y="1237344"/>
                    <a:pt x="1740866" y="1237344"/>
                  </a:cubicBezTo>
                  <a:lnTo>
                    <a:pt x="50028" y="1237344"/>
                  </a:lnTo>
                  <a:cubicBezTo>
                    <a:pt x="36760" y="1237344"/>
                    <a:pt x="24035" y="1232073"/>
                    <a:pt x="14653" y="1222691"/>
                  </a:cubicBezTo>
                  <a:cubicBezTo>
                    <a:pt x="5271" y="1213309"/>
                    <a:pt x="0" y="1200584"/>
                    <a:pt x="0" y="1187316"/>
                  </a:cubicBezTo>
                  <a:lnTo>
                    <a:pt x="0" y="50028"/>
                  </a:lnTo>
                  <a:cubicBezTo>
                    <a:pt x="0" y="36760"/>
                    <a:pt x="5271" y="24035"/>
                    <a:pt x="14653" y="14653"/>
                  </a:cubicBezTo>
                  <a:cubicBezTo>
                    <a:pt x="24035" y="5271"/>
                    <a:pt x="36760" y="0"/>
                    <a:pt x="5002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90894" cy="12849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3151406"/>
            <a:ext cx="990078" cy="970277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32695" y="5296284"/>
            <a:ext cx="817467" cy="801117"/>
          </a:xfrm>
          <a:custGeom>
            <a:avLst/>
            <a:gdLst/>
            <a:ahLst/>
            <a:cxnLst/>
            <a:rect l="l" t="t" r="r" b="b"/>
            <a:pathLst>
              <a:path w="1226200" h="1201676">
                <a:moveTo>
                  <a:pt x="0" y="0"/>
                </a:moveTo>
                <a:lnTo>
                  <a:pt x="1226200" y="0"/>
                </a:lnTo>
                <a:lnTo>
                  <a:pt x="1226200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2462" y="2104372"/>
            <a:ext cx="1390354" cy="1324628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6242" y="490756"/>
            <a:ext cx="1176220" cy="1120617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67508" y="408800"/>
            <a:ext cx="565308" cy="5540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2" y="0"/>
                </a:lnTo>
                <a:lnTo>
                  <a:pt x="847962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587902" y="3151406"/>
            <a:ext cx="4676588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</a:pPr>
            <a:r>
              <a:rPr lang="en-US" sz="58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Trồng</a:t>
            </a:r>
            <a:r>
              <a:rPr lang="en-US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trọt</a:t>
            </a:r>
            <a:r>
              <a:rPr lang="en-US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 </a:t>
            </a:r>
          </a:p>
        </p:txBody>
      </p:sp>
      <p:sp>
        <p:nvSpPr>
          <p:cNvPr id="15" name="Freeform 15">
            <a:hlinkClick r:id="rId13" action="ppaction://hlinksldjump"/>
          </p:cNvPr>
          <p:cNvSpPr/>
          <p:nvPr/>
        </p:nvSpPr>
        <p:spPr>
          <a:xfrm flipV="1">
            <a:off x="10044425" y="94686"/>
            <a:ext cx="1928699" cy="2672001"/>
          </a:xfrm>
          <a:custGeom>
            <a:avLst/>
            <a:gdLst/>
            <a:ahLst/>
            <a:cxnLst/>
            <a:rect l="l" t="t" r="r" b="b"/>
            <a:pathLst>
              <a:path w="2893048" h="4008001">
                <a:moveTo>
                  <a:pt x="0" y="4008001"/>
                </a:moveTo>
                <a:lnTo>
                  <a:pt x="2893048" y="4008001"/>
                </a:lnTo>
                <a:lnTo>
                  <a:pt x="2893048" y="0"/>
                </a:lnTo>
                <a:lnTo>
                  <a:pt x="0" y="0"/>
                </a:lnTo>
                <a:lnTo>
                  <a:pt x="0" y="400800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7" name="Fail sound effect (1)">
            <a:hlinkClick r:id="" action="ppaction://media"/>
            <a:extLst>
              <a:ext uri="{FF2B5EF4-FFF2-40B4-BE49-F238E27FC236}">
                <a16:creationId xmlns:a16="http://schemas.microsoft.com/office/drawing/2014/main" id="{25972D81-8189-0960-9C2C-1C3DC49C0D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003325" y="1083198"/>
            <a:ext cx="1444521" cy="1444521"/>
          </a:xfrm>
          <a:prstGeom prst="rect">
            <a:avLst/>
          </a:prstGeom>
        </p:spPr>
      </p:pic>
      <p:sp>
        <p:nvSpPr>
          <p:cNvPr id="18" name="Freeform 12">
            <a:extLst>
              <a:ext uri="{FF2B5EF4-FFF2-40B4-BE49-F238E27FC236}">
                <a16:creationId xmlns:a16="http://schemas.microsoft.com/office/drawing/2014/main" id="{F6590560-458B-E6F2-DED0-DEBBF768208F}"/>
              </a:ext>
            </a:extLst>
          </p:cNvPr>
          <p:cNvSpPr/>
          <p:nvPr/>
        </p:nvSpPr>
        <p:spPr>
          <a:xfrm>
            <a:off x="10227127" y="5410200"/>
            <a:ext cx="1176220" cy="1120617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D005881-8A5D-45D3-BD6B-6113B839BB91}"/>
              </a:ext>
            </a:extLst>
          </p:cNvPr>
          <p:cNvSpPr txBox="1"/>
          <p:nvPr/>
        </p:nvSpPr>
        <p:spPr>
          <a:xfrm>
            <a:off x="6495536" y="4020044"/>
            <a:ext cx="6166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https://padlet.com/khathcstb/7a3-o2rrnnyerhyeowoy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Đồng hồ đếm ngược 5 phút --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C2D3AE5D-D5F7-47A1-8451-47398596EA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0"/>
            <a:ext cx="5897004" cy="3316729"/>
          </a:xfrm>
          <a:prstGeom prst="rect">
            <a:avLst/>
          </a:prstGeom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1833794B-4517-4167-8072-EA0E312C1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997697"/>
              </p:ext>
            </p:extLst>
          </p:nvPr>
        </p:nvGraphicFramePr>
        <p:xfrm>
          <a:off x="211014" y="-259711"/>
          <a:ext cx="6273264" cy="7023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924">
                  <a:extLst>
                    <a:ext uri="{9D8B030D-6E8A-4147-A177-3AD203B41FA5}">
                      <a16:colId xmlns:a16="http://schemas.microsoft.com/office/drawing/2014/main" val="3283413102"/>
                    </a:ext>
                  </a:extLst>
                </a:gridCol>
                <a:gridCol w="2148627">
                  <a:extLst>
                    <a:ext uri="{9D8B030D-6E8A-4147-A177-3AD203B41FA5}">
                      <a16:colId xmlns:a16="http://schemas.microsoft.com/office/drawing/2014/main" val="2445923695"/>
                    </a:ext>
                  </a:extLst>
                </a:gridCol>
                <a:gridCol w="1974713">
                  <a:extLst>
                    <a:ext uri="{9D8B030D-6E8A-4147-A177-3AD203B41FA5}">
                      <a16:colId xmlns:a16="http://schemas.microsoft.com/office/drawing/2014/main" val="831315630"/>
                    </a:ext>
                  </a:extLst>
                </a:gridCol>
              </a:tblGrid>
              <a:tr h="223459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endParaRPr lang="en-US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endParaRPr lang="en-US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622023"/>
                  </a:ext>
                </a:extLst>
              </a:tr>
              <a:tr h="47889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11987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CA96749-DB5A-4035-BFB0-FF5A036E8099}"/>
              </a:ext>
            </a:extLst>
          </p:cNvPr>
          <p:cNvSpPr txBox="1"/>
          <p:nvPr/>
        </p:nvSpPr>
        <p:spPr>
          <a:xfrm>
            <a:off x="670921" y="2654022"/>
            <a:ext cx="156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81357E-F53D-41CA-B65F-A05473EF4A0E}"/>
              </a:ext>
            </a:extLst>
          </p:cNvPr>
          <p:cNvSpPr txBox="1"/>
          <p:nvPr/>
        </p:nvSpPr>
        <p:spPr>
          <a:xfrm>
            <a:off x="2513192" y="2326580"/>
            <a:ext cx="19802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ủ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Thu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F72DBD-8DAB-4A2F-84D5-604127DD67A7}"/>
              </a:ext>
            </a:extLst>
          </p:cNvPr>
          <p:cNvSpPr txBox="1"/>
          <p:nvPr/>
        </p:nvSpPr>
        <p:spPr>
          <a:xfrm>
            <a:off x="4696389" y="2418550"/>
            <a:ext cx="17873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4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8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e letter T - The Letter T bức ảnh (22188793) - fanpop"/>
          <p:cNvSpPr>
            <a:spLocks noChangeAspect="1" noChangeArrowheads="1"/>
          </p:cNvSpPr>
          <p:nvPr/>
        </p:nvSpPr>
        <p:spPr bwMode="auto">
          <a:xfrm>
            <a:off x="1418317" y="1481137"/>
            <a:ext cx="2790825" cy="279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 flipH="1">
            <a:off x="259444" y="0"/>
            <a:ext cx="1141820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943" y="2194479"/>
            <a:ext cx="11848115" cy="28007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HÌNH </a:t>
            </a:r>
          </a:p>
          <a:p>
            <a:pPr algn="ctr"/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26195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m Muốn Làm Cảnh Sát - ELLLIE KHÁNH NGỌC - Nhạc Thiếu Nhi Hay Nhất Cho Bé, MV 4K">
            <a:hlinkClick r:id="" action="ppaction://media"/>
            <a:extLst>
              <a:ext uri="{FF2B5EF4-FFF2-40B4-BE49-F238E27FC236}">
                <a16:creationId xmlns:a16="http://schemas.microsoft.com/office/drawing/2014/main" id="{967CD839-F67A-4224-BD9A-F3865535B9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09" end="1089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9"/>
            <a:ext cx="12191999" cy="68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3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Đánh giá đồ nghề sửa xe máy KTC có tốt không, giá bán, mua ở đâu? |  websosanh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67700" cy="62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721021" y="3441680"/>
            <a:ext cx="3470979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Thợ</a:t>
            </a:r>
            <a:endParaRPr lang="en-US" sz="7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sửa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7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32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Đề Bài : Thuyết Minh Về Nghề Trồng Lúa Nước, Thuyết Minh Về Nghề Trồng Lúa  Nước (17 mẫu) - Cẩm Nang Bếp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21021" y="4549676"/>
            <a:ext cx="347097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Trồng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lúa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81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21021" y="4549676"/>
            <a:ext cx="347097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Buôn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bán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2" name="Picture 4" descr="Kinh nghiệm kinh doanh cửa hàng tạp hóa thành công - SUNO.vn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31224" cy="63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ịch cúp điện Hậu Giang từ ngày 14/8 – 29/8/2021 mới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8566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48800" y="4549676"/>
            <a:ext cx="27432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Thợ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điện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45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ự thật về thu nhập 'khủng' của shipper trong mùa dịch Covid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65082" cy="64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46414" y="5657671"/>
            <a:ext cx="334558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Shipper</a:t>
            </a:r>
          </a:p>
        </p:txBody>
      </p:sp>
    </p:spTree>
    <p:extLst>
      <p:ext uri="{BB962C8B-B14F-4D97-AF65-F5344CB8AC3E}">
        <p14:creationId xmlns:p14="http://schemas.microsoft.com/office/powerpoint/2010/main" val="4106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ệu quả từ mô hình trồng cam sành trên đất phèn | VO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6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48800" y="4549676"/>
            <a:ext cx="27432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Trồng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trọt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0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ão nông Hậu Giang kể bí quyết nuôi ba ba thu lợi nhuận cao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44096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48800" y="4549676"/>
            <a:ext cx="27432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Nuôi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80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D5203-8643-4AB1-824B-8AFCDDFB1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BẢNG DANH MỤC NGHỀ NGHIỆP VIỆT NAM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FF90A-EAAB-4DA3-A810-946D1A8B1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040"/>
            <a:ext cx="10515600" cy="1161054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https://www.gso.gov.vn/wp-content/uploads/2020/10/DANH-MUC-NGHE-NGHIEP.pdf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3BE155-492F-4ED9-B001-09D8FEC5DC37}"/>
              </a:ext>
            </a:extLst>
          </p:cNvPr>
          <p:cNvSpPr txBox="1">
            <a:spLocks/>
          </p:cNvSpPr>
          <p:nvPr/>
        </p:nvSpPr>
        <p:spPr>
          <a:xfrm>
            <a:off x="838200" y="2534420"/>
            <a:ext cx="10515600" cy="3557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ở </a:t>
            </a:r>
            <a:r>
              <a:rPr lang="en-US" dirty="0" err="1"/>
              <a:t>dịa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?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padlet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https://padlet.com/khathcstb/7a3-o2rrnnyerhyeowoy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Chú</a:t>
            </a:r>
            <a:r>
              <a:rPr lang="en-US" dirty="0"/>
              <a:t> ý: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padlet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,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NHIỆM VỤ VỀ NHÀ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40134"/>
            <a:ext cx="12191999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Mỗi</a:t>
            </a:r>
            <a:r>
              <a:rPr lang="en-US" sz="54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</a:t>
            </a:r>
            <a:r>
              <a:rPr lang="en-US" sz="5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nhân</a:t>
            </a:r>
            <a:r>
              <a:rPr lang="en-US" sz="5400" b="1" cap="none" spc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54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chuẩn</a:t>
            </a:r>
            <a:r>
              <a:rPr lang="en-US" sz="54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</a:t>
            </a:r>
            <a:r>
              <a:rPr lang="en-US" sz="54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nguy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hiểm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mà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người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lao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thể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gặp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khi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làm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nghề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(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nội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dung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nhiệm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vụ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trang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66, 67 SGK)</a:t>
            </a:r>
          </a:p>
          <a:p>
            <a:pPr marL="685800" indent="-685800">
              <a:buFontTx/>
              <a:buChar char="-"/>
            </a:pPr>
            <a:r>
              <a:rPr lang="en-US" sz="4400" b="0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Xác</a:t>
            </a:r>
            <a:r>
              <a:rPr lang="en-US" sz="44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địn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nguy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hiểm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khi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sử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dụng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trang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lao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đề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cách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sử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dụng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toàn</a:t>
            </a:r>
            <a:endParaRPr lang="en-US" sz="4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(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gợi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ý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nhiệm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vụ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4 </a:t>
            </a:r>
            <a:r>
              <a:rPr lang="en-US" sz="4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trang</a:t>
            </a:r>
            <a:r>
              <a:rPr lang="en-US" sz="4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67 SGK)</a:t>
            </a:r>
            <a:endParaRPr lang="en-US" sz="54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3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sát, ">
            <a:hlinkClick r:id="" action="ppaction://media"/>
            <a:extLst>
              <a:ext uri="{FF2B5EF4-FFF2-40B4-BE49-F238E27FC236}">
                <a16:creationId xmlns:a16="http://schemas.microsoft.com/office/drawing/2014/main" id="{DE641C4C-C7CA-4FA7-B14E-5DFB286D4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06"/>
            <a:ext cx="12192153" cy="685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0682" b="6360"/>
          <a:stretch/>
        </p:blipFill>
        <p:spPr>
          <a:xfrm>
            <a:off x="0" y="19050"/>
            <a:ext cx="12192000" cy="1944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83013"/>
            <a:ext cx="12192000" cy="1241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243840"/>
            <a:ext cx="12192000" cy="28623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2 minute countdown timer-Đồng hồ đếm ngược 2 phút--COUNTDOWN">
            <a:hlinkClick r:id="" action="ppaction://media"/>
            <a:extLst>
              <a:ext uri="{FF2B5EF4-FFF2-40B4-BE49-F238E27FC236}">
                <a16:creationId xmlns:a16="http://schemas.microsoft.com/office/drawing/2014/main" id="{1F3466E2-0A54-4000-9061-9826471E8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2601" y="85060"/>
            <a:ext cx="2539399" cy="18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240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THĂM LÀNG CHIẾU ĐỊNH YÊN  CHIÊM NGƯỠNG SẮC MÀU RỰC RỠ MIỀN SÔNG NƯỚC">
            <a:hlinkClick r:id="" action="ppaction://media"/>
            <a:extLst>
              <a:ext uri="{FF2B5EF4-FFF2-40B4-BE49-F238E27FC236}">
                <a16:creationId xmlns:a16="http://schemas.microsoft.com/office/drawing/2014/main" id="{F74E6E3E-41A0-4680-8DF5-A6FCC47E31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231" end="146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9"/>
            <a:ext cx="12191999" cy="68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0682" b="6360"/>
          <a:stretch/>
        </p:blipFill>
        <p:spPr>
          <a:xfrm>
            <a:off x="0" y="19050"/>
            <a:ext cx="12192000" cy="1944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243840"/>
            <a:ext cx="12192000" cy="23083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E93F7-159E-4F2B-9004-AF2446BBB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2323"/>
            <a:ext cx="11557150" cy="108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646C6A8-C143-4279-B129-7BBABA7DC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16883"/>
              </p:ext>
            </p:extLst>
          </p:nvPr>
        </p:nvGraphicFramePr>
        <p:xfrm>
          <a:off x="665509" y="992347"/>
          <a:ext cx="6878152" cy="5865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3977">
                  <a:extLst>
                    <a:ext uri="{9D8B030D-6E8A-4147-A177-3AD203B41FA5}">
                      <a16:colId xmlns:a16="http://schemas.microsoft.com/office/drawing/2014/main" val="3283413102"/>
                    </a:ext>
                  </a:extLst>
                </a:gridCol>
                <a:gridCol w="2413150">
                  <a:extLst>
                    <a:ext uri="{9D8B030D-6E8A-4147-A177-3AD203B41FA5}">
                      <a16:colId xmlns:a16="http://schemas.microsoft.com/office/drawing/2014/main" val="2445923695"/>
                    </a:ext>
                  </a:extLst>
                </a:gridCol>
                <a:gridCol w="2451025">
                  <a:extLst>
                    <a:ext uri="{9D8B030D-6E8A-4147-A177-3AD203B41FA5}">
                      <a16:colId xmlns:a16="http://schemas.microsoft.com/office/drawing/2014/main" val="831315630"/>
                    </a:ext>
                  </a:extLst>
                </a:gridCol>
              </a:tblGrid>
              <a:tr h="186620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endParaRPr lang="en-US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endParaRPr lang="en-US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622023"/>
                  </a:ext>
                </a:extLst>
              </a:tr>
              <a:tr h="399944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…………………………………………………………………………………………....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…………………………………………………………………………………………....</a:t>
                      </a:r>
                    </a:p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…………………………………………………………………………………………....</a:t>
                      </a:r>
                    </a:p>
                    <a:p>
                      <a:pPr algn="ctr"/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211987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7D55D67-5754-46CE-8D21-62243FAFFEA3}"/>
              </a:ext>
            </a:extLst>
          </p:cNvPr>
          <p:cNvSpPr txBox="1"/>
          <p:nvPr/>
        </p:nvSpPr>
        <p:spPr>
          <a:xfrm>
            <a:off x="1336431" y="34087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5DA8C-DCF6-4820-90BA-DFCCA400C151}"/>
              </a:ext>
            </a:extLst>
          </p:cNvPr>
          <p:cNvSpPr txBox="1"/>
          <p:nvPr/>
        </p:nvSpPr>
        <p:spPr>
          <a:xfrm>
            <a:off x="2835156" y="3284094"/>
            <a:ext cx="24077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631D2-FB46-499E-AC73-9D4DC78B4D2A}"/>
              </a:ext>
            </a:extLst>
          </p:cNvPr>
          <p:cNvSpPr txBox="1"/>
          <p:nvPr/>
        </p:nvSpPr>
        <p:spPr>
          <a:xfrm>
            <a:off x="5398002" y="3198190"/>
            <a:ext cx="2241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3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á trình trồng cây lúa đến hạt gạo và bữa cơm ngon - How to make rice grains - 4K - KHÁM PHÁ 2 PHÚT">
            <a:hlinkClick r:id="" action="ppaction://media"/>
            <a:extLst>
              <a:ext uri="{FF2B5EF4-FFF2-40B4-BE49-F238E27FC236}">
                <a16:creationId xmlns:a16="http://schemas.microsoft.com/office/drawing/2014/main" id="{14BD56C9-1389-48BA-AE6D-776F23A03A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9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9"/>
            <a:ext cx="12191999" cy="68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0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</TotalTime>
  <Words>514</Words>
  <Application>Microsoft Office PowerPoint</Application>
  <PresentationFormat>Widescreen</PresentationFormat>
  <Paragraphs>66</Paragraphs>
  <Slides>28</Slides>
  <Notes>1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Baloo 2 ExtraBold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DANH MỤC NGHỀ NGHIỆP VIỆT NAM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78</cp:revision>
  <dcterms:created xsi:type="dcterms:W3CDTF">2022-08-06T08:44:16Z</dcterms:created>
  <dcterms:modified xsi:type="dcterms:W3CDTF">2025-04-11T21:54:36Z</dcterms:modified>
</cp:coreProperties>
</file>