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4" r:id="rId40"/>
    <p:sldId id="305" r:id="rId41"/>
    <p:sldId id="306" r:id="rId42"/>
    <p:sldId id="307" r:id="rId43"/>
    <p:sldId id="308" r:id="rId44"/>
    <p:sldId id="310" r:id="rId45"/>
    <p:sldId id="311" r:id="rId46"/>
    <p:sldId id="312" r:id="rId47"/>
    <p:sldId id="313" r:id="rId48"/>
    <p:sldId id="314" r:id="rId49"/>
    <p:sldId id="315" r:id="rId50"/>
    <p:sldId id="317" r:id="rId51"/>
    <p:sldId id="318" r:id="rId5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3" d="100"/>
          <a:sy n="123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6066-307B-9191-F80D-AC4DC7E0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85282-1D76-A4FA-B8E3-D85A8D2E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398B-124E-4CF9-9498-B7BD65B7F77C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60FE7-BEA7-F5E5-8B00-C6E1989D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D8A3E-E357-8A4B-A254-A92A413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4434-BCD8-407E-BC01-823550126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3DE10-1CD4-377A-62C0-F09C682D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6F369-9DE7-F8BD-94EF-E002AE02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6A0FA-AB6E-38E0-1FBC-7D594595A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398B-124E-4CF9-9498-B7BD65B7F77C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9B13-2257-8792-ABC4-C44524765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F5FD7-A1CE-05FA-7CB1-F41F5669A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14434-BCD8-407E-BC01-823550126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EC39B9-28C3-5D70-0F80-4C3B174F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AA21"/>
                </a:solidFill>
              </a:rPr>
              <a:t>CHỦ ĐỀ 7</a:t>
            </a:r>
            <a:endParaRPr lang="en-US" b="1" dirty="0">
              <a:solidFill>
                <a:srgbClr val="FFAA2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AC61F-1420-B9E3-6782-12A2C0EB4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B5A634-169E-1F1E-AE06-DC6F04A5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/>
              <a:t>Cách sưu tầm tài liệu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8F9C8-B70D-CAED-9BD9-6951B0AC5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56392-7309-FF0F-60D1-DED70C2D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/>
              <a:t>Cách sưu tầm tài liệu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A5E30-84B3-2DAC-BE4D-BE511A645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4865B-59C9-A4F9-BA59-A469072A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/>
              <a:t>Cách sưu tầm tài liệu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37222-AACA-794A-9333-F1CA13193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7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C9AD2-B5D6-C0A9-3071-626EE616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Các loại tài liệu 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1E3FD-12CB-485F-FDF5-91767F93D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27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B91987-51B4-BC68-3917-150233AB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Các loại tài liệu 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2BB9E-0EBF-A2DD-92EC-DC6066094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38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ED6C9-27CF-88FE-65DC-BAB4E956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Các loại tài liệu 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A4E3E-9AF5-CBA5-E255-1D4563E9C0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012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BB254-CBA5-2363-E2D8-E50960D0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Hoạt Động 2 – Hoạt Động Nhóm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ED4D4-8AEE-0D4A-E3DE-D43BB59C5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8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E7996-E969-6225-9043-B3F2DE44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/>
              <a:t>Sưu tầm tài liệu về thiên tai ở địa phương</a:t>
            </a:r>
            <a:endParaRPr lang="vi-V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CC22B-C1D3-9518-96B1-62BD88C85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A4FDAB-2F54-6B14-A8BE-D2E076B8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HOẠT ĐỘNG NHÓM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6E258-CE80-8F7D-E4FA-B4FAA7C49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0CDE7-F3C5-7DE4-9B45-8EF55590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Kết Quả Sưu</a:t>
            </a:r>
            <a:r>
              <a:rPr lang="en-US"/>
              <a:t> </a:t>
            </a:r>
            <a:r>
              <a:rPr lang="vi-VN"/>
              <a:t>Tầm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07F3D-677F-C593-70D2-59ADC5E7E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4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C6F80-153F-B7A7-A343-FCDC3B09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/>
              <a:t>A. KHÁM PHÁ -</a:t>
            </a:r>
            <a:br>
              <a:rPr lang="en-US" sz="6600" b="1"/>
            </a:br>
            <a:r>
              <a:rPr lang="en-US" sz="6600" b="1"/>
              <a:t>KẾT NỐI KINH NGHIỆM</a:t>
            </a:r>
            <a:endParaRPr lang="en-US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10E14-6ADB-B19D-690E-1B29333AF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67FF2-2566-822D-5A55-2B0A7F64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/>
              <a:t>Tình hình thiên tai và thiệt hại do thiên tai gây ra ở địa phương</a:t>
            </a:r>
            <a:endParaRPr lang="vi-VN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5896C-A6EE-F654-0B7C-7D59C378D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4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F43B1F-F334-3616-2450-8E50CAE6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Chia sẻ về một thiệt hại thiên tai mà em đã chứng kiến hoặc đã được biết ở địa phương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27A7F-5841-E661-86B6-09BF78F47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B5852D-466A-42CB-99E8-E2564ABC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Hoạt Động Nhóm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2956A-332E-839F-59DB-ECC56D22F3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1F7D43-22D8-8511-3738-9F6A66E7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Mở Đầu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0CB8A-06BE-9E86-1862-C178B208CF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67583-8A33-2266-DDF3-5556BD6C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Nội Dung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B26A9-34B1-0288-8FA8-89B55816F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9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A1E263-C644-7A90-B5F3-98FDFF36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Nội Dung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FD7D6-0EEF-9A44-7C43-320B16985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9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E637A-894A-D4C1-AD3D-7D206CAD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Nội Dung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D3259-6A37-824D-DC75-F16F2B84D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6C63C3-C482-BC7F-7B61-364FB756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3. Kết Luận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ECEE1-FE14-E6AA-9B7C-22533A512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C31B6-055E-5939-6FFC-6EA04256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/>
              <a:t>T</a:t>
            </a:r>
            <a:r>
              <a:rPr lang="vi-VN" sz="360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ruyền thông phòng tránh thiên tai, giảm nhẹ rủi ro khi gặp thiên tai cho người dân địa phương</a:t>
            </a:r>
            <a:endParaRPr lang="vi-VN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68CDA-0005-38FC-F418-ED53C75A63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825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588B44-75F7-9846-1124-73DEC1D1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HOẠT ĐỘNG NHÓM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53FF1-F1A9-7951-3003-138513A05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1998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58C65-6186-C37B-FB6D-51DB486F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Hoạt Động Cặp Đôi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D5C14-28CC-5669-069D-ED768053F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169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0606F8-CFB0-AF51-35DB-13A31964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Sản phẩm thiết kế có thể là: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0AC55-9750-D64F-DCE9-A5E874B69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82439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D02D6-FC4F-D952-478D-9A2C8306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F2752-538E-4EB8-1DBF-04899B59A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1968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52DD1-F9F3-4682-B064-19F63436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A8179-16FF-2187-07D3-621EB3D75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656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5900B9-6F63-F28A-8599-1EEA6CD0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/>
              <a:t>Kế hoạch truyền thông phòng tránh thiên tai, giảm nhẹ rủi ro khi gặp thiên tai cho người dân địa phương</a:t>
            </a:r>
            <a:endParaRPr lang="vi-VN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8E52A-289D-0191-E802-D5AFE92CF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4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4B1F66-B6D2-4E0E-12BE-F7A1395F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HOẠT ĐỘNG 1- NHÓM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A8FDF-9D47-6AEC-25A2-CC80EA4AA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B28AC-2DF5-C5C4-73D1-525A747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KẾ HOẠCH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3F868-9B4B-5766-B964-DA0520B7A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24C51-1865-0C6C-EC31-1584E12D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KẾ HOẠCH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A6A5A-3927-DD55-2267-3BE2A0460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490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BB143-04D0-3501-A15C-4F777FC1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Các Hoạt Động Cụ Thể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6465F-81A0-19BD-9EFC-C27B9DAC4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90CB3-7415-8C21-2993-E953A87C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Ví dụ: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FCEEA-6C68-6E26-7DFC-385373569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97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E83A8D-4255-A8DB-A6C3-0C974E39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HOẠT ĐỘNG 2 – BÁO CÁO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F8FAD-51E7-B3C7-E015-64EB84649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0AE3FD-9E06-91D3-9760-D3321FA5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B0A18"/>
                </a:solidFill>
              </a:rPr>
              <a:t>Bão</a:t>
            </a:r>
            <a:endParaRPr lang="en-US" sz="2800" dirty="0">
              <a:solidFill>
                <a:srgbClr val="AB0A1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BA124-7E7B-89E5-81CC-FD3791FCF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4F7B20-6E08-EC17-2747-6892A0B5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Tham gia hoạt động phòng tránh thiên tai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D60BA-99C6-B844-7125-2D7F648D8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45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EC660-FDDB-5BC5-40E8-A75CFA6D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HOẠT ĐỘNG CÁ NHÂN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61554-6CF8-E6A0-F94E-F0812C1E0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7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E58516-E324-0D7A-CD5B-7BC7CEFD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Trồng cây ở đường làng, lối xóm, các khu đồi trọc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14022-443F-0247-E7A8-8C89B98F5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1698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2276A7-C1CF-414E-CCFD-AFF3E5F9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Nhặt rác, khơi thông cống rãnh, kênh mương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13296-81D9-46B8-9B19-BA29C12EE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314FEA-6048-ED0F-EDBE-850642D0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Giúp người dân chằng néo nhà cửa, công trình công cộng,... 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6D00F-F9B1-BEBF-D92B-36C35CD4A3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4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8AD26C-CA57-01E9-A1E7-3597CBB6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13061-C38E-4E15-D03C-A9C0E3C40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920F3-A5F5-BF3B-6D28-17F2FD32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HOẠT ĐỘNG ĐOÁN – ĐỘI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3EF59-A679-B7BB-02B6-D67ED4CDF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4C743-C6D8-1C2B-6DBF-6623F8CB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Chia sẻ kết quả những việc làm em đã tham gia.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3D290-D7CC-AFF6-72D2-8E3FC55C4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C7C586-B288-A7C3-630C-C12C8824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TỰ ĐÁNH GIÁ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A5EAF-7309-5586-3132-8223B171E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7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92B329-430B-F95F-5795-6508917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6"/>
                </a:solidFill>
              </a:rPr>
              <a:t>Nhiệm Vụ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B5ED0-EDD5-5B84-CB74-99B15E699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78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C78215-F4DD-6FFE-9602-6B724463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B0A18"/>
                </a:solidFill>
              </a:rPr>
              <a:t>Sạt lỡ đất</a:t>
            </a:r>
            <a:endParaRPr lang="en-US" sz="2800" dirty="0">
              <a:solidFill>
                <a:srgbClr val="AB0A1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2F698-52CA-F230-439B-BF15A06E7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6C344-789F-98E4-10AB-17EDD502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2131-15EE-2C2F-E2AC-F408AEAD7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E1A53-AB46-8178-CB40-F6B98199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10205-B203-6B74-A9CE-C1F5031EE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1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CC228B-C3F4-4C34-995E-5C065F32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B0A18"/>
                </a:solidFill>
              </a:rPr>
              <a:t>Động đất</a:t>
            </a:r>
            <a:endParaRPr lang="en-US" sz="2800" dirty="0">
              <a:solidFill>
                <a:srgbClr val="AB0A1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91BA9-A1D1-F451-982D-5A7F8A10A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783AD0-0A56-F9B2-FBF3-C3E87ECC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/>
              <a:t>B. HÌNH THÀNH </a:t>
            </a:r>
            <a:br>
              <a:rPr lang="en-US" sz="8000" b="1"/>
            </a:br>
            <a:r>
              <a:rPr lang="en-US" sz="8000" b="1"/>
              <a:t>KIẾN THỨC</a:t>
            </a:r>
            <a:endParaRPr lang="en-US" sz="8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2102A-0252-ED00-3A00-28118DCF6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C6546-FB62-AEBC-6958-B2FFBCF4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/>
              <a:t>Tìm hiểu cách sưu tầm tài liệu về thiên tai ở địa phương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A514A-3C4C-0992-B616-B85900564C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671F0-AAB5-4A65-F4E7-53D2B155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Hoạt Động 1 – Hoạt Động Cá Nhân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E76BE-FD17-8AE8-8960-F1952955D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306</Words>
  <Application>Microsoft Macintosh PowerPoint</Application>
  <PresentationFormat>On-screen Show (16:9)</PresentationFormat>
  <Paragraphs>47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Roboto</vt:lpstr>
      <vt:lpstr>Office Theme</vt:lpstr>
      <vt:lpstr>CHỦ ĐỀ 7</vt:lpstr>
      <vt:lpstr>A. KHÁM PHÁ - KẾT NỐI KINH NGHIỆM</vt:lpstr>
      <vt:lpstr>Hoạt Động Cặp Đôi</vt:lpstr>
      <vt:lpstr>Bão</vt:lpstr>
      <vt:lpstr>Sạt lỡ đất</vt:lpstr>
      <vt:lpstr>Động đất</vt:lpstr>
      <vt:lpstr>B. HÌNH THÀNH  KIẾN THỨC</vt:lpstr>
      <vt:lpstr>Tìm hiểu cách sưu tầm tài liệu về thiên tai ở địa phương</vt:lpstr>
      <vt:lpstr>Hoạt Động 1 – Hoạt Động Cá Nhân</vt:lpstr>
      <vt:lpstr>Cách sưu tầm tài liệu</vt:lpstr>
      <vt:lpstr>Cách sưu tầm tài liệu</vt:lpstr>
      <vt:lpstr>Cách sưu tầm tài liệu</vt:lpstr>
      <vt:lpstr>Các loại tài liệu </vt:lpstr>
      <vt:lpstr>Các loại tài liệu </vt:lpstr>
      <vt:lpstr>Các loại tài liệu </vt:lpstr>
      <vt:lpstr>Hoạt Động 2 – Hoạt Động Nhóm</vt:lpstr>
      <vt:lpstr>Sưu tầm tài liệu về thiên tai ở địa phương</vt:lpstr>
      <vt:lpstr>HOẠT ĐỘNG NHÓM</vt:lpstr>
      <vt:lpstr>Kết Quả Sưu Tầm</vt:lpstr>
      <vt:lpstr>Tình hình thiên tai và thiệt hại do thiên tai gây ra ở địa phương</vt:lpstr>
      <vt:lpstr>Chia sẻ về một thiệt hại thiên tai mà em đã chứng kiến hoặc đã được biết ở địa phương</vt:lpstr>
      <vt:lpstr>Hoạt Động Nhóm</vt:lpstr>
      <vt:lpstr>1. Mở Đầu</vt:lpstr>
      <vt:lpstr>2. Nội Dung</vt:lpstr>
      <vt:lpstr>2. Nội Dung</vt:lpstr>
      <vt:lpstr>2. Nội Dung</vt:lpstr>
      <vt:lpstr>3. Kết Luận</vt:lpstr>
      <vt:lpstr>Truyền thông phòng tránh thiên tai, giảm nhẹ rủi ro khi gặp thiên tai cho người dân địa phương</vt:lpstr>
      <vt:lpstr>HOẠT ĐỘNG NHÓM</vt:lpstr>
      <vt:lpstr>Sản phẩm thiết kế có thể là:</vt:lpstr>
      <vt:lpstr>PowerPoint Presentation</vt:lpstr>
      <vt:lpstr>PowerPoint Presentation</vt:lpstr>
      <vt:lpstr>Kế hoạch truyền thông phòng tránh thiên tai, giảm nhẹ rủi ro khi gặp thiên tai cho người dân địa phương</vt:lpstr>
      <vt:lpstr>HOẠT ĐỘNG 1- NHÓM</vt:lpstr>
      <vt:lpstr>KẾ HOẠCH</vt:lpstr>
      <vt:lpstr>KẾ HOẠCH</vt:lpstr>
      <vt:lpstr>Các Hoạt Động Cụ Thể</vt:lpstr>
      <vt:lpstr>Ví dụ:</vt:lpstr>
      <vt:lpstr>HOẠT ĐỘNG 2 – BÁO CÁO</vt:lpstr>
      <vt:lpstr>Tham gia hoạt động phòng tránh thiên tai</vt:lpstr>
      <vt:lpstr>HOẠT ĐỘNG CÁ NHÂN</vt:lpstr>
      <vt:lpstr>Trồng cây ở đường làng, lối xóm, các khu đồi trọc</vt:lpstr>
      <vt:lpstr>Nhặt rác, khơi thông cống rãnh, kênh mương</vt:lpstr>
      <vt:lpstr>Giúp người dân chằng néo nhà cửa, công trình công cộng,... </vt:lpstr>
      <vt:lpstr>PowerPoint Presentation</vt:lpstr>
      <vt:lpstr>HOẠT ĐỘNG ĐOÁN – ĐỘI</vt:lpstr>
      <vt:lpstr>Chia sẻ kết quả những việc làm em đã tham gia.</vt:lpstr>
      <vt:lpstr>TỰ ĐÁNH GIÁ</vt:lpstr>
      <vt:lpstr>Nhiệm Vụ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Oanh Phạm</dc:creator>
  <cp:lastModifiedBy>Trang Nguyễn</cp:lastModifiedBy>
  <cp:revision>3</cp:revision>
  <dcterms:created xsi:type="dcterms:W3CDTF">2024-07-16T17:48:04Z</dcterms:created>
  <dcterms:modified xsi:type="dcterms:W3CDTF">2026-02-26T12:47:34Z</dcterms:modified>
</cp:coreProperties>
</file>