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09" r:id="rId2"/>
    <p:sldMasterId id="2147483721" r:id="rId3"/>
  </p:sldMasterIdLst>
  <p:notesMasterIdLst>
    <p:notesMasterId r:id="rId29"/>
  </p:notesMasterIdLst>
  <p:sldIdLst>
    <p:sldId id="340" r:id="rId4"/>
    <p:sldId id="265" r:id="rId5"/>
    <p:sldId id="289" r:id="rId6"/>
    <p:sldId id="256" r:id="rId7"/>
    <p:sldId id="312" r:id="rId8"/>
    <p:sldId id="266" r:id="rId9"/>
    <p:sldId id="260" r:id="rId10"/>
    <p:sldId id="341" r:id="rId11"/>
    <p:sldId id="284" r:id="rId12"/>
    <p:sldId id="342" r:id="rId13"/>
    <p:sldId id="313" r:id="rId14"/>
    <p:sldId id="344" r:id="rId15"/>
    <p:sldId id="345" r:id="rId16"/>
    <p:sldId id="258" r:id="rId17"/>
    <p:sldId id="314" r:id="rId18"/>
    <p:sldId id="315" r:id="rId19"/>
    <p:sldId id="346" r:id="rId20"/>
    <p:sldId id="347" r:id="rId21"/>
    <p:sldId id="316" r:id="rId22"/>
    <p:sldId id="349" r:id="rId23"/>
    <p:sldId id="279" r:id="rId24"/>
    <p:sldId id="321" r:id="rId25"/>
    <p:sldId id="272" r:id="rId26"/>
    <p:sldId id="350" r:id="rId27"/>
    <p:sldId id="276" r:id="rId28"/>
  </p:sldIdLst>
  <p:sldSz cx="9144000" cy="5143500" type="screen16x9"/>
  <p:notesSz cx="6858000" cy="9144000"/>
  <p:embeddedFontLst>
    <p:embeddedFont>
      <p:font typeface="Abadi" panose="020B0604020104020204" pitchFamily="34" charset="0"/>
      <p:regular r:id="rId30"/>
      <p:bold r:id="rId31"/>
      <p:italic r:id="rId32"/>
      <p:boldItalic r:id="rId33"/>
    </p:embeddedFont>
    <p:embeddedFont>
      <p:font typeface="Alfa Slab One" panose="020B0604020202020204" charset="0"/>
      <p:regular r:id="rId34"/>
    </p:embeddedFont>
    <p:embeddedFont>
      <p:font typeface="Amasis MT Pro Medium" panose="02040604050005020304" pitchFamily="18" charset="0"/>
      <p:regular r:id="rId35"/>
      <p:italic r:id="rId36"/>
    </p:embeddedFont>
    <p:embeddedFont>
      <p:font typeface="Barlow" panose="00000500000000000000" pitchFamily="2" charset="0"/>
      <p:regular r:id="rId37"/>
      <p:bold r:id="rId38"/>
      <p:italic r:id="rId39"/>
      <p:boldItalic r:id="rId40"/>
    </p:embeddedFont>
    <p:embeddedFont>
      <p:font typeface="Jumble" panose="02000503000000020004" pitchFamily="2" charset="0"/>
      <p:regular r:id="rId41"/>
    </p:embeddedFont>
    <p:embeddedFont>
      <p:font typeface="Londrina Solid" panose="020B0604020202020204" charset="0"/>
      <p:regular r:id="rId42"/>
    </p:embeddedFont>
    <p:embeddedFont>
      <p:font typeface="Zilla Slab" panose="020B0604020202020204" charset="0"/>
      <p:regular r:id="rId43"/>
      <p:bold r:id="rId44"/>
      <p: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CEC"/>
    <a:srgbClr val="F7645D"/>
    <a:srgbClr val="475263"/>
    <a:srgbClr val="FFD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69CCA1-760B-40D7-AB81-C86C31BA7F94}">
  <a:tblStyle styleId="{9D69CCA1-760B-40D7-AB81-C86C31BA7F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7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40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ỹ  Duyên" userId="95bfbd3d-d3f0-4070-8691-26fd0cbd3b96" providerId="ADAL" clId="{F5CB12F8-A7EF-4441-A04A-F0A8DA1EA17B}"/>
    <pc:docChg chg="undo custSel modSld modMainMaster">
      <pc:chgData name="Mỹ  Duyên" userId="95bfbd3d-d3f0-4070-8691-26fd0cbd3b96" providerId="ADAL" clId="{F5CB12F8-A7EF-4441-A04A-F0A8DA1EA17B}" dt="2025-12-28T05:18:02.902" v="606" actId="1076"/>
      <pc:docMkLst>
        <pc:docMk/>
      </pc:docMkLst>
      <pc:sldChg chg="delSp modSp mod">
        <pc:chgData name="Mỹ  Duyên" userId="95bfbd3d-d3f0-4070-8691-26fd0cbd3b96" providerId="ADAL" clId="{F5CB12F8-A7EF-4441-A04A-F0A8DA1EA17B}" dt="2025-12-28T05:05:59.903" v="463" actId="5793"/>
        <pc:sldMkLst>
          <pc:docMk/>
          <pc:sldMk cId="0" sldId="256"/>
        </pc:sldMkLst>
        <pc:spChg chg="mod">
          <ac:chgData name="Mỹ  Duyên" userId="95bfbd3d-d3f0-4070-8691-26fd0cbd3b96" providerId="ADAL" clId="{F5CB12F8-A7EF-4441-A04A-F0A8DA1EA17B}" dt="2025-12-28T05:05:59.903" v="463" actId="5793"/>
          <ac:spMkLst>
            <pc:docMk/>
            <pc:sldMk cId="0" sldId="256"/>
            <ac:spMk id="2" creationId="{ACA464BB-BDFB-24A2-CD3F-32728B943012}"/>
          </ac:spMkLst>
        </pc:spChg>
        <pc:spChg chg="mod">
          <ac:chgData name="Mỹ  Duyên" userId="95bfbd3d-d3f0-4070-8691-26fd0cbd3b96" providerId="ADAL" clId="{F5CB12F8-A7EF-4441-A04A-F0A8DA1EA17B}" dt="2025-12-28T05:04:47.832" v="434" actId="2711"/>
          <ac:spMkLst>
            <pc:docMk/>
            <pc:sldMk cId="0" sldId="256"/>
            <ac:spMk id="397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22:36.339" v="21" actId="478"/>
          <ac:spMkLst>
            <pc:docMk/>
            <pc:sldMk cId="0" sldId="256"/>
            <ac:spMk id="398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4:47.832" v="434" actId="2711"/>
          <ac:spMkLst>
            <pc:docMk/>
            <pc:sldMk cId="0" sldId="256"/>
            <ac:spMk id="399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4:47.832" v="434" actId="2711"/>
          <ac:spMkLst>
            <pc:docMk/>
            <pc:sldMk cId="0" sldId="256"/>
            <ac:spMk id="400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22:31.822" v="18" actId="478"/>
          <ac:spMkLst>
            <pc:docMk/>
            <pc:sldMk cId="0" sldId="256"/>
            <ac:spMk id="461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22:44.565" v="26" actId="478"/>
          <ac:spMkLst>
            <pc:docMk/>
            <pc:sldMk cId="0" sldId="256"/>
            <ac:spMk id="472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22:35.402" v="20" actId="478"/>
          <ac:grpSpMkLst>
            <pc:docMk/>
            <pc:sldMk cId="0" sldId="256"/>
            <ac:grpSpMk id="401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2:39.659" v="24" actId="478"/>
          <ac:grpSpMkLst>
            <pc:docMk/>
            <pc:sldMk cId="0" sldId="256"/>
            <ac:grpSpMk id="423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2:41.443" v="25" actId="478"/>
          <ac:grpSpMkLst>
            <pc:docMk/>
            <pc:sldMk cId="0" sldId="256"/>
            <ac:grpSpMk id="441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2:34.051" v="19" actId="478"/>
          <ac:grpSpMkLst>
            <pc:docMk/>
            <pc:sldMk cId="0" sldId="256"/>
            <ac:grpSpMk id="46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2:29.052" v="15" actId="478"/>
          <ac:grpSpMkLst>
            <pc:docMk/>
            <pc:sldMk cId="0" sldId="256"/>
            <ac:grpSpMk id="469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2:29.917" v="16" actId="478"/>
          <ac:grpSpMkLst>
            <pc:docMk/>
            <pc:sldMk cId="0" sldId="256"/>
            <ac:grpSpMk id="473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2:30.537" v="17" actId="478"/>
          <ac:grpSpMkLst>
            <pc:docMk/>
            <pc:sldMk cId="0" sldId="256"/>
            <ac:grpSpMk id="477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2:37.152" v="22" actId="478"/>
          <ac:grpSpMkLst>
            <pc:docMk/>
            <pc:sldMk cId="0" sldId="256"/>
            <ac:grpSpMk id="481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2:38.698" v="23" actId="478"/>
          <ac:grpSpMkLst>
            <pc:docMk/>
            <pc:sldMk cId="0" sldId="256"/>
            <ac:grpSpMk id="485" creationId="{00000000-0000-0000-0000-000000000000}"/>
          </ac:grpSpMkLst>
        </pc:grpChg>
      </pc:sldChg>
      <pc:sldChg chg="delSp modSp mod">
        <pc:chgData name="Mỹ  Duyên" userId="95bfbd3d-d3f0-4070-8691-26fd0cbd3b96" providerId="ADAL" clId="{F5CB12F8-A7EF-4441-A04A-F0A8DA1EA17B}" dt="2025-12-28T04:58:47.257" v="379" actId="404"/>
        <pc:sldMkLst>
          <pc:docMk/>
          <pc:sldMk cId="0" sldId="258"/>
        </pc:sldMkLst>
        <pc:spChg chg="del">
          <ac:chgData name="Mỹ  Duyên" userId="95bfbd3d-d3f0-4070-8691-26fd0cbd3b96" providerId="ADAL" clId="{F5CB12F8-A7EF-4441-A04A-F0A8DA1EA17B}" dt="2025-12-28T04:37:45.469" v="173" actId="478"/>
          <ac:spMkLst>
            <pc:docMk/>
            <pc:sldMk cId="0" sldId="258"/>
            <ac:spMk id="505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8:47.257" v="379" actId="404"/>
          <ac:spMkLst>
            <pc:docMk/>
            <pc:sldMk cId="0" sldId="258"/>
            <ac:spMk id="507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37:51.234" v="179" actId="478"/>
          <ac:spMkLst>
            <pc:docMk/>
            <pc:sldMk cId="0" sldId="258"/>
            <ac:spMk id="621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37:54.870" v="182" actId="478"/>
          <ac:spMkLst>
            <pc:docMk/>
            <pc:sldMk cId="0" sldId="258"/>
            <ac:spMk id="637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37:44.408" v="172" actId="478"/>
          <ac:grpSpMkLst>
            <pc:docMk/>
            <pc:sldMk cId="0" sldId="258"/>
            <ac:grpSpMk id="50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7:46.268" v="174" actId="478"/>
          <ac:grpSpMkLst>
            <pc:docMk/>
            <pc:sldMk cId="0" sldId="258"/>
            <ac:grpSpMk id="52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7:50.270" v="178" actId="478"/>
          <ac:grpSpMkLst>
            <pc:docMk/>
            <pc:sldMk cId="0" sldId="258"/>
            <ac:grpSpMk id="60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7:52.876" v="180" actId="478"/>
          <ac:grpSpMkLst>
            <pc:docMk/>
            <pc:sldMk cId="0" sldId="258"/>
            <ac:grpSpMk id="61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7:49.140" v="177" actId="478"/>
          <ac:grpSpMkLst>
            <pc:docMk/>
            <pc:sldMk cId="0" sldId="258"/>
            <ac:grpSpMk id="62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7:47.136" v="175" actId="478"/>
          <ac:grpSpMkLst>
            <pc:docMk/>
            <pc:sldMk cId="0" sldId="258"/>
            <ac:grpSpMk id="626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7:53.752" v="181" actId="478"/>
          <ac:grpSpMkLst>
            <pc:docMk/>
            <pc:sldMk cId="0" sldId="258"/>
            <ac:grpSpMk id="630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7:48.425" v="176" actId="478"/>
          <ac:grpSpMkLst>
            <pc:docMk/>
            <pc:sldMk cId="0" sldId="258"/>
            <ac:grpSpMk id="634" creationId="{00000000-0000-0000-0000-000000000000}"/>
          </ac:grpSpMkLst>
        </pc:grpChg>
      </pc:sldChg>
      <pc:sldChg chg="delSp modSp mod">
        <pc:chgData name="Mỹ  Duyên" userId="95bfbd3d-d3f0-4070-8691-26fd0cbd3b96" providerId="ADAL" clId="{F5CB12F8-A7EF-4441-A04A-F0A8DA1EA17B}" dt="2025-12-28T05:03:54.741" v="427" actId="403"/>
        <pc:sldMkLst>
          <pc:docMk/>
          <pc:sldMk cId="0" sldId="260"/>
        </pc:sldMkLst>
        <pc:spChg chg="del">
          <ac:chgData name="Mỹ  Duyên" userId="95bfbd3d-d3f0-4070-8691-26fd0cbd3b96" providerId="ADAL" clId="{F5CB12F8-A7EF-4441-A04A-F0A8DA1EA17B}" dt="2025-12-28T04:29:18.408" v="74" actId="478"/>
          <ac:spMkLst>
            <pc:docMk/>
            <pc:sldMk cId="0" sldId="260"/>
            <ac:spMk id="695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3:54.741" v="427" actId="403"/>
          <ac:spMkLst>
            <pc:docMk/>
            <pc:sldMk cId="0" sldId="260"/>
            <ac:spMk id="696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3:54.741" v="427" actId="403"/>
          <ac:spMkLst>
            <pc:docMk/>
            <pc:sldMk cId="0" sldId="260"/>
            <ac:spMk id="697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3:54.741" v="427" actId="403"/>
          <ac:spMkLst>
            <pc:docMk/>
            <pc:sldMk cId="0" sldId="260"/>
            <ac:spMk id="698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3:54.741" v="427" actId="403"/>
          <ac:spMkLst>
            <pc:docMk/>
            <pc:sldMk cId="0" sldId="260"/>
            <ac:spMk id="699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29:15.849" v="72" actId="478"/>
          <ac:grpSpMkLst>
            <pc:docMk/>
            <pc:sldMk cId="0" sldId="260"/>
            <ac:grpSpMk id="700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9:19.181" v="75" actId="478"/>
          <ac:grpSpMkLst>
            <pc:docMk/>
            <pc:sldMk cId="0" sldId="260"/>
            <ac:grpSpMk id="720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9:17.520" v="73" actId="478"/>
          <ac:grpSpMkLst>
            <pc:docMk/>
            <pc:sldMk cId="0" sldId="260"/>
            <ac:grpSpMk id="729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9:23.239" v="78" actId="478"/>
          <ac:grpSpMkLst>
            <pc:docMk/>
            <pc:sldMk cId="0" sldId="260"/>
            <ac:grpSpMk id="751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9:28.309" v="79" actId="478"/>
          <ac:grpSpMkLst>
            <pc:docMk/>
            <pc:sldMk cId="0" sldId="260"/>
            <ac:grpSpMk id="754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9:22.439" v="77" actId="478"/>
          <ac:grpSpMkLst>
            <pc:docMk/>
            <pc:sldMk cId="0" sldId="260"/>
            <ac:grpSpMk id="75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9:20.307" v="76" actId="478"/>
          <ac:grpSpMkLst>
            <pc:docMk/>
            <pc:sldMk cId="0" sldId="260"/>
            <ac:grpSpMk id="76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9:14.007" v="71" actId="478"/>
          <ac:grpSpMkLst>
            <pc:docMk/>
            <pc:sldMk cId="0" sldId="260"/>
            <ac:grpSpMk id="766" creationId="{00000000-0000-0000-0000-000000000000}"/>
          </ac:grpSpMkLst>
        </pc:grpChg>
      </pc:sldChg>
      <pc:sldChg chg="delSp modSp mod">
        <pc:chgData name="Mỹ  Duyên" userId="95bfbd3d-d3f0-4070-8691-26fd0cbd3b96" providerId="ADAL" clId="{F5CB12F8-A7EF-4441-A04A-F0A8DA1EA17B}" dt="2025-12-28T05:07:13.024" v="474" actId="404"/>
        <pc:sldMkLst>
          <pc:docMk/>
          <pc:sldMk cId="3065159543" sldId="265"/>
        </pc:sldMkLst>
        <pc:spChg chg="mod">
          <ac:chgData name="Mỹ  Duyên" userId="95bfbd3d-d3f0-4070-8691-26fd0cbd3b96" providerId="ADAL" clId="{F5CB12F8-A7EF-4441-A04A-F0A8DA1EA17B}" dt="2025-12-28T05:07:03.401" v="471" actId="2711"/>
          <ac:spMkLst>
            <pc:docMk/>
            <pc:sldMk cId="3065159543" sldId="265"/>
            <ac:spMk id="2" creationId="{F190B2CE-DA69-4ED0-5929-CF73A84DCFCF}"/>
          </ac:spMkLst>
        </pc:spChg>
        <pc:spChg chg="mod">
          <ac:chgData name="Mỹ  Duyên" userId="95bfbd3d-d3f0-4070-8691-26fd0cbd3b96" providerId="ADAL" clId="{F5CB12F8-A7EF-4441-A04A-F0A8DA1EA17B}" dt="2025-12-28T05:07:03.401" v="471" actId="2711"/>
          <ac:spMkLst>
            <pc:docMk/>
            <pc:sldMk cId="3065159543" sldId="265"/>
            <ac:spMk id="83" creationId="{79AB741A-A22B-8E15-8182-1772AFCB6B19}"/>
          </ac:spMkLst>
        </pc:spChg>
        <pc:spChg chg="mod">
          <ac:chgData name="Mỹ  Duyên" userId="95bfbd3d-d3f0-4070-8691-26fd0cbd3b96" providerId="ADAL" clId="{F5CB12F8-A7EF-4441-A04A-F0A8DA1EA17B}" dt="2025-12-28T05:07:13.024" v="474" actId="404"/>
          <ac:spMkLst>
            <pc:docMk/>
            <pc:sldMk cId="3065159543" sldId="265"/>
            <ac:spMk id="1854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7:03.401" v="471" actId="2711"/>
          <ac:spMkLst>
            <pc:docMk/>
            <pc:sldMk cId="3065159543" sldId="265"/>
            <ac:spMk id="1907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7:03.401" v="471" actId="2711"/>
          <ac:spMkLst>
            <pc:docMk/>
            <pc:sldMk cId="3065159543" sldId="265"/>
            <ac:spMk id="1917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7:03.401" v="471" actId="2711"/>
          <ac:spMkLst>
            <pc:docMk/>
            <pc:sldMk cId="3065159543" sldId="265"/>
            <ac:spMk id="1918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22:01.979" v="12" actId="478"/>
          <ac:grpSpMkLst>
            <pc:docMk/>
            <pc:sldMk cId="3065159543" sldId="265"/>
            <ac:grpSpMk id="1908" creationId="{00000000-0000-0000-0000-000000000000}"/>
          </ac:grpSpMkLst>
        </pc:grpChg>
      </pc:sldChg>
      <pc:sldChg chg="delSp modSp mod">
        <pc:chgData name="Mỹ  Duyên" userId="95bfbd3d-d3f0-4070-8691-26fd0cbd3b96" providerId="ADAL" clId="{F5CB12F8-A7EF-4441-A04A-F0A8DA1EA17B}" dt="2025-12-28T05:04:06.779" v="428" actId="2711"/>
        <pc:sldMkLst>
          <pc:docMk/>
          <pc:sldMk cId="0" sldId="266"/>
        </pc:sldMkLst>
        <pc:spChg chg="mod">
          <ac:chgData name="Mỹ  Duyên" userId="95bfbd3d-d3f0-4070-8691-26fd0cbd3b96" providerId="ADAL" clId="{F5CB12F8-A7EF-4441-A04A-F0A8DA1EA17B}" dt="2025-12-28T05:04:06.779" v="428" actId="2711"/>
          <ac:spMkLst>
            <pc:docMk/>
            <pc:sldMk cId="0" sldId="266"/>
            <ac:spMk id="3" creationId="{CAE1B78A-9F49-E94B-D54E-FDF0F5C46DBB}"/>
          </ac:spMkLst>
        </pc:spChg>
        <pc:spChg chg="mod">
          <ac:chgData name="Mỹ  Duyên" userId="95bfbd3d-d3f0-4070-8691-26fd0cbd3b96" providerId="ADAL" clId="{F5CB12F8-A7EF-4441-A04A-F0A8DA1EA17B}" dt="2025-12-28T05:04:06.779" v="428" actId="2711"/>
          <ac:spMkLst>
            <pc:docMk/>
            <pc:sldMk cId="0" sldId="266"/>
            <ac:spMk id="1246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28:00.808" v="60" actId="478"/>
          <ac:spMkLst>
            <pc:docMk/>
            <pc:sldMk cId="0" sldId="266"/>
            <ac:spMk id="1250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4:06.779" v="428" actId="2711"/>
          <ac:spMkLst>
            <pc:docMk/>
            <pc:sldMk cId="0" sldId="266"/>
            <ac:spMk id="1261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4:06.779" v="428" actId="2711"/>
          <ac:spMkLst>
            <pc:docMk/>
            <pc:sldMk cId="0" sldId="266"/>
            <ac:spMk id="1262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4:06.779" v="428" actId="2711"/>
          <ac:spMkLst>
            <pc:docMk/>
            <pc:sldMk cId="0" sldId="266"/>
            <ac:spMk id="1263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28:27.400" v="65" actId="478"/>
          <ac:grpSpMkLst>
            <pc:docMk/>
            <pc:sldMk cId="0" sldId="266"/>
            <ac:grpSpMk id="1243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8:08.271" v="62" actId="478"/>
          <ac:grpSpMkLst>
            <pc:docMk/>
            <pc:sldMk cId="0" sldId="266"/>
            <ac:grpSpMk id="1247" creationId="{00000000-0000-0000-0000-000000000000}"/>
          </ac:grpSpMkLst>
        </pc:grpChg>
        <pc:picChg chg="mod">
          <ac:chgData name="Mỹ  Duyên" userId="95bfbd3d-d3f0-4070-8691-26fd0cbd3b96" providerId="ADAL" clId="{F5CB12F8-A7EF-4441-A04A-F0A8DA1EA17B}" dt="2025-12-28T04:28:56.967" v="69" actId="14100"/>
          <ac:picMkLst>
            <pc:docMk/>
            <pc:sldMk cId="0" sldId="266"/>
            <ac:picMk id="2" creationId="{EB661B7D-2A9A-A7F9-ECDE-2D7F0BDB8A30}"/>
          </ac:picMkLst>
        </pc:picChg>
      </pc:sldChg>
      <pc:sldChg chg="delSp modSp mod">
        <pc:chgData name="Mỹ  Duyên" userId="95bfbd3d-d3f0-4070-8691-26fd0cbd3b96" providerId="ADAL" clId="{F5CB12F8-A7EF-4441-A04A-F0A8DA1EA17B}" dt="2025-12-28T05:12:32.858" v="553" actId="404"/>
        <pc:sldMkLst>
          <pc:docMk/>
          <pc:sldMk cId="0" sldId="272"/>
        </pc:sldMkLst>
        <pc:spChg chg="del">
          <ac:chgData name="Mỹ  Duyên" userId="95bfbd3d-d3f0-4070-8691-26fd0cbd3b96" providerId="ADAL" clId="{F5CB12F8-A7EF-4441-A04A-F0A8DA1EA17B}" dt="2025-12-28T05:11:28.239" v="541" actId="478"/>
          <ac:spMkLst>
            <pc:docMk/>
            <pc:sldMk cId="0" sldId="272"/>
            <ac:spMk id="1652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12:32.858" v="553" actId="404"/>
          <ac:spMkLst>
            <pc:docMk/>
            <pc:sldMk cId="0" sldId="272"/>
            <ac:spMk id="1675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11:48.718" v="549" actId="403"/>
          <ac:spMkLst>
            <pc:docMk/>
            <pc:sldMk cId="0" sldId="272"/>
            <ac:spMk id="1676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11:48.718" v="549" actId="403"/>
          <ac:spMkLst>
            <pc:docMk/>
            <pc:sldMk cId="0" sldId="272"/>
            <ac:spMk id="1677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11:48.718" v="549" actId="403"/>
          <ac:spMkLst>
            <pc:docMk/>
            <pc:sldMk cId="0" sldId="272"/>
            <ac:spMk id="1678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5:11:30.653" v="543" actId="478"/>
          <ac:spMkLst>
            <pc:docMk/>
            <pc:sldMk cId="0" sldId="272"/>
            <ac:spMk id="1709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5:11:29.209" v="542" actId="478"/>
          <ac:grpSpMkLst>
            <pc:docMk/>
            <pc:sldMk cId="0" sldId="272"/>
            <ac:grpSpMk id="1653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1:24.018" v="536" actId="478"/>
          <ac:grpSpMkLst>
            <pc:docMk/>
            <pc:sldMk cId="0" sldId="272"/>
            <ac:grpSpMk id="1679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1:27.659" v="540" actId="478"/>
          <ac:grpSpMkLst>
            <pc:docMk/>
            <pc:sldMk cId="0" sldId="272"/>
            <ac:grpSpMk id="168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1:20.766" v="534" actId="478"/>
          <ac:grpSpMkLst>
            <pc:docMk/>
            <pc:sldMk cId="0" sldId="272"/>
            <ac:grpSpMk id="1706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1:23.370" v="535" actId="478"/>
          <ac:grpSpMkLst>
            <pc:docMk/>
            <pc:sldMk cId="0" sldId="272"/>
            <ac:grpSpMk id="1710" creationId="{00000000-0000-0000-0000-000000000000}"/>
          </ac:grpSpMkLst>
        </pc:grpChg>
        <pc:grpChg chg="del mod">
          <ac:chgData name="Mỹ  Duyên" userId="95bfbd3d-d3f0-4070-8691-26fd0cbd3b96" providerId="ADAL" clId="{F5CB12F8-A7EF-4441-A04A-F0A8DA1EA17B}" dt="2025-12-28T05:11:26.647" v="539" actId="478"/>
          <ac:grpSpMkLst>
            <pc:docMk/>
            <pc:sldMk cId="0" sldId="272"/>
            <ac:grpSpMk id="1714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1:24.898" v="537" actId="478"/>
          <ac:grpSpMkLst>
            <pc:docMk/>
            <pc:sldMk cId="0" sldId="272"/>
            <ac:grpSpMk id="1718" creationId="{00000000-0000-0000-0000-000000000000}"/>
          </ac:grpSpMkLst>
        </pc:grpChg>
      </pc:sldChg>
      <pc:sldChg chg="delSp modSp mod">
        <pc:chgData name="Mỹ  Duyên" userId="95bfbd3d-d3f0-4070-8691-26fd0cbd3b96" providerId="ADAL" clId="{F5CB12F8-A7EF-4441-A04A-F0A8DA1EA17B}" dt="2025-12-28T05:18:02.902" v="606" actId="1076"/>
        <pc:sldMkLst>
          <pc:docMk/>
          <pc:sldMk cId="0" sldId="276"/>
        </pc:sldMkLst>
        <pc:spChg chg="del">
          <ac:chgData name="Mỹ  Duyên" userId="95bfbd3d-d3f0-4070-8691-26fd0cbd3b96" providerId="ADAL" clId="{F5CB12F8-A7EF-4441-A04A-F0A8DA1EA17B}" dt="2025-12-28T05:17:03.777" v="591" actId="478"/>
          <ac:spMkLst>
            <pc:docMk/>
            <pc:sldMk cId="0" sldId="276"/>
            <ac:spMk id="1941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17:49.550" v="605" actId="1076"/>
          <ac:spMkLst>
            <pc:docMk/>
            <pc:sldMk cId="0" sldId="276"/>
            <ac:spMk id="1943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18:02.902" v="606" actId="1076"/>
          <ac:spMkLst>
            <pc:docMk/>
            <pc:sldMk cId="0" sldId="276"/>
            <ac:spMk id="1945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5:17:09.556" v="596" actId="478"/>
          <ac:spMkLst>
            <pc:docMk/>
            <pc:sldMk cId="0" sldId="276"/>
            <ac:spMk id="1998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5:16:54.792" v="585" actId="478"/>
          <ac:grpSpMkLst>
            <pc:docMk/>
            <pc:sldMk cId="0" sldId="276"/>
            <ac:grpSpMk id="1946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6:54.115" v="584" actId="478"/>
          <ac:grpSpMkLst>
            <pc:docMk/>
            <pc:sldMk cId="0" sldId="276"/>
            <ac:grpSpMk id="196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7:04.777" v="592" actId="478"/>
          <ac:grpSpMkLst>
            <pc:docMk/>
            <pc:sldMk cId="0" sldId="276"/>
            <ac:grpSpMk id="1986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6:59.915" v="587" actId="478"/>
          <ac:grpSpMkLst>
            <pc:docMk/>
            <pc:sldMk cId="0" sldId="276"/>
            <ac:grpSpMk id="1995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7:06.912" v="594" actId="478"/>
          <ac:grpSpMkLst>
            <pc:docMk/>
            <pc:sldMk cId="0" sldId="276"/>
            <ac:grpSpMk id="1999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6:58.438" v="586" actId="478"/>
          <ac:grpSpMkLst>
            <pc:docMk/>
            <pc:sldMk cId="0" sldId="276"/>
            <ac:grpSpMk id="2003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7:08.117" v="595" actId="478"/>
          <ac:grpSpMkLst>
            <pc:docMk/>
            <pc:sldMk cId="0" sldId="276"/>
            <ac:grpSpMk id="2007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7:01.436" v="588" actId="478"/>
          <ac:grpSpMkLst>
            <pc:docMk/>
            <pc:sldMk cId="0" sldId="276"/>
            <ac:grpSpMk id="2011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7:05.764" v="593" actId="478"/>
          <ac:grpSpMkLst>
            <pc:docMk/>
            <pc:sldMk cId="0" sldId="276"/>
            <ac:grpSpMk id="2014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7:03.172" v="590" actId="478"/>
          <ac:grpSpMkLst>
            <pc:docMk/>
            <pc:sldMk cId="0" sldId="276"/>
            <ac:grpSpMk id="208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7:02.268" v="589" actId="478"/>
          <ac:grpSpMkLst>
            <pc:docMk/>
            <pc:sldMk cId="0" sldId="276"/>
            <ac:grpSpMk id="2110" creationId="{00000000-0000-0000-0000-000000000000}"/>
          </ac:grpSpMkLst>
        </pc:grpChg>
      </pc:sldChg>
      <pc:sldChg chg="delSp modSp mod">
        <pc:chgData name="Mỹ  Duyên" userId="95bfbd3d-d3f0-4070-8691-26fd0cbd3b96" providerId="ADAL" clId="{F5CB12F8-A7EF-4441-A04A-F0A8DA1EA17B}" dt="2025-12-28T05:10:06.361" v="514" actId="404"/>
        <pc:sldMkLst>
          <pc:docMk/>
          <pc:sldMk cId="0" sldId="279"/>
        </pc:sldMkLst>
        <pc:spChg chg="mod">
          <ac:chgData name="Mỹ  Duyên" userId="95bfbd3d-d3f0-4070-8691-26fd0cbd3b96" providerId="ADAL" clId="{F5CB12F8-A7EF-4441-A04A-F0A8DA1EA17B}" dt="2025-12-28T05:09:58.542" v="513" actId="404"/>
          <ac:spMkLst>
            <pc:docMk/>
            <pc:sldMk cId="0" sldId="279"/>
            <ac:spMk id="112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5:09:22.092" v="504" actId="478"/>
          <ac:spMkLst>
            <pc:docMk/>
            <pc:sldMk cId="0" sldId="279"/>
            <ac:spMk id="114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5:09:08.980" v="497" actId="478"/>
          <ac:spMkLst>
            <pc:docMk/>
            <pc:sldMk cId="0" sldId="279"/>
            <ac:spMk id="2318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9:49.863" v="511" actId="403"/>
          <ac:spMkLst>
            <pc:docMk/>
            <pc:sldMk cId="0" sldId="279"/>
            <ac:spMk id="2319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10:06.361" v="514" actId="404"/>
          <ac:spMkLst>
            <pc:docMk/>
            <pc:sldMk cId="0" sldId="279"/>
            <ac:spMk id="2320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5:09:14.872" v="502" actId="478"/>
          <ac:spMkLst>
            <pc:docMk/>
            <pc:sldMk cId="0" sldId="279"/>
            <ac:spMk id="2427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5:09:10.267" v="498" actId="478"/>
          <ac:grpSpMkLst>
            <pc:docMk/>
            <pc:sldMk cId="0" sldId="279"/>
            <ac:grpSpMk id="2321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09:11.087" v="499" actId="478"/>
          <ac:grpSpMkLst>
            <pc:docMk/>
            <pc:sldMk cId="0" sldId="279"/>
            <ac:grpSpMk id="2343" creationId="{00000000-0000-0000-0000-000000000000}"/>
          </ac:grpSpMkLst>
        </pc:grpChg>
        <pc:grpChg chg="del mod">
          <ac:chgData name="Mỹ  Duyên" userId="95bfbd3d-d3f0-4070-8691-26fd0cbd3b96" providerId="ADAL" clId="{F5CB12F8-A7EF-4441-A04A-F0A8DA1EA17B}" dt="2025-12-28T05:09:07.638" v="496" actId="478"/>
          <ac:grpSpMkLst>
            <pc:docMk/>
            <pc:sldMk cId="0" sldId="279"/>
            <ac:grpSpMk id="2361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09:31.329" v="508" actId="478"/>
          <ac:grpSpMkLst>
            <pc:docMk/>
            <pc:sldMk cId="0" sldId="279"/>
            <ac:grpSpMk id="2409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09:12.237" v="500" actId="478"/>
          <ac:grpSpMkLst>
            <pc:docMk/>
            <pc:sldMk cId="0" sldId="279"/>
            <ac:grpSpMk id="241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09:13.184" v="501" actId="478"/>
          <ac:grpSpMkLst>
            <pc:docMk/>
            <pc:sldMk cId="0" sldId="279"/>
            <ac:grpSpMk id="2416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09:26.466" v="506" actId="478"/>
          <ac:grpSpMkLst>
            <pc:docMk/>
            <pc:sldMk cId="0" sldId="279"/>
            <ac:grpSpMk id="2420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09:24.749" v="505" actId="478"/>
          <ac:grpSpMkLst>
            <pc:docMk/>
            <pc:sldMk cId="0" sldId="279"/>
            <ac:grpSpMk id="2424" creationId="{00000000-0000-0000-0000-000000000000}"/>
          </ac:grpSpMkLst>
        </pc:grpChg>
        <pc:picChg chg="mod">
          <ac:chgData name="Mỹ  Duyên" userId="95bfbd3d-d3f0-4070-8691-26fd0cbd3b96" providerId="ADAL" clId="{F5CB12F8-A7EF-4441-A04A-F0A8DA1EA17B}" dt="2025-12-28T05:09:49.863" v="511" actId="403"/>
          <ac:picMkLst>
            <pc:docMk/>
            <pc:sldMk cId="0" sldId="279"/>
            <ac:picMk id="3" creationId="{974A596D-8F27-09F1-BC3C-F11A45B0DED2}"/>
          </ac:picMkLst>
        </pc:picChg>
      </pc:sldChg>
      <pc:sldChg chg="delSp modSp mod">
        <pc:chgData name="Mỹ  Duyên" userId="95bfbd3d-d3f0-4070-8691-26fd0cbd3b96" providerId="ADAL" clId="{F5CB12F8-A7EF-4441-A04A-F0A8DA1EA17B}" dt="2025-12-28T05:03:25.347" v="422" actId="1076"/>
        <pc:sldMkLst>
          <pc:docMk/>
          <pc:sldMk cId="0" sldId="284"/>
        </pc:sldMkLst>
        <pc:spChg chg="mod">
          <ac:chgData name="Mỹ  Duyên" userId="95bfbd3d-d3f0-4070-8691-26fd0cbd3b96" providerId="ADAL" clId="{F5CB12F8-A7EF-4441-A04A-F0A8DA1EA17B}" dt="2025-12-28T05:02:32.970" v="417" actId="2711"/>
          <ac:spMkLst>
            <pc:docMk/>
            <pc:sldMk cId="0" sldId="284"/>
            <ac:spMk id="6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2:32.970" v="417" actId="2711"/>
          <ac:spMkLst>
            <pc:docMk/>
            <pc:sldMk cId="0" sldId="284"/>
            <ac:spMk id="8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2:32.970" v="417" actId="2711"/>
          <ac:spMkLst>
            <pc:docMk/>
            <pc:sldMk cId="0" sldId="284"/>
            <ac:spMk id="95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2:32.970" v="417" actId="2711"/>
          <ac:spMkLst>
            <pc:docMk/>
            <pc:sldMk cId="0" sldId="284"/>
            <ac:spMk id="96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2:32.970" v="417" actId="2711"/>
          <ac:spMkLst>
            <pc:docMk/>
            <pc:sldMk cId="0" sldId="284"/>
            <ac:spMk id="99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31:26.677" v="88" actId="478"/>
          <ac:spMkLst>
            <pc:docMk/>
            <pc:sldMk cId="0" sldId="284"/>
            <ac:spMk id="2814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3:25.347" v="422" actId="1076"/>
          <ac:spMkLst>
            <pc:docMk/>
            <pc:sldMk cId="0" sldId="284"/>
            <ac:spMk id="2815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2:32.970" v="417" actId="2711"/>
          <ac:spMkLst>
            <pc:docMk/>
            <pc:sldMk cId="0" sldId="284"/>
            <ac:spMk id="2892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2:32.970" v="417" actId="2711"/>
          <ac:spMkLst>
            <pc:docMk/>
            <pc:sldMk cId="0" sldId="284"/>
            <ac:spMk id="2894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2:32.970" v="417" actId="2711"/>
          <ac:spMkLst>
            <pc:docMk/>
            <pc:sldMk cId="0" sldId="284"/>
            <ac:spMk id="2895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2:32.970" v="417" actId="2711"/>
          <ac:spMkLst>
            <pc:docMk/>
            <pc:sldMk cId="0" sldId="284"/>
            <ac:spMk id="2896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2:32.970" v="417" actId="2711"/>
          <ac:spMkLst>
            <pc:docMk/>
            <pc:sldMk cId="0" sldId="284"/>
            <ac:spMk id="2902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2:32.970" v="417" actId="2711"/>
          <ac:spMkLst>
            <pc:docMk/>
            <pc:sldMk cId="0" sldId="284"/>
            <ac:spMk id="2903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31:22.620" v="86" actId="478"/>
          <ac:grpSpMkLst>
            <pc:docMk/>
            <pc:sldMk cId="0" sldId="284"/>
            <ac:grpSpMk id="2817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1:25.551" v="87" actId="478"/>
          <ac:grpSpMkLst>
            <pc:docMk/>
            <pc:sldMk cId="0" sldId="284"/>
            <ac:grpSpMk id="2839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1:20.234" v="85" actId="478"/>
          <ac:grpSpMkLst>
            <pc:docMk/>
            <pc:sldMk cId="0" sldId="284"/>
            <ac:grpSpMk id="2889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1:35.350" v="89" actId="478"/>
          <ac:grpSpMkLst>
            <pc:docMk/>
            <pc:sldMk cId="0" sldId="284"/>
            <ac:grpSpMk id="2897" creationId="{00000000-0000-0000-0000-000000000000}"/>
          </ac:grpSpMkLst>
        </pc:grpChg>
        <pc:picChg chg="mod">
          <ac:chgData name="Mỹ  Duyên" userId="95bfbd3d-d3f0-4070-8691-26fd0cbd3b96" providerId="ADAL" clId="{F5CB12F8-A7EF-4441-A04A-F0A8DA1EA17B}" dt="2025-12-28T05:03:17.722" v="421" actId="1076"/>
          <ac:picMkLst>
            <pc:docMk/>
            <pc:sldMk cId="0" sldId="284"/>
            <ac:picMk id="9" creationId="{00000000-0000-0000-0000-000000000000}"/>
          </ac:picMkLst>
        </pc:picChg>
      </pc:sldChg>
      <pc:sldChg chg="modSp mod">
        <pc:chgData name="Mỹ  Duyên" userId="95bfbd3d-d3f0-4070-8691-26fd0cbd3b96" providerId="ADAL" clId="{F5CB12F8-A7EF-4441-A04A-F0A8DA1EA17B}" dt="2025-12-28T05:06:54.449" v="470" actId="2711"/>
        <pc:sldMkLst>
          <pc:docMk/>
          <pc:sldMk cId="2110226332" sldId="289"/>
        </pc:sldMkLst>
        <pc:spChg chg="mod">
          <ac:chgData name="Mỹ  Duyên" userId="95bfbd3d-d3f0-4070-8691-26fd0cbd3b96" providerId="ADAL" clId="{F5CB12F8-A7EF-4441-A04A-F0A8DA1EA17B}" dt="2025-12-28T05:06:54.449" v="470" actId="2711"/>
          <ac:spMkLst>
            <pc:docMk/>
            <pc:sldMk cId="2110226332" sldId="289"/>
            <ac:spMk id="12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6:54.449" v="470" actId="2711"/>
          <ac:spMkLst>
            <pc:docMk/>
            <pc:sldMk cId="2110226332" sldId="289"/>
            <ac:spMk id="13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6:54.449" v="470" actId="2711"/>
          <ac:spMkLst>
            <pc:docMk/>
            <pc:sldMk cId="2110226332" sldId="289"/>
            <ac:spMk id="14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6:54.449" v="470" actId="2711"/>
          <ac:spMkLst>
            <pc:docMk/>
            <pc:sldMk cId="2110226332" sldId="289"/>
            <ac:spMk id="16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6:54.449" v="470" actId="2711"/>
          <ac:spMkLst>
            <pc:docMk/>
            <pc:sldMk cId="2110226332" sldId="289"/>
            <ac:spMk id="17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6:54.449" v="470" actId="2711"/>
          <ac:spMkLst>
            <pc:docMk/>
            <pc:sldMk cId="2110226332" sldId="289"/>
            <ac:spMk id="19" creationId="{00000000-0000-0000-0000-000000000000}"/>
          </ac:spMkLst>
        </pc:spChg>
      </pc:sldChg>
      <pc:sldChg chg="delSp modSp mod">
        <pc:chgData name="Mỹ  Duyên" userId="95bfbd3d-d3f0-4070-8691-26fd0cbd3b96" providerId="ADAL" clId="{F5CB12F8-A7EF-4441-A04A-F0A8DA1EA17B}" dt="2025-12-28T05:04:38.855" v="433" actId="1076"/>
        <pc:sldMkLst>
          <pc:docMk/>
          <pc:sldMk cId="280350089" sldId="312"/>
        </pc:sldMkLst>
        <pc:spChg chg="del">
          <ac:chgData name="Mỹ  Duyên" userId="95bfbd3d-d3f0-4070-8691-26fd0cbd3b96" providerId="ADAL" clId="{F5CB12F8-A7EF-4441-A04A-F0A8DA1EA17B}" dt="2025-12-28T04:26:15.955" v="31" actId="478"/>
          <ac:spMkLst>
            <pc:docMk/>
            <pc:sldMk cId="280350089" sldId="312"/>
            <ac:spMk id="999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26:27.178" v="39" actId="478"/>
          <ac:spMkLst>
            <pc:docMk/>
            <pc:sldMk cId="280350089" sldId="312"/>
            <ac:spMk id="1000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4:22.621" v="429" actId="2711"/>
          <ac:spMkLst>
            <pc:docMk/>
            <pc:sldMk cId="280350089" sldId="312"/>
            <ac:spMk id="1001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4:22.621" v="429" actId="2711"/>
          <ac:spMkLst>
            <pc:docMk/>
            <pc:sldMk cId="280350089" sldId="312"/>
            <ac:spMk id="1002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4:38.855" v="433" actId="1076"/>
          <ac:spMkLst>
            <pc:docMk/>
            <pc:sldMk cId="280350089" sldId="312"/>
            <ac:spMk id="1003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26:35.147" v="42" actId="478"/>
          <ac:spMkLst>
            <pc:docMk/>
            <pc:sldMk cId="280350089" sldId="312"/>
            <ac:spMk id="1004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4:22.621" v="429" actId="2711"/>
          <ac:spMkLst>
            <pc:docMk/>
            <pc:sldMk cId="280350089" sldId="312"/>
            <ac:spMk id="1005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4:22.621" v="429" actId="2711"/>
          <ac:spMkLst>
            <pc:docMk/>
            <pc:sldMk cId="280350089" sldId="312"/>
            <ac:spMk id="1006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26:41.720" v="47" actId="478"/>
          <ac:spMkLst>
            <pc:docMk/>
            <pc:sldMk cId="280350089" sldId="312"/>
            <ac:spMk id="1080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26:39.031" v="45" actId="478"/>
          <ac:spMkLst>
            <pc:docMk/>
            <pc:sldMk cId="280350089" sldId="312"/>
            <ac:spMk id="1092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26:23.292" v="36" actId="478"/>
          <ac:spMkLst>
            <pc:docMk/>
            <pc:sldMk cId="280350089" sldId="312"/>
            <ac:spMk id="1097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26:32.555" v="41" actId="478"/>
          <ac:grpSpMkLst>
            <pc:docMk/>
            <pc:sldMk cId="280350089" sldId="312"/>
            <ac:grpSpMk id="1007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6:25.620" v="38" actId="478"/>
          <ac:grpSpMkLst>
            <pc:docMk/>
            <pc:sldMk cId="280350089" sldId="312"/>
            <ac:grpSpMk id="1020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6:15.267" v="30" actId="478"/>
          <ac:grpSpMkLst>
            <pc:docMk/>
            <pc:sldMk cId="280350089" sldId="312"/>
            <ac:grpSpMk id="1033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6:13.346" v="29" actId="478"/>
          <ac:grpSpMkLst>
            <pc:docMk/>
            <pc:sldMk cId="280350089" sldId="312"/>
            <ac:grpSpMk id="1055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6:19.217" v="33" actId="478"/>
          <ac:grpSpMkLst>
            <pc:docMk/>
            <pc:sldMk cId="280350089" sldId="312"/>
            <ac:grpSpMk id="1064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6:40.424" v="46" actId="478"/>
          <ac:grpSpMkLst>
            <pc:docMk/>
            <pc:sldMk cId="280350089" sldId="312"/>
            <ac:grpSpMk id="106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6:37.196" v="44" actId="478"/>
          <ac:grpSpMkLst>
            <pc:docMk/>
            <pc:sldMk cId="280350089" sldId="312"/>
            <ac:grpSpMk id="107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6:18.151" v="32" actId="478"/>
          <ac:grpSpMkLst>
            <pc:docMk/>
            <pc:sldMk cId="280350089" sldId="312"/>
            <ac:grpSpMk id="1076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6:19.968" v="34" actId="478"/>
          <ac:grpSpMkLst>
            <pc:docMk/>
            <pc:sldMk cId="280350089" sldId="312"/>
            <ac:grpSpMk id="1081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6:21.724" v="35" actId="478"/>
          <ac:grpSpMkLst>
            <pc:docMk/>
            <pc:sldMk cId="280350089" sldId="312"/>
            <ac:grpSpMk id="1084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6:43.411" v="48" actId="478"/>
          <ac:grpSpMkLst>
            <pc:docMk/>
            <pc:sldMk cId="280350089" sldId="312"/>
            <ac:grpSpMk id="108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26:24.125" v="37" actId="478"/>
          <ac:grpSpMkLst>
            <pc:docMk/>
            <pc:sldMk cId="280350089" sldId="312"/>
            <ac:grpSpMk id="1093" creationId="{00000000-0000-0000-0000-000000000000}"/>
          </ac:grpSpMkLst>
        </pc:grpChg>
        <pc:cxnChg chg="del">
          <ac:chgData name="Mỹ  Duyên" userId="95bfbd3d-d3f0-4070-8691-26fd0cbd3b96" providerId="ADAL" clId="{F5CB12F8-A7EF-4441-A04A-F0A8DA1EA17B}" dt="2025-12-28T04:26:29.412" v="40" actId="478"/>
          <ac:cxnSpMkLst>
            <pc:docMk/>
            <pc:sldMk cId="280350089" sldId="312"/>
            <ac:cxnSpMk id="1031" creationId="{00000000-0000-0000-0000-000000000000}"/>
          </ac:cxnSpMkLst>
        </pc:cxnChg>
        <pc:cxnChg chg="del">
          <ac:chgData name="Mỹ  Duyên" userId="95bfbd3d-d3f0-4070-8691-26fd0cbd3b96" providerId="ADAL" clId="{F5CB12F8-A7EF-4441-A04A-F0A8DA1EA17B}" dt="2025-12-28T04:26:36.373" v="43" actId="478"/>
          <ac:cxnSpMkLst>
            <pc:docMk/>
            <pc:sldMk cId="280350089" sldId="312"/>
            <ac:cxnSpMk id="1032" creationId="{00000000-0000-0000-0000-000000000000}"/>
          </ac:cxnSpMkLst>
        </pc:cxnChg>
      </pc:sldChg>
      <pc:sldChg chg="addSp delSp modSp mod">
        <pc:chgData name="Mỹ  Duyên" userId="95bfbd3d-d3f0-4070-8691-26fd0cbd3b96" providerId="ADAL" clId="{F5CB12F8-A7EF-4441-A04A-F0A8DA1EA17B}" dt="2025-12-28T05:02:03.571" v="412" actId="1076"/>
        <pc:sldMkLst>
          <pc:docMk/>
          <pc:sldMk cId="2948202948" sldId="313"/>
        </pc:sldMkLst>
        <pc:spChg chg="add del mod">
          <ac:chgData name="Mỹ  Duyên" userId="95bfbd3d-d3f0-4070-8691-26fd0cbd3b96" providerId="ADAL" clId="{F5CB12F8-A7EF-4441-A04A-F0A8DA1EA17B}" dt="2025-12-28T05:01:36.461" v="406" actId="1076"/>
          <ac:spMkLst>
            <pc:docMk/>
            <pc:sldMk cId="2948202948" sldId="313"/>
            <ac:spMk id="8" creationId="{2BDBF7C9-81E9-BE44-9DFF-7F65C2FFA90B}"/>
          </ac:spMkLst>
        </pc:spChg>
        <pc:spChg chg="del">
          <ac:chgData name="Mỹ  Duyên" userId="95bfbd3d-d3f0-4070-8691-26fd0cbd3b96" providerId="ADAL" clId="{F5CB12F8-A7EF-4441-A04A-F0A8DA1EA17B}" dt="2025-12-28T04:33:20.700" v="104" actId="478"/>
          <ac:spMkLst>
            <pc:docMk/>
            <pc:sldMk cId="2948202948" sldId="313"/>
            <ac:spMk id="1000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1:52.642" v="409" actId="404"/>
          <ac:spMkLst>
            <pc:docMk/>
            <pc:sldMk cId="2948202948" sldId="313"/>
            <ac:spMk id="1001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2:03.571" v="412" actId="1076"/>
          <ac:spMkLst>
            <pc:docMk/>
            <pc:sldMk cId="2948202948" sldId="313"/>
            <ac:spMk id="1003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1:48.569" v="408" actId="1076"/>
          <ac:spMkLst>
            <pc:docMk/>
            <pc:sldMk cId="2948202948" sldId="313"/>
            <ac:spMk id="1005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33:53.109" v="114" actId="478"/>
          <ac:spMkLst>
            <pc:docMk/>
            <pc:sldMk cId="2948202948" sldId="313"/>
            <ac:spMk id="1080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1:02.600" v="402" actId="2711"/>
          <ac:spMkLst>
            <pc:docMk/>
            <pc:sldMk cId="2948202948" sldId="313"/>
            <ac:spMk id="1092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33:35.237" v="112" actId="478"/>
          <ac:spMkLst>
            <pc:docMk/>
            <pc:sldMk cId="2948202948" sldId="313"/>
            <ac:spMk id="1097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33:18.586" v="102" actId="478"/>
          <ac:grpSpMkLst>
            <pc:docMk/>
            <pc:sldMk cId="2948202948" sldId="313"/>
            <ac:grpSpMk id="1020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3:54.997" v="116" actId="478"/>
          <ac:grpSpMkLst>
            <pc:docMk/>
            <pc:sldMk cId="2948202948" sldId="313"/>
            <ac:grpSpMk id="1055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3:25.310" v="106" actId="478"/>
          <ac:grpSpMkLst>
            <pc:docMk/>
            <pc:sldMk cId="2948202948" sldId="313"/>
            <ac:grpSpMk id="1064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3:54.267" v="115" actId="478"/>
          <ac:grpSpMkLst>
            <pc:docMk/>
            <pc:sldMk cId="2948202948" sldId="313"/>
            <ac:grpSpMk id="1068" creationId="{00000000-0000-0000-0000-000000000000}"/>
          </ac:grpSpMkLst>
        </pc:grpChg>
        <pc:grpChg chg="del mod">
          <ac:chgData name="Mỹ  Duyên" userId="95bfbd3d-d3f0-4070-8691-26fd0cbd3b96" providerId="ADAL" clId="{F5CB12F8-A7EF-4441-A04A-F0A8DA1EA17B}" dt="2025-12-28T05:01:24.714" v="405" actId="478"/>
          <ac:grpSpMkLst>
            <pc:docMk/>
            <pc:sldMk cId="2948202948" sldId="313"/>
            <ac:grpSpMk id="107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3:22.601" v="105" actId="478"/>
          <ac:grpSpMkLst>
            <pc:docMk/>
            <pc:sldMk cId="2948202948" sldId="313"/>
            <ac:grpSpMk id="1076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3:29.309" v="108" actId="478"/>
          <ac:grpSpMkLst>
            <pc:docMk/>
            <pc:sldMk cId="2948202948" sldId="313"/>
            <ac:grpSpMk id="1081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3:30.963" v="109" actId="478"/>
          <ac:grpSpMkLst>
            <pc:docMk/>
            <pc:sldMk cId="2948202948" sldId="313"/>
            <ac:grpSpMk id="1084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3:56.338" v="117" actId="478"/>
          <ac:grpSpMkLst>
            <pc:docMk/>
            <pc:sldMk cId="2948202948" sldId="313"/>
            <ac:grpSpMk id="108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3:27.619" v="107" actId="478"/>
          <ac:grpSpMkLst>
            <pc:docMk/>
            <pc:sldMk cId="2948202948" sldId="313"/>
            <ac:grpSpMk id="1093" creationId="{00000000-0000-0000-0000-000000000000}"/>
          </ac:grpSpMkLst>
        </pc:grpChg>
        <pc:picChg chg="mod">
          <ac:chgData name="Mỹ  Duyên" userId="95bfbd3d-d3f0-4070-8691-26fd0cbd3b96" providerId="ADAL" clId="{F5CB12F8-A7EF-4441-A04A-F0A8DA1EA17B}" dt="2025-12-28T05:01:12.008" v="403" actId="1076"/>
          <ac:picMkLst>
            <pc:docMk/>
            <pc:sldMk cId="2948202948" sldId="313"/>
            <ac:picMk id="2050" creationId="{CE89EC5E-F520-0021-A1E5-673BE588BB7E}"/>
          </ac:picMkLst>
        </pc:picChg>
        <pc:cxnChg chg="del mod">
          <ac:chgData name="Mỹ  Duyên" userId="95bfbd3d-d3f0-4070-8691-26fd0cbd3b96" providerId="ADAL" clId="{F5CB12F8-A7EF-4441-A04A-F0A8DA1EA17B}" dt="2025-12-28T04:33:19.699" v="103" actId="478"/>
          <ac:cxnSpMkLst>
            <pc:docMk/>
            <pc:sldMk cId="2948202948" sldId="313"/>
            <ac:cxnSpMk id="1031" creationId="{00000000-0000-0000-0000-000000000000}"/>
          </ac:cxnSpMkLst>
        </pc:cxnChg>
      </pc:sldChg>
      <pc:sldChg chg="delSp modSp mod">
        <pc:chgData name="Mỹ  Duyên" userId="95bfbd3d-d3f0-4070-8691-26fd0cbd3b96" providerId="ADAL" clId="{F5CB12F8-A7EF-4441-A04A-F0A8DA1EA17B}" dt="2025-12-28T04:58:33.545" v="374" actId="403"/>
        <pc:sldMkLst>
          <pc:docMk/>
          <pc:sldMk cId="2895361540" sldId="314"/>
        </pc:sldMkLst>
        <pc:spChg chg="del">
          <ac:chgData name="Mỹ  Duyên" userId="95bfbd3d-d3f0-4070-8691-26fd0cbd3b96" providerId="ADAL" clId="{F5CB12F8-A7EF-4441-A04A-F0A8DA1EA17B}" dt="2025-12-28T04:38:12.646" v="193" actId="478"/>
          <ac:spMkLst>
            <pc:docMk/>
            <pc:sldMk cId="2895361540" sldId="314"/>
            <ac:spMk id="1941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8:24.074" v="370" actId="1076"/>
          <ac:spMkLst>
            <pc:docMk/>
            <pc:sldMk cId="2895361540" sldId="314"/>
            <ac:spMk id="1942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8:33.545" v="374" actId="403"/>
          <ac:spMkLst>
            <pc:docMk/>
            <pc:sldMk cId="2895361540" sldId="314"/>
            <ac:spMk id="1943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8:24.074" v="370" actId="1076"/>
          <ac:spMkLst>
            <pc:docMk/>
            <pc:sldMk cId="2895361540" sldId="314"/>
            <ac:spMk id="1944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38:08.864" v="189" actId="478"/>
          <ac:spMkLst>
            <pc:docMk/>
            <pc:sldMk cId="2895361540" sldId="314"/>
            <ac:spMk id="1998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38:05.625" v="186" actId="478"/>
          <ac:grpSpMkLst>
            <pc:docMk/>
            <pc:sldMk cId="2895361540" sldId="314"/>
            <ac:grpSpMk id="1946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8:04.802" v="185" actId="478"/>
          <ac:grpSpMkLst>
            <pc:docMk/>
            <pc:sldMk cId="2895361540" sldId="314"/>
            <ac:grpSpMk id="196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8:13.985" v="195" actId="478"/>
          <ac:grpSpMkLst>
            <pc:docMk/>
            <pc:sldMk cId="2895361540" sldId="314"/>
            <ac:grpSpMk id="1986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8:06.585" v="187" actId="478"/>
          <ac:grpSpMkLst>
            <pc:docMk/>
            <pc:sldMk cId="2895361540" sldId="314"/>
            <ac:grpSpMk id="1995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8:11.305" v="191" actId="478"/>
          <ac:grpSpMkLst>
            <pc:docMk/>
            <pc:sldMk cId="2895361540" sldId="314"/>
            <ac:grpSpMk id="1999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8:08.076" v="188" actId="478"/>
          <ac:grpSpMkLst>
            <pc:docMk/>
            <pc:sldMk cId="2895361540" sldId="314"/>
            <ac:grpSpMk id="2003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8:09.969" v="190" actId="478"/>
          <ac:grpSpMkLst>
            <pc:docMk/>
            <pc:sldMk cId="2895361540" sldId="314"/>
            <ac:grpSpMk id="2007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8:15.768" v="197" actId="478"/>
          <ac:grpSpMkLst>
            <pc:docMk/>
            <pc:sldMk cId="2895361540" sldId="314"/>
            <ac:grpSpMk id="2011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8:13.421" v="194" actId="478"/>
          <ac:grpSpMkLst>
            <pc:docMk/>
            <pc:sldMk cId="2895361540" sldId="314"/>
            <ac:grpSpMk id="2014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8:12.072" v="192" actId="478"/>
          <ac:grpSpMkLst>
            <pc:docMk/>
            <pc:sldMk cId="2895361540" sldId="314"/>
            <ac:grpSpMk id="208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8:14.860" v="196" actId="478"/>
          <ac:grpSpMkLst>
            <pc:docMk/>
            <pc:sldMk cId="2895361540" sldId="314"/>
            <ac:grpSpMk id="2110" creationId="{00000000-0000-0000-0000-000000000000}"/>
          </ac:grpSpMkLst>
        </pc:grpChg>
      </pc:sldChg>
      <pc:sldChg chg="delSp modSp mod">
        <pc:chgData name="Mỹ  Duyên" userId="95bfbd3d-d3f0-4070-8691-26fd0cbd3b96" providerId="ADAL" clId="{F5CB12F8-A7EF-4441-A04A-F0A8DA1EA17B}" dt="2025-12-28T04:58:04.559" v="368" actId="403"/>
        <pc:sldMkLst>
          <pc:docMk/>
          <pc:sldMk cId="369978420" sldId="315"/>
        </pc:sldMkLst>
        <pc:spChg chg="mod">
          <ac:chgData name="Mỹ  Duyên" userId="95bfbd3d-d3f0-4070-8691-26fd0cbd3b96" providerId="ADAL" clId="{F5CB12F8-A7EF-4441-A04A-F0A8DA1EA17B}" dt="2025-12-28T04:58:04.559" v="368" actId="403"/>
          <ac:spMkLst>
            <pc:docMk/>
            <pc:sldMk cId="369978420" sldId="315"/>
            <ac:spMk id="6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7:33.660" v="362" actId="2711"/>
          <ac:spMkLst>
            <pc:docMk/>
            <pc:sldMk cId="369978420" sldId="315"/>
            <ac:spMk id="8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7:33.660" v="362" actId="2711"/>
          <ac:spMkLst>
            <pc:docMk/>
            <pc:sldMk cId="369978420" sldId="315"/>
            <ac:spMk id="96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7:33.660" v="362" actId="2711"/>
          <ac:spMkLst>
            <pc:docMk/>
            <pc:sldMk cId="369978420" sldId="315"/>
            <ac:spMk id="97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7:33.660" v="362" actId="2711"/>
          <ac:spMkLst>
            <pc:docMk/>
            <pc:sldMk cId="369978420" sldId="315"/>
            <ac:spMk id="99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38:38.890" v="202" actId="478"/>
          <ac:spMkLst>
            <pc:docMk/>
            <pc:sldMk cId="369978420" sldId="315"/>
            <ac:spMk id="2814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7:55.669" v="366" actId="1076"/>
          <ac:spMkLst>
            <pc:docMk/>
            <pc:sldMk cId="369978420" sldId="315"/>
            <ac:spMk id="2815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38:38.055" v="201" actId="478"/>
          <ac:grpSpMkLst>
            <pc:docMk/>
            <pc:sldMk cId="369978420" sldId="315"/>
            <ac:grpSpMk id="2817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8:40.968" v="204" actId="478"/>
          <ac:grpSpMkLst>
            <pc:docMk/>
            <pc:sldMk cId="369978420" sldId="315"/>
            <ac:grpSpMk id="2839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8:33.201" v="199" actId="478"/>
          <ac:grpSpMkLst>
            <pc:docMk/>
            <pc:sldMk cId="369978420" sldId="315"/>
            <ac:grpSpMk id="2889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8:44.541" v="205" actId="478"/>
          <ac:grpSpMkLst>
            <pc:docMk/>
            <pc:sldMk cId="369978420" sldId="315"/>
            <ac:grpSpMk id="2893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8:34.498" v="200" actId="478"/>
          <ac:grpSpMkLst>
            <pc:docMk/>
            <pc:sldMk cId="369978420" sldId="315"/>
            <ac:grpSpMk id="2897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8:40.029" v="203" actId="478"/>
          <ac:grpSpMkLst>
            <pc:docMk/>
            <pc:sldMk cId="369978420" sldId="315"/>
            <ac:grpSpMk id="2901" creationId="{00000000-0000-0000-0000-000000000000}"/>
          </ac:grpSpMkLst>
        </pc:grpChg>
        <pc:picChg chg="mod">
          <ac:chgData name="Mỹ  Duyên" userId="95bfbd3d-d3f0-4070-8691-26fd0cbd3b96" providerId="ADAL" clId="{F5CB12F8-A7EF-4441-A04A-F0A8DA1EA17B}" dt="2025-12-28T04:57:33.660" v="362" actId="2711"/>
          <ac:picMkLst>
            <pc:docMk/>
            <pc:sldMk cId="369978420" sldId="315"/>
            <ac:picMk id="2" creationId="{00000000-0000-0000-0000-000000000000}"/>
          </ac:picMkLst>
        </pc:picChg>
      </pc:sldChg>
      <pc:sldChg chg="delSp modSp mod">
        <pc:chgData name="Mỹ  Duyên" userId="95bfbd3d-d3f0-4070-8691-26fd0cbd3b96" providerId="ADAL" clId="{F5CB12F8-A7EF-4441-A04A-F0A8DA1EA17B}" dt="2025-12-28T04:54:39.662" v="339" actId="403"/>
        <pc:sldMkLst>
          <pc:docMk/>
          <pc:sldMk cId="1876957874" sldId="316"/>
        </pc:sldMkLst>
        <pc:spChg chg="mod">
          <ac:chgData name="Mỹ  Duyên" userId="95bfbd3d-d3f0-4070-8691-26fd0cbd3b96" providerId="ADAL" clId="{F5CB12F8-A7EF-4441-A04A-F0A8DA1EA17B}" dt="2025-12-28T04:53:26.812" v="325" actId="14100"/>
          <ac:spMkLst>
            <pc:docMk/>
            <pc:sldMk cId="1876957874" sldId="316"/>
            <ac:spMk id="48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43:56.467" v="292" actId="478"/>
          <ac:spMkLst>
            <pc:docMk/>
            <pc:sldMk cId="1876957874" sldId="316"/>
            <ac:spMk id="642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3:10.964" v="323" actId="14100"/>
          <ac:spMkLst>
            <pc:docMk/>
            <pc:sldMk cId="1876957874" sldId="316"/>
            <ac:spMk id="649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2:53.317" v="319" actId="14100"/>
          <ac:spMkLst>
            <pc:docMk/>
            <pc:sldMk cId="1876957874" sldId="316"/>
            <ac:spMk id="650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3:52.205" v="330" actId="14100"/>
          <ac:spMkLst>
            <pc:docMk/>
            <pc:sldMk cId="1876957874" sldId="316"/>
            <ac:spMk id="654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3:56.350" v="331" actId="14100"/>
          <ac:spMkLst>
            <pc:docMk/>
            <pc:sldMk cId="1876957874" sldId="316"/>
            <ac:spMk id="655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4:13.849" v="335" actId="14100"/>
          <ac:spMkLst>
            <pc:docMk/>
            <pc:sldMk cId="1876957874" sldId="316"/>
            <ac:spMk id="660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4:18.176" v="336" actId="14100"/>
          <ac:spMkLst>
            <pc:docMk/>
            <pc:sldMk cId="1876957874" sldId="316"/>
            <ac:spMk id="661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3:33.867" v="327" actId="14100"/>
          <ac:spMkLst>
            <pc:docMk/>
            <pc:sldMk cId="1876957874" sldId="316"/>
            <ac:spMk id="663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4:39.662" v="339" actId="403"/>
          <ac:spMkLst>
            <pc:docMk/>
            <pc:sldMk cId="1876957874" sldId="316"/>
            <ac:spMk id="667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43:55.505" v="291" actId="478"/>
          <ac:grpSpMkLst>
            <pc:docMk/>
            <pc:sldMk cId="1876957874" sldId="316"/>
            <ac:grpSpMk id="674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4:08.118" v="298" actId="478"/>
          <ac:grpSpMkLst>
            <pc:docMk/>
            <pc:sldMk cId="1876957874" sldId="316"/>
            <ac:grpSpMk id="683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3:57.604" v="293" actId="478"/>
          <ac:grpSpMkLst>
            <pc:docMk/>
            <pc:sldMk cId="1876957874" sldId="316"/>
            <ac:grpSpMk id="687" creationId="{00000000-0000-0000-0000-000000000000}"/>
          </ac:grpSpMkLst>
        </pc:grpChg>
        <pc:picChg chg="del">
          <ac:chgData name="Mỹ  Duyên" userId="95bfbd3d-d3f0-4070-8691-26fd0cbd3b96" providerId="ADAL" clId="{F5CB12F8-A7EF-4441-A04A-F0A8DA1EA17B}" dt="2025-12-28T04:44:00.789" v="295" actId="478"/>
          <ac:picMkLst>
            <pc:docMk/>
            <pc:sldMk cId="1876957874" sldId="316"/>
            <ac:picMk id="47" creationId="{00000000-0000-0000-0000-000000000000}"/>
          </ac:picMkLst>
        </pc:picChg>
        <pc:picChg chg="del">
          <ac:chgData name="Mỹ  Duyên" userId="95bfbd3d-d3f0-4070-8691-26fd0cbd3b96" providerId="ADAL" clId="{F5CB12F8-A7EF-4441-A04A-F0A8DA1EA17B}" dt="2025-12-28T04:43:59.406" v="294" actId="478"/>
          <ac:picMkLst>
            <pc:docMk/>
            <pc:sldMk cId="1876957874" sldId="316"/>
            <ac:picMk id="49" creationId="{00000000-0000-0000-0000-000000000000}"/>
          </ac:picMkLst>
        </pc:picChg>
        <pc:picChg chg="del">
          <ac:chgData name="Mỹ  Duyên" userId="95bfbd3d-d3f0-4070-8691-26fd0cbd3b96" providerId="ADAL" clId="{F5CB12F8-A7EF-4441-A04A-F0A8DA1EA17B}" dt="2025-12-28T04:44:03.706" v="297" actId="478"/>
          <ac:picMkLst>
            <pc:docMk/>
            <pc:sldMk cId="1876957874" sldId="316"/>
            <ac:picMk id="51" creationId="{00000000-0000-0000-0000-000000000000}"/>
          </ac:picMkLst>
        </pc:picChg>
        <pc:picChg chg="del">
          <ac:chgData name="Mỹ  Duyên" userId="95bfbd3d-d3f0-4070-8691-26fd0cbd3b96" providerId="ADAL" clId="{F5CB12F8-A7EF-4441-A04A-F0A8DA1EA17B}" dt="2025-12-28T04:44:01.899" v="296" actId="478"/>
          <ac:picMkLst>
            <pc:docMk/>
            <pc:sldMk cId="1876957874" sldId="316"/>
            <ac:picMk id="56" creationId="{00000000-0000-0000-0000-000000000000}"/>
          </ac:picMkLst>
        </pc:picChg>
        <pc:cxnChg chg="del mod">
          <ac:chgData name="Mỹ  Duyên" userId="95bfbd3d-d3f0-4070-8691-26fd0cbd3b96" providerId="ADAL" clId="{F5CB12F8-A7EF-4441-A04A-F0A8DA1EA17B}" dt="2025-12-28T04:52:21.284" v="317" actId="478"/>
          <ac:cxnSpMkLst>
            <pc:docMk/>
            <pc:sldMk cId="1876957874" sldId="316"/>
            <ac:cxnSpMk id="671" creationId="{00000000-0000-0000-0000-000000000000}"/>
          </ac:cxnSpMkLst>
        </pc:cxnChg>
      </pc:sldChg>
      <pc:sldChg chg="delSp modSp mod modAnim">
        <pc:chgData name="Mỹ  Duyên" userId="95bfbd3d-d3f0-4070-8691-26fd0cbd3b96" providerId="ADAL" clId="{F5CB12F8-A7EF-4441-A04A-F0A8DA1EA17B}" dt="2025-12-28T05:08:19.530" v="486" actId="404"/>
        <pc:sldMkLst>
          <pc:docMk/>
          <pc:sldMk cId="1986505495" sldId="317"/>
        </pc:sldMkLst>
        <pc:spChg chg="mod">
          <ac:chgData name="Mỹ  Duyên" userId="95bfbd3d-d3f0-4070-8691-26fd0cbd3b96" providerId="ADAL" clId="{F5CB12F8-A7EF-4441-A04A-F0A8DA1EA17B}" dt="2025-12-28T05:08:19.530" v="486" actId="404"/>
          <ac:spMkLst>
            <pc:docMk/>
            <pc:sldMk cId="1986505495" sldId="317"/>
            <ac:spMk id="1268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5:39.742" v="345" actId="2711"/>
          <ac:spMkLst>
            <pc:docMk/>
            <pc:sldMk cId="1986505495" sldId="317"/>
            <ac:spMk id="1269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40:53.729" v="226" actId="478"/>
          <ac:grpSpMkLst>
            <pc:docMk/>
            <pc:sldMk cId="1986505495" sldId="317"/>
            <ac:grpSpMk id="127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0:54.485" v="227" actId="478"/>
          <ac:grpSpMkLst>
            <pc:docMk/>
            <pc:sldMk cId="1986505495" sldId="317"/>
            <ac:grpSpMk id="129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0:56.866" v="229" actId="478"/>
          <ac:grpSpMkLst>
            <pc:docMk/>
            <pc:sldMk cId="1986505495" sldId="317"/>
            <ac:grpSpMk id="134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0:58.700" v="230" actId="478"/>
          <ac:grpSpMkLst>
            <pc:docMk/>
            <pc:sldMk cId="1986505495" sldId="317"/>
            <ac:grpSpMk id="1345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1:00.008" v="231" actId="478"/>
          <ac:grpSpMkLst>
            <pc:docMk/>
            <pc:sldMk cId="1986505495" sldId="317"/>
            <ac:grpSpMk id="1349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0:55.524" v="228" actId="478"/>
          <ac:grpSpMkLst>
            <pc:docMk/>
            <pc:sldMk cId="1986505495" sldId="317"/>
            <ac:grpSpMk id="1353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0:51.176" v="224" actId="478"/>
          <ac:grpSpMkLst>
            <pc:docMk/>
            <pc:sldMk cId="1986505495" sldId="317"/>
            <ac:grpSpMk id="1356" creationId="{00000000-0000-0000-0000-000000000000}"/>
          </ac:grpSpMkLst>
        </pc:grpChg>
        <pc:picChg chg="del">
          <ac:chgData name="Mỹ  Duyên" userId="95bfbd3d-d3f0-4070-8691-26fd0cbd3b96" providerId="ADAL" clId="{F5CB12F8-A7EF-4441-A04A-F0A8DA1EA17B}" dt="2025-12-28T04:40:52.317" v="225" actId="478"/>
          <ac:picMkLst>
            <pc:docMk/>
            <pc:sldMk cId="1986505495" sldId="317"/>
            <ac:picMk id="1028" creationId="{00000000-0000-0000-0000-000000000000}"/>
          </ac:picMkLst>
        </pc:picChg>
      </pc:sldChg>
      <pc:sldChg chg="delSp modSp mod modAnim">
        <pc:chgData name="Mỹ  Duyên" userId="95bfbd3d-d3f0-4070-8691-26fd0cbd3b96" providerId="ADAL" clId="{F5CB12F8-A7EF-4441-A04A-F0A8DA1EA17B}" dt="2025-12-28T05:08:28.954" v="490" actId="404"/>
        <pc:sldMkLst>
          <pc:docMk/>
          <pc:sldMk cId="1499102135" sldId="318"/>
        </pc:sldMkLst>
        <pc:spChg chg="mod">
          <ac:chgData name="Mỹ  Duyên" userId="95bfbd3d-d3f0-4070-8691-26fd0cbd3b96" providerId="ADAL" clId="{F5CB12F8-A7EF-4441-A04A-F0A8DA1EA17B}" dt="2025-12-28T05:08:28.954" v="490" actId="404"/>
          <ac:spMkLst>
            <pc:docMk/>
            <pc:sldMk cId="1499102135" sldId="318"/>
            <ac:spMk id="1268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5:24.749" v="344" actId="2711"/>
          <ac:spMkLst>
            <pc:docMk/>
            <pc:sldMk cId="1499102135" sldId="318"/>
            <ac:spMk id="1269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41:58.012" v="250" actId="478"/>
          <ac:grpSpMkLst>
            <pc:docMk/>
            <pc:sldMk cId="1499102135" sldId="318"/>
            <ac:grpSpMk id="127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1:57.297" v="249" actId="478"/>
          <ac:grpSpMkLst>
            <pc:docMk/>
            <pc:sldMk cId="1499102135" sldId="318"/>
            <ac:grpSpMk id="129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1:59.997" v="252" actId="478"/>
          <ac:grpSpMkLst>
            <pc:docMk/>
            <pc:sldMk cId="1499102135" sldId="318"/>
            <ac:grpSpMk id="134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1:56.269" v="248" actId="478"/>
          <ac:grpSpMkLst>
            <pc:docMk/>
            <pc:sldMk cId="1499102135" sldId="318"/>
            <ac:grpSpMk id="1345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2:13.040" v="255" actId="478"/>
          <ac:grpSpMkLst>
            <pc:docMk/>
            <pc:sldMk cId="1499102135" sldId="318"/>
            <ac:grpSpMk id="1349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1:59.052" v="251" actId="478"/>
          <ac:grpSpMkLst>
            <pc:docMk/>
            <pc:sldMk cId="1499102135" sldId="318"/>
            <ac:grpSpMk id="1353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1:53.314" v="246" actId="478"/>
          <ac:grpSpMkLst>
            <pc:docMk/>
            <pc:sldMk cId="1499102135" sldId="318"/>
            <ac:grpSpMk id="1356" creationId="{00000000-0000-0000-0000-000000000000}"/>
          </ac:grpSpMkLst>
        </pc:grpChg>
        <pc:picChg chg="del">
          <ac:chgData name="Mỹ  Duyên" userId="95bfbd3d-d3f0-4070-8691-26fd0cbd3b96" providerId="ADAL" clId="{F5CB12F8-A7EF-4441-A04A-F0A8DA1EA17B}" dt="2025-12-28T04:41:54.617" v="247" actId="478"/>
          <ac:picMkLst>
            <pc:docMk/>
            <pc:sldMk cId="1499102135" sldId="318"/>
            <ac:picMk id="2052" creationId="{00000000-0000-0000-0000-000000000000}"/>
          </ac:picMkLst>
        </pc:picChg>
      </pc:sldChg>
      <pc:sldChg chg="delSp modSp mod modAnim">
        <pc:chgData name="Mỹ  Duyên" userId="95bfbd3d-d3f0-4070-8691-26fd0cbd3b96" providerId="ADAL" clId="{F5CB12F8-A7EF-4441-A04A-F0A8DA1EA17B}" dt="2025-12-28T05:08:50.383" v="494" actId="14100"/>
        <pc:sldMkLst>
          <pc:docMk/>
          <pc:sldMk cId="4113839113" sldId="319"/>
        </pc:sldMkLst>
        <pc:spChg chg="mod">
          <ac:chgData name="Mỹ  Duyên" userId="95bfbd3d-d3f0-4070-8691-26fd0cbd3b96" providerId="ADAL" clId="{F5CB12F8-A7EF-4441-A04A-F0A8DA1EA17B}" dt="2025-12-28T05:08:50.383" v="494" actId="14100"/>
          <ac:spMkLst>
            <pc:docMk/>
            <pc:sldMk cId="4113839113" sldId="319"/>
            <ac:spMk id="1268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8:44.590" v="493" actId="1076"/>
          <ac:spMkLst>
            <pc:docMk/>
            <pc:sldMk cId="4113839113" sldId="319"/>
            <ac:spMk id="1269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42:38.163" v="266" actId="478"/>
          <ac:grpSpMkLst>
            <pc:docMk/>
            <pc:sldMk cId="4113839113" sldId="319"/>
            <ac:grpSpMk id="9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2:39.105" v="267" actId="478"/>
          <ac:grpSpMkLst>
            <pc:docMk/>
            <pc:sldMk cId="4113839113" sldId="319"/>
            <ac:grpSpMk id="11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2:36.655" v="265" actId="478"/>
          <ac:grpSpMkLst>
            <pc:docMk/>
            <pc:sldMk cId="4113839113" sldId="319"/>
            <ac:grpSpMk id="134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3:00.514" v="272" actId="478"/>
          <ac:grpSpMkLst>
            <pc:docMk/>
            <pc:sldMk cId="4113839113" sldId="319"/>
            <ac:grpSpMk id="1345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3:01.991" v="273" actId="478"/>
          <ac:grpSpMkLst>
            <pc:docMk/>
            <pc:sldMk cId="4113839113" sldId="319"/>
            <ac:grpSpMk id="1349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2:39.971" v="268" actId="478"/>
          <ac:grpSpMkLst>
            <pc:docMk/>
            <pc:sldMk cId="4113839113" sldId="319"/>
            <ac:grpSpMk id="1353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2:34.534" v="263" actId="478"/>
          <ac:grpSpMkLst>
            <pc:docMk/>
            <pc:sldMk cId="4113839113" sldId="319"/>
            <ac:grpSpMk id="1356" creationId="{00000000-0000-0000-0000-000000000000}"/>
          </ac:grpSpMkLst>
        </pc:grpChg>
        <pc:picChg chg="del">
          <ac:chgData name="Mỹ  Duyên" userId="95bfbd3d-d3f0-4070-8691-26fd0cbd3b96" providerId="ADAL" clId="{F5CB12F8-A7EF-4441-A04A-F0A8DA1EA17B}" dt="2025-12-28T04:42:35.619" v="264" actId="478"/>
          <ac:picMkLst>
            <pc:docMk/>
            <pc:sldMk cId="4113839113" sldId="319"/>
            <ac:picMk id="97" creationId="{00000000-0000-0000-0000-000000000000}"/>
          </ac:picMkLst>
        </pc:picChg>
      </pc:sldChg>
      <pc:sldChg chg="delSp modSp mod modAnim">
        <pc:chgData name="Mỹ  Duyên" userId="95bfbd3d-d3f0-4070-8691-26fd0cbd3b96" providerId="ADAL" clId="{F5CB12F8-A7EF-4441-A04A-F0A8DA1EA17B}" dt="2025-12-28T04:55:00.731" v="342" actId="404"/>
        <pc:sldMkLst>
          <pc:docMk/>
          <pc:sldMk cId="479770030" sldId="320"/>
        </pc:sldMkLst>
        <pc:spChg chg="mod">
          <ac:chgData name="Mỹ  Duyên" userId="95bfbd3d-d3f0-4070-8691-26fd0cbd3b96" providerId="ADAL" clId="{F5CB12F8-A7EF-4441-A04A-F0A8DA1EA17B}" dt="2025-12-28T04:55:00.731" v="342" actId="404"/>
          <ac:spMkLst>
            <pc:docMk/>
            <pc:sldMk cId="479770030" sldId="320"/>
            <ac:spMk id="1268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5:00.731" v="342" actId="404"/>
          <ac:spMkLst>
            <pc:docMk/>
            <pc:sldMk cId="479770030" sldId="320"/>
            <ac:spMk id="1269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43:08.055" v="276" actId="478"/>
          <ac:grpSpMkLst>
            <pc:docMk/>
            <pc:sldMk cId="479770030" sldId="320"/>
            <ac:grpSpMk id="127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3:09.782" v="277" actId="478"/>
          <ac:grpSpMkLst>
            <pc:docMk/>
            <pc:sldMk cId="479770030" sldId="320"/>
            <ac:grpSpMk id="129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3:11.939" v="279" actId="478"/>
          <ac:grpSpMkLst>
            <pc:docMk/>
            <pc:sldMk cId="479770030" sldId="320"/>
            <ac:grpSpMk id="134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3:30.064" v="285" actId="478"/>
          <ac:grpSpMkLst>
            <pc:docMk/>
            <pc:sldMk cId="479770030" sldId="320"/>
            <ac:grpSpMk id="1345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3:30.843" v="286" actId="478"/>
          <ac:grpSpMkLst>
            <pc:docMk/>
            <pc:sldMk cId="479770030" sldId="320"/>
            <ac:grpSpMk id="1349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3:10.852" v="278" actId="478"/>
          <ac:grpSpMkLst>
            <pc:docMk/>
            <pc:sldMk cId="479770030" sldId="320"/>
            <ac:grpSpMk id="1353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43:05.889" v="274" actId="478"/>
          <ac:grpSpMkLst>
            <pc:docMk/>
            <pc:sldMk cId="479770030" sldId="320"/>
            <ac:grpSpMk id="1356" creationId="{00000000-0000-0000-0000-000000000000}"/>
          </ac:grpSpMkLst>
        </pc:grpChg>
        <pc:picChg chg="del">
          <ac:chgData name="Mỹ  Duyên" userId="95bfbd3d-d3f0-4070-8691-26fd0cbd3b96" providerId="ADAL" clId="{F5CB12F8-A7EF-4441-A04A-F0A8DA1EA17B}" dt="2025-12-28T04:43:06.992" v="275" actId="478"/>
          <ac:picMkLst>
            <pc:docMk/>
            <pc:sldMk cId="479770030" sldId="320"/>
            <ac:picMk id="3074" creationId="{00000000-0000-0000-0000-000000000000}"/>
          </ac:picMkLst>
        </pc:picChg>
      </pc:sldChg>
      <pc:sldChg chg="delSp modSp mod">
        <pc:chgData name="Mỹ  Duyên" userId="95bfbd3d-d3f0-4070-8691-26fd0cbd3b96" providerId="ADAL" clId="{F5CB12F8-A7EF-4441-A04A-F0A8DA1EA17B}" dt="2025-12-28T05:11:13.051" v="533" actId="207"/>
        <pc:sldMkLst>
          <pc:docMk/>
          <pc:sldMk cId="3319268985" sldId="321"/>
        </pc:sldMkLst>
        <pc:spChg chg="del">
          <ac:chgData name="Mỹ  Duyên" userId="95bfbd3d-d3f0-4070-8691-26fd0cbd3b96" providerId="ADAL" clId="{F5CB12F8-A7EF-4441-A04A-F0A8DA1EA17B}" dt="2025-12-28T05:10:34.021" v="517" actId="478"/>
          <ac:spMkLst>
            <pc:docMk/>
            <pc:sldMk cId="3319268985" sldId="321"/>
            <ac:spMk id="505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11:13.051" v="533" actId="207"/>
          <ac:spMkLst>
            <pc:docMk/>
            <pc:sldMk cId="3319268985" sldId="321"/>
            <ac:spMk id="507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5:10:45.822" v="525" actId="478"/>
          <ac:spMkLst>
            <pc:docMk/>
            <pc:sldMk cId="3319268985" sldId="321"/>
            <ac:spMk id="621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5:10:42.824" v="524" actId="478"/>
          <ac:spMkLst>
            <pc:docMk/>
            <pc:sldMk cId="3319268985" sldId="321"/>
            <ac:spMk id="637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5:10:32.141" v="515" actId="478"/>
          <ac:grpSpMkLst>
            <pc:docMk/>
            <pc:sldMk cId="3319268985" sldId="321"/>
            <ac:grpSpMk id="50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0:33.058" v="516" actId="478"/>
          <ac:grpSpMkLst>
            <pc:docMk/>
            <pc:sldMk cId="3319268985" sldId="321"/>
            <ac:grpSpMk id="52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0:38.772" v="521" actId="478"/>
          <ac:grpSpMkLst>
            <pc:docMk/>
            <pc:sldMk cId="3319268985" sldId="321"/>
            <ac:grpSpMk id="60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0:40.907" v="522" actId="478"/>
          <ac:grpSpMkLst>
            <pc:docMk/>
            <pc:sldMk cId="3319268985" sldId="321"/>
            <ac:grpSpMk id="61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0:37.097" v="520" actId="478"/>
          <ac:grpSpMkLst>
            <pc:docMk/>
            <pc:sldMk cId="3319268985" sldId="321"/>
            <ac:grpSpMk id="62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0:35.071" v="518" actId="478"/>
          <ac:grpSpMkLst>
            <pc:docMk/>
            <pc:sldMk cId="3319268985" sldId="321"/>
            <ac:grpSpMk id="626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0:41.593" v="523" actId="478"/>
          <ac:grpSpMkLst>
            <pc:docMk/>
            <pc:sldMk cId="3319268985" sldId="321"/>
            <ac:grpSpMk id="630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0:36.262" v="519" actId="478"/>
          <ac:grpSpMkLst>
            <pc:docMk/>
            <pc:sldMk cId="3319268985" sldId="321"/>
            <ac:grpSpMk id="634" creationId="{00000000-0000-0000-0000-000000000000}"/>
          </ac:grpSpMkLst>
        </pc:grpChg>
        <pc:picChg chg="mod">
          <ac:chgData name="Mỹ  Duyên" userId="95bfbd3d-d3f0-4070-8691-26fd0cbd3b96" providerId="ADAL" clId="{F5CB12F8-A7EF-4441-A04A-F0A8DA1EA17B}" dt="2025-12-28T05:10:55.717" v="527" actId="1076"/>
          <ac:picMkLst>
            <pc:docMk/>
            <pc:sldMk cId="3319268985" sldId="321"/>
            <ac:picMk id="2" creationId="{00000000-0000-0000-0000-000000000000}"/>
          </ac:picMkLst>
        </pc:picChg>
      </pc:sldChg>
      <pc:sldChg chg="delSp modSp mod">
        <pc:chgData name="Mỹ  Duyên" userId="95bfbd3d-d3f0-4070-8691-26fd0cbd3b96" providerId="ADAL" clId="{F5CB12F8-A7EF-4441-A04A-F0A8DA1EA17B}" dt="2025-12-28T05:02:21.994" v="416" actId="403"/>
        <pc:sldMkLst>
          <pc:docMk/>
          <pc:sldMk cId="4289608169" sldId="342"/>
        </pc:sldMkLst>
        <pc:spChg chg="mod">
          <ac:chgData name="Mỹ  Duyên" userId="95bfbd3d-d3f0-4070-8691-26fd0cbd3b96" providerId="ADAL" clId="{F5CB12F8-A7EF-4441-A04A-F0A8DA1EA17B}" dt="2025-12-28T05:02:21.994" v="416" actId="403"/>
          <ac:spMkLst>
            <pc:docMk/>
            <pc:sldMk cId="4289608169" sldId="342"/>
            <ac:spMk id="2" creationId="{8BB5AC77-781F-933F-861F-BA5B21B35715}"/>
          </ac:spMkLst>
        </pc:spChg>
        <pc:spChg chg="mod">
          <ac:chgData name="Mỹ  Duyên" userId="95bfbd3d-d3f0-4070-8691-26fd0cbd3b96" providerId="ADAL" clId="{F5CB12F8-A7EF-4441-A04A-F0A8DA1EA17B}" dt="2025-12-28T05:02:13.176" v="413" actId="2711"/>
          <ac:spMkLst>
            <pc:docMk/>
            <pc:sldMk cId="4289608169" sldId="342"/>
            <ac:spMk id="4" creationId="{D4CA96B2-DE7B-F49E-26AD-7F203C5D0E02}"/>
          </ac:spMkLst>
        </pc:spChg>
        <pc:spChg chg="mod">
          <ac:chgData name="Mỹ  Duyên" userId="95bfbd3d-d3f0-4070-8691-26fd0cbd3b96" providerId="ADAL" clId="{F5CB12F8-A7EF-4441-A04A-F0A8DA1EA17B}" dt="2025-12-28T05:02:13.176" v="413" actId="2711"/>
          <ac:spMkLst>
            <pc:docMk/>
            <pc:sldMk cId="4289608169" sldId="342"/>
            <ac:spMk id="6" creationId="{E869BCF2-A0B6-E0F0-F719-B3D5CD56E736}"/>
          </ac:spMkLst>
        </pc:spChg>
        <pc:spChg chg="mod">
          <ac:chgData name="Mỹ  Duyên" userId="95bfbd3d-d3f0-4070-8691-26fd0cbd3b96" providerId="ADAL" clId="{F5CB12F8-A7EF-4441-A04A-F0A8DA1EA17B}" dt="2025-12-28T05:02:13.176" v="413" actId="2711"/>
          <ac:spMkLst>
            <pc:docMk/>
            <pc:sldMk cId="4289608169" sldId="342"/>
            <ac:spMk id="7" creationId="{ABA3E63B-4287-712E-09B3-55F86F85321A}"/>
          </ac:spMkLst>
        </pc:spChg>
        <pc:spChg chg="mod">
          <ac:chgData name="Mỹ  Duyên" userId="95bfbd3d-d3f0-4070-8691-26fd0cbd3b96" providerId="ADAL" clId="{F5CB12F8-A7EF-4441-A04A-F0A8DA1EA17B}" dt="2025-12-28T05:02:13.176" v="413" actId="2711"/>
          <ac:spMkLst>
            <pc:docMk/>
            <pc:sldMk cId="4289608169" sldId="342"/>
            <ac:spMk id="8" creationId="{7BF91CC7-0559-AF58-5B0B-F4746D5123BA}"/>
          </ac:spMkLst>
        </pc:spChg>
        <pc:spChg chg="mod">
          <ac:chgData name="Mỹ  Duyên" userId="95bfbd3d-d3f0-4070-8691-26fd0cbd3b96" providerId="ADAL" clId="{F5CB12F8-A7EF-4441-A04A-F0A8DA1EA17B}" dt="2025-12-28T05:02:13.176" v="413" actId="2711"/>
          <ac:spMkLst>
            <pc:docMk/>
            <pc:sldMk cId="4289608169" sldId="342"/>
            <ac:spMk id="9" creationId="{9710267B-4F84-E977-DC9B-9592E0BE99D0}"/>
          </ac:spMkLst>
        </pc:spChg>
        <pc:spChg chg="mod">
          <ac:chgData name="Mỹ  Duyên" userId="95bfbd3d-d3f0-4070-8691-26fd0cbd3b96" providerId="ADAL" clId="{F5CB12F8-A7EF-4441-A04A-F0A8DA1EA17B}" dt="2025-12-28T05:02:13.176" v="413" actId="2711"/>
          <ac:spMkLst>
            <pc:docMk/>
            <pc:sldMk cId="4289608169" sldId="342"/>
            <ac:spMk id="10" creationId="{07AB379D-C4FA-0C11-64CF-5E2B895D9AC3}"/>
          </ac:spMkLst>
        </pc:spChg>
        <pc:spChg chg="del">
          <ac:chgData name="Mỹ  Duyên" userId="95bfbd3d-d3f0-4070-8691-26fd0cbd3b96" providerId="ADAL" clId="{F5CB12F8-A7EF-4441-A04A-F0A8DA1EA17B}" dt="2025-12-28T04:32:06.341" v="92" actId="478"/>
          <ac:spMkLst>
            <pc:docMk/>
            <pc:sldMk cId="4289608169" sldId="342"/>
            <ac:spMk id="34" creationId="{FD6653CA-B6B1-D34A-B3B5-860390E3B72C}"/>
          </ac:spMkLst>
        </pc:spChg>
        <pc:grpChg chg="del">
          <ac:chgData name="Mỹ  Duyên" userId="95bfbd3d-d3f0-4070-8691-26fd0cbd3b96" providerId="ADAL" clId="{F5CB12F8-A7EF-4441-A04A-F0A8DA1EA17B}" dt="2025-12-28T04:32:03.200" v="90" actId="478"/>
          <ac:grpSpMkLst>
            <pc:docMk/>
            <pc:sldMk cId="4289608169" sldId="342"/>
            <ac:grpSpMk id="11" creationId="{89E41FAF-2549-EB27-D31D-9BDC48D6645F}"/>
          </ac:grpSpMkLst>
        </pc:grpChg>
        <pc:grpChg chg="del">
          <ac:chgData name="Mỹ  Duyên" userId="95bfbd3d-d3f0-4070-8691-26fd0cbd3b96" providerId="ADAL" clId="{F5CB12F8-A7EF-4441-A04A-F0A8DA1EA17B}" dt="2025-12-28T04:32:05.348" v="91" actId="478"/>
          <ac:grpSpMkLst>
            <pc:docMk/>
            <pc:sldMk cId="4289608169" sldId="342"/>
            <ac:grpSpMk id="27" creationId="{BA43C8E1-45CC-A929-54AA-21157F5A1507}"/>
          </ac:grpSpMkLst>
        </pc:grpChg>
        <pc:grpChg chg="del">
          <ac:chgData name="Mỹ  Duyên" userId="95bfbd3d-d3f0-4070-8691-26fd0cbd3b96" providerId="ADAL" clId="{F5CB12F8-A7EF-4441-A04A-F0A8DA1EA17B}" dt="2025-12-28T04:32:07.550" v="93" actId="478"/>
          <ac:grpSpMkLst>
            <pc:docMk/>
            <pc:sldMk cId="4289608169" sldId="342"/>
            <ac:grpSpMk id="30" creationId="{4A74DBC3-D37B-8DDA-800F-A844F11D78A0}"/>
          </ac:grpSpMkLst>
        </pc:grpChg>
        <pc:picChg chg="del">
          <ac:chgData name="Mỹ  Duyên" userId="95bfbd3d-d3f0-4070-8691-26fd0cbd3b96" providerId="ADAL" clId="{F5CB12F8-A7EF-4441-A04A-F0A8DA1EA17B}" dt="2025-12-28T04:32:10.035" v="94" actId="478"/>
          <ac:picMkLst>
            <pc:docMk/>
            <pc:sldMk cId="4289608169" sldId="342"/>
            <ac:picMk id="5" creationId="{88D4CF9B-66DF-693A-687C-CAF85941BE4C}"/>
          </ac:picMkLst>
        </pc:picChg>
      </pc:sldChg>
      <pc:sldChg chg="addSp delSp modSp mod">
        <pc:chgData name="Mỹ  Duyên" userId="95bfbd3d-d3f0-4070-8691-26fd0cbd3b96" providerId="ADAL" clId="{F5CB12F8-A7EF-4441-A04A-F0A8DA1EA17B}" dt="2025-12-28T05:00:52.935" v="401" actId="1076"/>
        <pc:sldMkLst>
          <pc:docMk/>
          <pc:sldMk cId="1408657127" sldId="344"/>
        </pc:sldMkLst>
        <pc:spChg chg="add del mod">
          <ac:chgData name="Mỹ  Duyên" userId="95bfbd3d-d3f0-4070-8691-26fd0cbd3b96" providerId="ADAL" clId="{F5CB12F8-A7EF-4441-A04A-F0A8DA1EA17B}" dt="2025-12-28T04:35:09.002" v="132" actId="478"/>
          <ac:spMkLst>
            <pc:docMk/>
            <pc:sldMk cId="1408657127" sldId="344"/>
            <ac:spMk id="3" creationId="{F7EBDB9C-ABFF-E7AB-B39D-94B8BA519901}"/>
          </ac:spMkLst>
        </pc:spChg>
        <pc:spChg chg="add del mod">
          <ac:chgData name="Mỹ  Duyên" userId="95bfbd3d-d3f0-4070-8691-26fd0cbd3b96" providerId="ADAL" clId="{F5CB12F8-A7EF-4441-A04A-F0A8DA1EA17B}" dt="2025-12-28T04:35:06.786" v="131" actId="478"/>
          <ac:spMkLst>
            <pc:docMk/>
            <pc:sldMk cId="1408657127" sldId="344"/>
            <ac:spMk id="5" creationId="{71040DF1-7618-D01A-8AFB-1FBE22E0DC2F}"/>
          </ac:spMkLst>
        </pc:spChg>
        <pc:spChg chg="mod">
          <ac:chgData name="Mỹ  Duyên" userId="95bfbd3d-d3f0-4070-8691-26fd0cbd3b96" providerId="ADAL" clId="{F5CB12F8-A7EF-4441-A04A-F0A8DA1EA17B}" dt="2025-12-28T05:00:24.708" v="395" actId="1076"/>
          <ac:spMkLst>
            <pc:docMk/>
            <pc:sldMk cId="1408657127" sldId="344"/>
            <ac:spMk id="8" creationId="{2BDBF7C9-81E9-BE44-9DFF-7F65C2FFA90B}"/>
          </ac:spMkLst>
        </pc:spChg>
        <pc:spChg chg="del">
          <ac:chgData name="Mỹ  Duyên" userId="95bfbd3d-d3f0-4070-8691-26fd0cbd3b96" providerId="ADAL" clId="{F5CB12F8-A7EF-4441-A04A-F0A8DA1EA17B}" dt="2025-12-28T04:34:50.231" v="126" actId="478"/>
          <ac:spMkLst>
            <pc:docMk/>
            <pc:sldMk cId="1408657127" sldId="344"/>
            <ac:spMk id="1000" creationId="{00000000-0000-0000-0000-000000000000}"/>
          </ac:spMkLst>
        </pc:spChg>
        <pc:spChg chg="add del mod">
          <ac:chgData name="Mỹ  Duyên" userId="95bfbd3d-d3f0-4070-8691-26fd0cbd3b96" providerId="ADAL" clId="{F5CB12F8-A7EF-4441-A04A-F0A8DA1EA17B}" dt="2025-12-28T05:00:31.814" v="397" actId="1076"/>
          <ac:spMkLst>
            <pc:docMk/>
            <pc:sldMk cId="1408657127" sldId="344"/>
            <ac:spMk id="1001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0:52.935" v="401" actId="1076"/>
          <ac:spMkLst>
            <pc:docMk/>
            <pc:sldMk cId="1408657127" sldId="344"/>
            <ac:spMk id="1003" creationId="{00000000-0000-0000-0000-000000000000}"/>
          </ac:spMkLst>
        </pc:spChg>
        <pc:spChg chg="add del mod">
          <ac:chgData name="Mỹ  Duyên" userId="95bfbd3d-d3f0-4070-8691-26fd0cbd3b96" providerId="ADAL" clId="{F5CB12F8-A7EF-4441-A04A-F0A8DA1EA17B}" dt="2025-12-28T05:00:40.303" v="398" actId="1076"/>
          <ac:spMkLst>
            <pc:docMk/>
            <pc:sldMk cId="1408657127" sldId="344"/>
            <ac:spMk id="1005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0:07.821" v="393" actId="2711"/>
          <ac:spMkLst>
            <pc:docMk/>
            <pc:sldMk cId="1408657127" sldId="344"/>
            <ac:spMk id="1080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00:07.821" v="393" actId="2711"/>
          <ac:spMkLst>
            <pc:docMk/>
            <pc:sldMk cId="1408657127" sldId="344"/>
            <ac:spMk id="1092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35:27.930" v="138" actId="478"/>
          <ac:spMkLst>
            <pc:docMk/>
            <pc:sldMk cId="1408657127" sldId="344"/>
            <ac:spMk id="1097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34:49.088" v="125" actId="478"/>
          <ac:grpSpMkLst>
            <pc:docMk/>
            <pc:sldMk cId="1408657127" sldId="344"/>
            <ac:grpSpMk id="1020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5:34.452" v="142" actId="478"/>
          <ac:grpSpMkLst>
            <pc:docMk/>
            <pc:sldMk cId="1408657127" sldId="344"/>
            <ac:grpSpMk id="1055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5:22.648" v="135" actId="478"/>
          <ac:grpSpMkLst>
            <pc:docMk/>
            <pc:sldMk cId="1408657127" sldId="344"/>
            <ac:grpSpMk id="1064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5:33.493" v="141" actId="478"/>
          <ac:grpSpMkLst>
            <pc:docMk/>
            <pc:sldMk cId="1408657127" sldId="344"/>
            <ac:grpSpMk id="1068" creationId="{00000000-0000-0000-0000-000000000000}"/>
          </ac:grpSpMkLst>
        </pc:grpChg>
        <pc:grpChg chg="mod">
          <ac:chgData name="Mỹ  Duyên" userId="95bfbd3d-d3f0-4070-8691-26fd0cbd3b96" providerId="ADAL" clId="{F5CB12F8-A7EF-4441-A04A-F0A8DA1EA17B}" dt="2025-12-28T05:00:07.821" v="393" actId="2711"/>
          <ac:grpSpMkLst>
            <pc:docMk/>
            <pc:sldMk cId="1408657127" sldId="344"/>
            <ac:grpSpMk id="107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4:55.427" v="128" actId="478"/>
          <ac:grpSpMkLst>
            <pc:docMk/>
            <pc:sldMk cId="1408657127" sldId="344"/>
            <ac:grpSpMk id="1076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5:23.780" v="136" actId="478"/>
          <ac:grpSpMkLst>
            <pc:docMk/>
            <pc:sldMk cId="1408657127" sldId="344"/>
            <ac:grpSpMk id="1081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5:29.048" v="139" actId="478"/>
          <ac:grpSpMkLst>
            <pc:docMk/>
            <pc:sldMk cId="1408657127" sldId="344"/>
            <ac:grpSpMk id="1084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5:31.082" v="140" actId="478"/>
          <ac:grpSpMkLst>
            <pc:docMk/>
            <pc:sldMk cId="1408657127" sldId="344"/>
            <ac:grpSpMk id="108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5:24.973" v="137" actId="478"/>
          <ac:grpSpMkLst>
            <pc:docMk/>
            <pc:sldMk cId="1408657127" sldId="344"/>
            <ac:grpSpMk id="1093" creationId="{00000000-0000-0000-0000-000000000000}"/>
          </ac:grpSpMkLst>
        </pc:grpChg>
        <pc:picChg chg="mod">
          <ac:chgData name="Mỹ  Duyên" userId="95bfbd3d-d3f0-4070-8691-26fd0cbd3b96" providerId="ADAL" clId="{F5CB12F8-A7EF-4441-A04A-F0A8DA1EA17B}" dt="2025-12-28T05:00:18.240" v="394" actId="1076"/>
          <ac:picMkLst>
            <pc:docMk/>
            <pc:sldMk cId="1408657127" sldId="344"/>
            <ac:picMk id="3074" creationId="{4380F69E-3862-89DF-2F96-48F923BDCFA8}"/>
          </ac:picMkLst>
        </pc:picChg>
        <pc:cxnChg chg="del mod">
          <ac:chgData name="Mỹ  Duyên" userId="95bfbd3d-d3f0-4070-8691-26fd0cbd3b96" providerId="ADAL" clId="{F5CB12F8-A7EF-4441-A04A-F0A8DA1EA17B}" dt="2025-12-28T04:34:53.253" v="127" actId="478"/>
          <ac:cxnSpMkLst>
            <pc:docMk/>
            <pc:sldMk cId="1408657127" sldId="344"/>
            <ac:cxnSpMk id="1031" creationId="{00000000-0000-0000-0000-000000000000}"/>
          </ac:cxnSpMkLst>
        </pc:cxnChg>
      </pc:sldChg>
      <pc:sldChg chg="delSp modSp mod">
        <pc:chgData name="Mỹ  Duyên" userId="95bfbd3d-d3f0-4070-8691-26fd0cbd3b96" providerId="ADAL" clId="{F5CB12F8-A7EF-4441-A04A-F0A8DA1EA17B}" dt="2025-12-28T04:59:54.565" v="392" actId="404"/>
        <pc:sldMkLst>
          <pc:docMk/>
          <pc:sldMk cId="1613118194" sldId="345"/>
        </pc:sldMkLst>
        <pc:spChg chg="del">
          <ac:chgData name="Mỹ  Duyên" userId="95bfbd3d-d3f0-4070-8691-26fd0cbd3b96" providerId="ADAL" clId="{F5CB12F8-A7EF-4441-A04A-F0A8DA1EA17B}" dt="2025-12-28T04:36:15.924" v="152" actId="478"/>
          <ac:spMkLst>
            <pc:docMk/>
            <pc:sldMk cId="1613118194" sldId="345"/>
            <ac:spMk id="2" creationId="{71078556-7AA7-4C33-C348-C63618ADFB67}"/>
          </ac:spMkLst>
        </pc:spChg>
        <pc:spChg chg="mod">
          <ac:chgData name="Mỹ  Duyên" userId="95bfbd3d-d3f0-4070-8691-26fd0cbd3b96" providerId="ADAL" clId="{F5CB12F8-A7EF-4441-A04A-F0A8DA1EA17B}" dt="2025-12-28T04:59:54.565" v="392" actId="404"/>
          <ac:spMkLst>
            <pc:docMk/>
            <pc:sldMk cId="1613118194" sldId="345"/>
            <ac:spMk id="3" creationId="{7A91E249-21B5-D8CD-2200-7960C02CC22C}"/>
          </ac:spMkLst>
        </pc:spChg>
        <pc:spChg chg="mod">
          <ac:chgData name="Mỹ  Duyên" userId="95bfbd3d-d3f0-4070-8691-26fd0cbd3b96" providerId="ADAL" clId="{F5CB12F8-A7EF-4441-A04A-F0A8DA1EA17B}" dt="2025-12-28T04:58:55.359" v="380" actId="2711"/>
          <ac:spMkLst>
            <pc:docMk/>
            <pc:sldMk cId="1613118194" sldId="345"/>
            <ac:spMk id="4" creationId="{B092F576-6317-29E0-39A1-F25152C4B8E6}"/>
          </ac:spMkLst>
        </pc:spChg>
        <pc:spChg chg="del">
          <ac:chgData name="Mỹ  Duyên" userId="95bfbd3d-d3f0-4070-8691-26fd0cbd3b96" providerId="ADAL" clId="{F5CB12F8-A7EF-4441-A04A-F0A8DA1EA17B}" dt="2025-12-28T04:35:46.257" v="144" actId="478"/>
          <ac:spMkLst>
            <pc:docMk/>
            <pc:sldMk cId="1613118194" sldId="345"/>
            <ac:spMk id="1000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9:50.362" v="391" actId="404"/>
          <ac:spMkLst>
            <pc:docMk/>
            <pc:sldMk cId="1613118194" sldId="345"/>
            <ac:spMk id="1001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9:44.336" v="390" actId="1076"/>
          <ac:spMkLst>
            <pc:docMk/>
            <pc:sldMk cId="1613118194" sldId="345"/>
            <ac:spMk id="1003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4:58:55.359" v="380" actId="2711"/>
          <ac:spMkLst>
            <pc:docMk/>
            <pc:sldMk cId="1613118194" sldId="345"/>
            <ac:spMk id="1005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36:35.836" v="162" actId="478"/>
          <ac:spMkLst>
            <pc:docMk/>
            <pc:sldMk cId="1613118194" sldId="345"/>
            <ac:spMk id="1080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36:19.464" v="155" actId="478"/>
          <ac:spMkLst>
            <pc:docMk/>
            <pc:sldMk cId="1613118194" sldId="345"/>
            <ac:spMk id="1092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4:36:31.696" v="159" actId="478"/>
          <ac:spMkLst>
            <pc:docMk/>
            <pc:sldMk cId="1613118194" sldId="345"/>
            <ac:spMk id="1097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4:36:14.609" v="151" actId="478"/>
          <ac:grpSpMkLst>
            <pc:docMk/>
            <pc:sldMk cId="1613118194" sldId="345"/>
            <ac:grpSpMk id="5" creationId="{B8E4E8D7-CCF0-F913-1B50-AC836A47BB70}"/>
          </ac:grpSpMkLst>
        </pc:grpChg>
        <pc:grpChg chg="del">
          <ac:chgData name="Mỹ  Duyên" userId="95bfbd3d-d3f0-4070-8691-26fd0cbd3b96" providerId="ADAL" clId="{F5CB12F8-A7EF-4441-A04A-F0A8DA1EA17B}" dt="2025-12-28T04:35:45.146" v="143" actId="478"/>
          <ac:grpSpMkLst>
            <pc:docMk/>
            <pc:sldMk cId="1613118194" sldId="345"/>
            <ac:grpSpMk id="1020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6:13.553" v="150" actId="478"/>
          <ac:grpSpMkLst>
            <pc:docMk/>
            <pc:sldMk cId="1613118194" sldId="345"/>
            <ac:grpSpMk id="1055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6:05.954" v="147" actId="478"/>
          <ac:grpSpMkLst>
            <pc:docMk/>
            <pc:sldMk cId="1613118194" sldId="345"/>
            <ac:grpSpMk id="1064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6:20.625" v="156" actId="478"/>
          <ac:grpSpMkLst>
            <pc:docMk/>
            <pc:sldMk cId="1613118194" sldId="345"/>
            <ac:grpSpMk id="106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6:18.301" v="154" actId="478"/>
          <ac:grpSpMkLst>
            <pc:docMk/>
            <pc:sldMk cId="1613118194" sldId="345"/>
            <ac:grpSpMk id="107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6:04.073" v="146" actId="478"/>
          <ac:grpSpMkLst>
            <pc:docMk/>
            <pc:sldMk cId="1613118194" sldId="345"/>
            <ac:grpSpMk id="1076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6:08.212" v="148" actId="478"/>
          <ac:grpSpMkLst>
            <pc:docMk/>
            <pc:sldMk cId="1613118194" sldId="345"/>
            <ac:grpSpMk id="1081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6:30.683" v="158" actId="478"/>
          <ac:grpSpMkLst>
            <pc:docMk/>
            <pc:sldMk cId="1613118194" sldId="345"/>
            <ac:grpSpMk id="1084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6:32.813" v="160" actId="478"/>
          <ac:grpSpMkLst>
            <pc:docMk/>
            <pc:sldMk cId="1613118194" sldId="345"/>
            <ac:grpSpMk id="108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4:36:09.400" v="149" actId="478"/>
          <ac:grpSpMkLst>
            <pc:docMk/>
            <pc:sldMk cId="1613118194" sldId="345"/>
            <ac:grpSpMk id="1093" creationId="{00000000-0000-0000-0000-000000000000}"/>
          </ac:grpSpMkLst>
        </pc:grpChg>
        <pc:picChg chg="mod">
          <ac:chgData name="Mỹ  Duyên" userId="95bfbd3d-d3f0-4070-8691-26fd0cbd3b96" providerId="ADAL" clId="{F5CB12F8-A7EF-4441-A04A-F0A8DA1EA17B}" dt="2025-12-28T04:59:29.390" v="387" actId="1076"/>
          <ac:picMkLst>
            <pc:docMk/>
            <pc:sldMk cId="1613118194" sldId="345"/>
            <ac:picMk id="18" creationId="{41037C35-3B80-B565-D030-B7CE20F83CE0}"/>
          </ac:picMkLst>
        </pc:picChg>
        <pc:cxnChg chg="del mod">
          <ac:chgData name="Mỹ  Duyên" userId="95bfbd3d-d3f0-4070-8691-26fd0cbd3b96" providerId="ADAL" clId="{F5CB12F8-A7EF-4441-A04A-F0A8DA1EA17B}" dt="2025-12-28T04:36:16.920" v="153" actId="478"/>
          <ac:cxnSpMkLst>
            <pc:docMk/>
            <pc:sldMk cId="1613118194" sldId="345"/>
            <ac:cxnSpMk id="17" creationId="{5BCC86B5-A149-5E98-119B-DF23EFC61EB7}"/>
          </ac:cxnSpMkLst>
        </pc:cxnChg>
        <pc:cxnChg chg="del mod">
          <ac:chgData name="Mỹ  Duyên" userId="95bfbd3d-d3f0-4070-8691-26fd0cbd3b96" providerId="ADAL" clId="{F5CB12F8-A7EF-4441-A04A-F0A8DA1EA17B}" dt="2025-12-28T04:35:47.496" v="145" actId="478"/>
          <ac:cxnSpMkLst>
            <pc:docMk/>
            <pc:sldMk cId="1613118194" sldId="345"/>
            <ac:cxnSpMk id="1031" creationId="{00000000-0000-0000-0000-000000000000}"/>
          </ac:cxnSpMkLst>
        </pc:cxnChg>
      </pc:sldChg>
      <pc:sldChg chg="modSp mod">
        <pc:chgData name="Mỹ  Duyên" userId="95bfbd3d-d3f0-4070-8691-26fd0cbd3b96" providerId="ADAL" clId="{F5CB12F8-A7EF-4441-A04A-F0A8DA1EA17B}" dt="2025-12-28T04:57:22.197" v="361" actId="404"/>
        <pc:sldMkLst>
          <pc:docMk/>
          <pc:sldMk cId="1543782026" sldId="346"/>
        </pc:sldMkLst>
        <pc:spChg chg="mod">
          <ac:chgData name="Mỹ  Duyên" userId="95bfbd3d-d3f0-4070-8691-26fd0cbd3b96" providerId="ADAL" clId="{F5CB12F8-A7EF-4441-A04A-F0A8DA1EA17B}" dt="2025-12-28T04:57:08.812" v="357" actId="1076"/>
          <ac:spMkLst>
            <pc:docMk/>
            <pc:sldMk cId="1543782026" sldId="346"/>
            <ac:spMk id="2" creationId="{AB6800D9-3E1A-B9EA-28EE-88699E062776}"/>
          </ac:spMkLst>
        </pc:spChg>
        <pc:spChg chg="mod">
          <ac:chgData name="Mỹ  Duyên" userId="95bfbd3d-d3f0-4070-8691-26fd0cbd3b96" providerId="ADAL" clId="{F5CB12F8-A7EF-4441-A04A-F0A8DA1EA17B}" dt="2025-12-28T04:56:57.616" v="352" actId="2711"/>
          <ac:spMkLst>
            <pc:docMk/>
            <pc:sldMk cId="1543782026" sldId="346"/>
            <ac:spMk id="3" creationId="{684331D0-4A38-3D85-3734-B7CFAE4F3E74}"/>
          </ac:spMkLst>
        </pc:spChg>
        <pc:spChg chg="mod">
          <ac:chgData name="Mỹ  Duyên" userId="95bfbd3d-d3f0-4070-8691-26fd0cbd3b96" providerId="ADAL" clId="{F5CB12F8-A7EF-4441-A04A-F0A8DA1EA17B}" dt="2025-12-28T04:56:57.616" v="352" actId="2711"/>
          <ac:spMkLst>
            <pc:docMk/>
            <pc:sldMk cId="1543782026" sldId="346"/>
            <ac:spMk id="4" creationId="{38FE58CF-6FFD-BD2B-4E25-E692DD5408E3}"/>
          </ac:spMkLst>
        </pc:spChg>
        <pc:spChg chg="mod">
          <ac:chgData name="Mỹ  Duyên" userId="95bfbd3d-d3f0-4070-8691-26fd0cbd3b96" providerId="ADAL" clId="{F5CB12F8-A7EF-4441-A04A-F0A8DA1EA17B}" dt="2025-12-28T04:56:57.616" v="352" actId="2711"/>
          <ac:spMkLst>
            <pc:docMk/>
            <pc:sldMk cId="1543782026" sldId="346"/>
            <ac:spMk id="6" creationId="{E71C4017-14EF-F788-4F6B-D71ECA616616}"/>
          </ac:spMkLst>
        </pc:spChg>
        <pc:spChg chg="mod">
          <ac:chgData name="Mỹ  Duyên" userId="95bfbd3d-d3f0-4070-8691-26fd0cbd3b96" providerId="ADAL" clId="{F5CB12F8-A7EF-4441-A04A-F0A8DA1EA17B}" dt="2025-12-28T04:56:57.616" v="352" actId="2711"/>
          <ac:spMkLst>
            <pc:docMk/>
            <pc:sldMk cId="1543782026" sldId="346"/>
            <ac:spMk id="10" creationId="{BDED7429-520C-285A-129F-9AF683947155}"/>
          </ac:spMkLst>
        </pc:spChg>
        <pc:spChg chg="mod">
          <ac:chgData name="Mỹ  Duyên" userId="95bfbd3d-d3f0-4070-8691-26fd0cbd3b96" providerId="ADAL" clId="{F5CB12F8-A7EF-4441-A04A-F0A8DA1EA17B}" dt="2025-12-28T04:56:57.616" v="352" actId="2711"/>
          <ac:spMkLst>
            <pc:docMk/>
            <pc:sldMk cId="1543782026" sldId="346"/>
            <ac:spMk id="13" creationId="{AE6562A2-9D5F-5216-C36B-58F4C7C3FF8D}"/>
          </ac:spMkLst>
        </pc:spChg>
        <pc:spChg chg="mod">
          <ac:chgData name="Mỹ  Duyên" userId="95bfbd3d-d3f0-4070-8691-26fd0cbd3b96" providerId="ADAL" clId="{F5CB12F8-A7EF-4441-A04A-F0A8DA1EA17B}" dt="2025-12-28T04:56:57.616" v="352" actId="2711"/>
          <ac:spMkLst>
            <pc:docMk/>
            <pc:sldMk cId="1543782026" sldId="346"/>
            <ac:spMk id="15" creationId="{F34A2F27-3186-133F-BF08-E5DD35378E4C}"/>
          </ac:spMkLst>
        </pc:spChg>
        <pc:spChg chg="mod">
          <ac:chgData name="Mỹ  Duyên" userId="95bfbd3d-d3f0-4070-8691-26fd0cbd3b96" providerId="ADAL" clId="{F5CB12F8-A7EF-4441-A04A-F0A8DA1EA17B}" dt="2025-12-28T04:56:57.616" v="352" actId="2711"/>
          <ac:spMkLst>
            <pc:docMk/>
            <pc:sldMk cId="1543782026" sldId="346"/>
            <ac:spMk id="16" creationId="{5753DB88-0525-4F1D-0EAB-E4C32445A285}"/>
          </ac:spMkLst>
        </pc:spChg>
        <pc:spChg chg="mod">
          <ac:chgData name="Mỹ  Duyên" userId="95bfbd3d-d3f0-4070-8691-26fd0cbd3b96" providerId="ADAL" clId="{F5CB12F8-A7EF-4441-A04A-F0A8DA1EA17B}" dt="2025-12-28T04:56:57.616" v="352" actId="2711"/>
          <ac:spMkLst>
            <pc:docMk/>
            <pc:sldMk cId="1543782026" sldId="346"/>
            <ac:spMk id="20" creationId="{4A8B1977-84FF-2F6F-635A-603B2B24716E}"/>
          </ac:spMkLst>
        </pc:spChg>
        <pc:spChg chg="mod">
          <ac:chgData name="Mỹ  Duyên" userId="95bfbd3d-d3f0-4070-8691-26fd0cbd3b96" providerId="ADAL" clId="{F5CB12F8-A7EF-4441-A04A-F0A8DA1EA17B}" dt="2025-12-28T04:56:57.616" v="352" actId="2711"/>
          <ac:spMkLst>
            <pc:docMk/>
            <pc:sldMk cId="1543782026" sldId="346"/>
            <ac:spMk id="23" creationId="{82773D66-F2D7-623C-05F0-75197DC684C4}"/>
          </ac:spMkLst>
        </pc:spChg>
        <pc:spChg chg="mod">
          <ac:chgData name="Mỹ  Duyên" userId="95bfbd3d-d3f0-4070-8691-26fd0cbd3b96" providerId="ADAL" clId="{F5CB12F8-A7EF-4441-A04A-F0A8DA1EA17B}" dt="2025-12-28T04:56:57.616" v="352" actId="2711"/>
          <ac:spMkLst>
            <pc:docMk/>
            <pc:sldMk cId="1543782026" sldId="346"/>
            <ac:spMk id="28" creationId="{28DADE48-9AA2-123C-0F75-782E79C9A08E}"/>
          </ac:spMkLst>
        </pc:spChg>
        <pc:spChg chg="mod">
          <ac:chgData name="Mỹ  Duyên" userId="95bfbd3d-d3f0-4070-8691-26fd0cbd3b96" providerId="ADAL" clId="{F5CB12F8-A7EF-4441-A04A-F0A8DA1EA17B}" dt="2025-12-28T04:56:57.616" v="352" actId="2711"/>
          <ac:spMkLst>
            <pc:docMk/>
            <pc:sldMk cId="1543782026" sldId="346"/>
            <ac:spMk id="29" creationId="{12DF9E49-95CD-DB1F-28D4-3E493AE4CD5B}"/>
          </ac:spMkLst>
        </pc:spChg>
        <pc:spChg chg="mod">
          <ac:chgData name="Mỹ  Duyên" userId="95bfbd3d-d3f0-4070-8691-26fd0cbd3b96" providerId="ADAL" clId="{F5CB12F8-A7EF-4441-A04A-F0A8DA1EA17B}" dt="2025-12-28T04:56:57.616" v="352" actId="2711"/>
          <ac:spMkLst>
            <pc:docMk/>
            <pc:sldMk cId="1543782026" sldId="346"/>
            <ac:spMk id="30" creationId="{20810951-7A68-20D0-59B4-B04E47AED26D}"/>
          </ac:spMkLst>
        </pc:spChg>
        <pc:spChg chg="mod">
          <ac:chgData name="Mỹ  Duyên" userId="95bfbd3d-d3f0-4070-8691-26fd0cbd3b96" providerId="ADAL" clId="{F5CB12F8-A7EF-4441-A04A-F0A8DA1EA17B}" dt="2025-12-28T04:56:57.616" v="352" actId="2711"/>
          <ac:spMkLst>
            <pc:docMk/>
            <pc:sldMk cId="1543782026" sldId="346"/>
            <ac:spMk id="31" creationId="{07809D0A-6251-B540-D9FB-BB5C41A30093}"/>
          </ac:spMkLst>
        </pc:spChg>
        <pc:spChg chg="mod">
          <ac:chgData name="Mỹ  Duyên" userId="95bfbd3d-d3f0-4070-8691-26fd0cbd3b96" providerId="ADAL" clId="{F5CB12F8-A7EF-4441-A04A-F0A8DA1EA17B}" dt="2025-12-28T04:57:22.197" v="361" actId="404"/>
          <ac:spMkLst>
            <pc:docMk/>
            <pc:sldMk cId="1543782026" sldId="346"/>
            <ac:spMk id="36" creationId="{8A09B25F-5B67-38E6-B87C-D3F65095980E}"/>
          </ac:spMkLst>
        </pc:spChg>
      </pc:sldChg>
      <pc:sldChg chg="delSp modSp mod delAnim modAnim">
        <pc:chgData name="Mỹ  Duyên" userId="95bfbd3d-d3f0-4070-8691-26fd0cbd3b96" providerId="ADAL" clId="{F5CB12F8-A7EF-4441-A04A-F0A8DA1EA17B}" dt="2025-12-28T05:08:03.089" v="482" actId="403"/>
        <pc:sldMkLst>
          <pc:docMk/>
          <pc:sldMk cId="3565750957" sldId="347"/>
        </pc:sldMkLst>
        <pc:spChg chg="mod">
          <ac:chgData name="Mỹ  Duyên" userId="95bfbd3d-d3f0-4070-8691-26fd0cbd3b96" providerId="ADAL" clId="{F5CB12F8-A7EF-4441-A04A-F0A8DA1EA17B}" dt="2025-12-28T05:08:03.089" v="482" actId="403"/>
          <ac:spMkLst>
            <pc:docMk/>
            <pc:sldMk cId="3565750957" sldId="347"/>
            <ac:spMk id="2" creationId="{9038ADFD-A7A3-39D0-CA41-7E718D955A4D}"/>
          </ac:spMkLst>
        </pc:spChg>
        <pc:spChg chg="del">
          <ac:chgData name="Mỹ  Duyên" userId="95bfbd3d-d3f0-4070-8691-26fd0cbd3b96" providerId="ADAL" clId="{F5CB12F8-A7EF-4441-A04A-F0A8DA1EA17B}" dt="2025-12-28T04:40:17.899" v="216" actId="478"/>
          <ac:spMkLst>
            <pc:docMk/>
            <pc:sldMk cId="3565750957" sldId="347"/>
            <ac:spMk id="91" creationId="{B07DEA50-48CF-0207-86D3-7F3952A94D5C}"/>
          </ac:spMkLst>
        </pc:spChg>
        <pc:grpChg chg="del">
          <ac:chgData name="Mỹ  Duyên" userId="95bfbd3d-d3f0-4070-8691-26fd0cbd3b96" providerId="ADAL" clId="{F5CB12F8-A7EF-4441-A04A-F0A8DA1EA17B}" dt="2025-12-28T04:40:14.614" v="215" actId="478"/>
          <ac:grpSpMkLst>
            <pc:docMk/>
            <pc:sldMk cId="3565750957" sldId="347"/>
            <ac:grpSpMk id="11" creationId="{6D9EDC86-0250-092D-AE2F-3EE62A4FEF1E}"/>
          </ac:grpSpMkLst>
        </pc:grpChg>
        <pc:grpChg chg="del">
          <ac:chgData name="Mỹ  Duyên" userId="95bfbd3d-d3f0-4070-8691-26fd0cbd3b96" providerId="ADAL" clId="{F5CB12F8-A7EF-4441-A04A-F0A8DA1EA17B}" dt="2025-12-28T04:40:07.313" v="213" actId="478"/>
          <ac:grpSpMkLst>
            <pc:docMk/>
            <pc:sldMk cId="3565750957" sldId="347"/>
            <ac:grpSpMk id="83" creationId="{8519B582-06BD-ACCF-4323-0FD71B31E8A1}"/>
          </ac:grpSpMkLst>
        </pc:grpChg>
        <pc:grpChg chg="del">
          <ac:chgData name="Mỹ  Duyên" userId="95bfbd3d-d3f0-4070-8691-26fd0cbd3b96" providerId="ADAL" clId="{F5CB12F8-A7EF-4441-A04A-F0A8DA1EA17B}" dt="2025-12-28T04:40:10.934" v="214" actId="478"/>
          <ac:grpSpMkLst>
            <pc:docMk/>
            <pc:sldMk cId="3565750957" sldId="347"/>
            <ac:grpSpMk id="87" creationId="{C75EFB06-174C-DE0F-EC63-8737C87603EE}"/>
          </ac:grpSpMkLst>
        </pc:grpChg>
        <pc:graphicFrameChg chg="mod modGraphic">
          <ac:chgData name="Mỹ  Duyên" userId="95bfbd3d-d3f0-4070-8691-26fd0cbd3b96" providerId="ADAL" clId="{F5CB12F8-A7EF-4441-A04A-F0A8DA1EA17B}" dt="2025-12-28T05:07:57.475" v="480" actId="403"/>
          <ac:graphicFrameMkLst>
            <pc:docMk/>
            <pc:sldMk cId="3565750957" sldId="347"/>
            <ac:graphicFrameMk id="6" creationId="{38D405C0-9EBE-8E23-AD7C-22EE65039F72}"/>
          </ac:graphicFrameMkLst>
        </pc:graphicFrameChg>
        <pc:picChg chg="del">
          <ac:chgData name="Mỹ  Duyên" userId="95bfbd3d-d3f0-4070-8691-26fd0cbd3b96" providerId="ADAL" clId="{F5CB12F8-A7EF-4441-A04A-F0A8DA1EA17B}" dt="2025-12-28T04:40:38.971" v="221" actId="478"/>
          <ac:picMkLst>
            <pc:docMk/>
            <pc:sldMk cId="3565750957" sldId="347"/>
            <ac:picMk id="7" creationId="{16CFCCEF-E39B-DE0D-A5BB-D6D4B3E76B73}"/>
          </ac:picMkLst>
        </pc:picChg>
        <pc:picChg chg="del">
          <ac:chgData name="Mỹ  Duyên" userId="95bfbd3d-d3f0-4070-8691-26fd0cbd3b96" providerId="ADAL" clId="{F5CB12F8-A7EF-4441-A04A-F0A8DA1EA17B}" dt="2025-12-28T04:40:40.113" v="222" actId="478"/>
          <ac:picMkLst>
            <pc:docMk/>
            <pc:sldMk cId="3565750957" sldId="347"/>
            <ac:picMk id="8" creationId="{1A15CEA2-D0D2-14A0-7267-C0B3D212C3F9}"/>
          </ac:picMkLst>
        </pc:picChg>
        <pc:picChg chg="del">
          <ac:chgData name="Mỹ  Duyên" userId="95bfbd3d-d3f0-4070-8691-26fd0cbd3b96" providerId="ADAL" clId="{F5CB12F8-A7EF-4441-A04A-F0A8DA1EA17B}" dt="2025-12-28T04:40:41.309" v="223" actId="478"/>
          <ac:picMkLst>
            <pc:docMk/>
            <pc:sldMk cId="3565750957" sldId="347"/>
            <ac:picMk id="9" creationId="{4C30EAF5-2CA2-50F4-D0BD-295A08377430}"/>
          </ac:picMkLst>
        </pc:picChg>
        <pc:picChg chg="del">
          <ac:chgData name="Mỹ  Duyên" userId="95bfbd3d-d3f0-4070-8691-26fd0cbd3b96" providerId="ADAL" clId="{F5CB12F8-A7EF-4441-A04A-F0A8DA1EA17B}" dt="2025-12-28T04:40:37.544" v="220" actId="478"/>
          <ac:picMkLst>
            <pc:docMk/>
            <pc:sldMk cId="3565750957" sldId="347"/>
            <ac:picMk id="10" creationId="{683DBC77-3DCC-8B1D-21F7-0044CC0774A4}"/>
          </ac:picMkLst>
        </pc:picChg>
      </pc:sldChg>
      <pc:sldChg chg="delSp modSp mod delAnim">
        <pc:chgData name="Mỹ  Duyên" userId="95bfbd3d-d3f0-4070-8691-26fd0cbd3b96" providerId="ADAL" clId="{F5CB12F8-A7EF-4441-A04A-F0A8DA1EA17B}" dt="2025-12-28T05:16:45.600" v="583" actId="1076"/>
        <pc:sldMkLst>
          <pc:docMk/>
          <pc:sldMk cId="280665080" sldId="348"/>
        </pc:sldMkLst>
        <pc:spChg chg="del">
          <ac:chgData name="Mỹ  Duyên" userId="95bfbd3d-d3f0-4070-8691-26fd0cbd3b96" providerId="ADAL" clId="{F5CB12F8-A7EF-4441-A04A-F0A8DA1EA17B}" dt="2025-12-28T05:16:03.769" v="570" actId="478"/>
          <ac:spMkLst>
            <pc:docMk/>
            <pc:sldMk cId="280665080" sldId="348"/>
            <ac:spMk id="999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5:12:43.745" v="554" actId="478"/>
          <ac:spMkLst>
            <pc:docMk/>
            <pc:sldMk cId="280665080" sldId="348"/>
            <ac:spMk id="1000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16:37.129" v="581" actId="1076"/>
          <ac:spMkLst>
            <pc:docMk/>
            <pc:sldMk cId="280665080" sldId="348"/>
            <ac:spMk id="1003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5:15:54.887" v="560" actId="478"/>
          <ac:spMkLst>
            <pc:docMk/>
            <pc:sldMk cId="280665080" sldId="348"/>
            <ac:spMk id="1004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16:41.237" v="582" actId="1076"/>
          <ac:spMkLst>
            <pc:docMk/>
            <pc:sldMk cId="280665080" sldId="348"/>
            <ac:spMk id="1005" creationId="{00000000-0000-0000-0000-000000000000}"/>
          </ac:spMkLst>
        </pc:spChg>
        <pc:spChg chg="mod">
          <ac:chgData name="Mỹ  Duyên" userId="95bfbd3d-d3f0-4070-8691-26fd0cbd3b96" providerId="ADAL" clId="{F5CB12F8-A7EF-4441-A04A-F0A8DA1EA17B}" dt="2025-12-28T05:16:45.600" v="583" actId="1076"/>
          <ac:spMkLst>
            <pc:docMk/>
            <pc:sldMk cId="280665080" sldId="348"/>
            <ac:spMk id="1006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5:16:09.385" v="573" actId="478"/>
          <ac:spMkLst>
            <pc:docMk/>
            <pc:sldMk cId="280665080" sldId="348"/>
            <ac:spMk id="1080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5:15:56.741" v="562" actId="478"/>
          <ac:spMkLst>
            <pc:docMk/>
            <pc:sldMk cId="280665080" sldId="348"/>
            <ac:spMk id="1092" creationId="{00000000-0000-0000-0000-000000000000}"/>
          </ac:spMkLst>
        </pc:spChg>
        <pc:spChg chg="del">
          <ac:chgData name="Mỹ  Duyên" userId="95bfbd3d-d3f0-4070-8691-26fd0cbd3b96" providerId="ADAL" clId="{F5CB12F8-A7EF-4441-A04A-F0A8DA1EA17B}" dt="2025-12-28T05:16:07.501" v="572" actId="478"/>
          <ac:spMkLst>
            <pc:docMk/>
            <pc:sldMk cId="280665080" sldId="348"/>
            <ac:spMk id="1097" creationId="{00000000-0000-0000-0000-000000000000}"/>
          </ac:spMkLst>
        </pc:spChg>
        <pc:grpChg chg="del">
          <ac:chgData name="Mỹ  Duyên" userId="95bfbd3d-d3f0-4070-8691-26fd0cbd3b96" providerId="ADAL" clId="{F5CB12F8-A7EF-4441-A04A-F0A8DA1EA17B}" dt="2025-12-28T05:15:53.172" v="558" actId="478"/>
          <ac:grpSpMkLst>
            <pc:docMk/>
            <pc:sldMk cId="280665080" sldId="348"/>
            <ac:grpSpMk id="1007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5:45.978" v="555" actId="478"/>
          <ac:grpSpMkLst>
            <pc:docMk/>
            <pc:sldMk cId="280665080" sldId="348"/>
            <ac:grpSpMk id="1020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6:03.204" v="569" actId="478"/>
          <ac:grpSpMkLst>
            <pc:docMk/>
            <pc:sldMk cId="280665080" sldId="348"/>
            <ac:grpSpMk id="1033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5:58.361" v="564" actId="478"/>
          <ac:grpSpMkLst>
            <pc:docMk/>
            <pc:sldMk cId="280665080" sldId="348"/>
            <ac:grpSpMk id="1055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6:01.634" v="567" actId="478"/>
          <ac:grpSpMkLst>
            <pc:docMk/>
            <pc:sldMk cId="280665080" sldId="348"/>
            <ac:grpSpMk id="1064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5:57.736" v="563" actId="478"/>
          <ac:grpSpMkLst>
            <pc:docMk/>
            <pc:sldMk cId="280665080" sldId="348"/>
            <ac:grpSpMk id="106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5:54.211" v="559" actId="478"/>
          <ac:grpSpMkLst>
            <pc:docMk/>
            <pc:sldMk cId="280665080" sldId="348"/>
            <ac:grpSpMk id="1072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6:05.031" v="571" actId="478"/>
          <ac:grpSpMkLst>
            <pc:docMk/>
            <pc:sldMk cId="280665080" sldId="348"/>
            <ac:grpSpMk id="1076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6:02.507" v="568" actId="478"/>
          <ac:grpSpMkLst>
            <pc:docMk/>
            <pc:sldMk cId="280665080" sldId="348"/>
            <ac:grpSpMk id="1081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6:00.757" v="566" actId="478"/>
          <ac:grpSpMkLst>
            <pc:docMk/>
            <pc:sldMk cId="280665080" sldId="348"/>
            <ac:grpSpMk id="1084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5:59.350" v="565" actId="478"/>
          <ac:grpSpMkLst>
            <pc:docMk/>
            <pc:sldMk cId="280665080" sldId="348"/>
            <ac:grpSpMk id="1088" creationId="{00000000-0000-0000-0000-000000000000}"/>
          </ac:grpSpMkLst>
        </pc:grpChg>
        <pc:grpChg chg="del">
          <ac:chgData name="Mỹ  Duyên" userId="95bfbd3d-d3f0-4070-8691-26fd0cbd3b96" providerId="ADAL" clId="{F5CB12F8-A7EF-4441-A04A-F0A8DA1EA17B}" dt="2025-12-28T05:15:51.635" v="557" actId="478"/>
          <ac:grpSpMkLst>
            <pc:docMk/>
            <pc:sldMk cId="280665080" sldId="348"/>
            <ac:grpSpMk id="1093" creationId="{00000000-0000-0000-0000-000000000000}"/>
          </ac:grpSpMkLst>
        </pc:grpChg>
        <pc:cxnChg chg="del mod">
          <ac:chgData name="Mỹ  Duyên" userId="95bfbd3d-d3f0-4070-8691-26fd0cbd3b96" providerId="ADAL" clId="{F5CB12F8-A7EF-4441-A04A-F0A8DA1EA17B}" dt="2025-12-28T05:15:50.438" v="556" actId="478"/>
          <ac:cxnSpMkLst>
            <pc:docMk/>
            <pc:sldMk cId="280665080" sldId="348"/>
            <ac:cxnSpMk id="1031" creationId="{00000000-0000-0000-0000-000000000000}"/>
          </ac:cxnSpMkLst>
        </pc:cxnChg>
        <pc:cxnChg chg="del mod">
          <ac:chgData name="Mỹ  Duyên" userId="95bfbd3d-d3f0-4070-8691-26fd0cbd3b96" providerId="ADAL" clId="{F5CB12F8-A7EF-4441-A04A-F0A8DA1EA17B}" dt="2025-12-28T05:15:55.721" v="561" actId="478"/>
          <ac:cxnSpMkLst>
            <pc:docMk/>
            <pc:sldMk cId="280665080" sldId="348"/>
            <ac:cxnSpMk id="1032" creationId="{00000000-0000-0000-0000-000000000000}"/>
          </ac:cxnSpMkLst>
        </pc:cxnChg>
      </pc:sldChg>
      <pc:sldChg chg="modSp mod">
        <pc:chgData name="Mỹ  Duyên" userId="95bfbd3d-d3f0-4070-8691-26fd0cbd3b96" providerId="ADAL" clId="{F5CB12F8-A7EF-4441-A04A-F0A8DA1EA17B}" dt="2025-12-28T04:51:51.177" v="315" actId="2711"/>
        <pc:sldMkLst>
          <pc:docMk/>
          <pc:sldMk cId="1619972225" sldId="349"/>
        </pc:sldMkLst>
        <pc:spChg chg="mod">
          <ac:chgData name="Mỹ  Duyên" userId="95bfbd3d-d3f0-4070-8691-26fd0cbd3b96" providerId="ADAL" clId="{F5CB12F8-A7EF-4441-A04A-F0A8DA1EA17B}" dt="2025-12-28T04:51:51.177" v="315" actId="2711"/>
          <ac:spMkLst>
            <pc:docMk/>
            <pc:sldMk cId="1619972225" sldId="349"/>
            <ac:spMk id="22" creationId="{E9BE93B3-B49D-4171-9F6E-6BAF19A8A820}"/>
          </ac:spMkLst>
        </pc:spChg>
        <pc:spChg chg="mod">
          <ac:chgData name="Mỹ  Duyên" userId="95bfbd3d-d3f0-4070-8691-26fd0cbd3b96" providerId="ADAL" clId="{F5CB12F8-A7EF-4441-A04A-F0A8DA1EA17B}" dt="2025-12-28T04:51:38.850" v="314" actId="1076"/>
          <ac:spMkLst>
            <pc:docMk/>
            <pc:sldMk cId="1619972225" sldId="349"/>
            <ac:spMk id="23" creationId="{2C4E77DB-3E4F-E856-7DD3-CE2CDFF7770B}"/>
          </ac:spMkLst>
        </pc:spChg>
      </pc:sldChg>
      <pc:sldMasterChg chg="modSldLayout">
        <pc:chgData name="Mỹ  Duyên" userId="95bfbd3d-d3f0-4070-8691-26fd0cbd3b96" providerId="ADAL" clId="{F5CB12F8-A7EF-4441-A04A-F0A8DA1EA17B}" dt="2025-12-28T04:04:25.674" v="11" actId="478"/>
        <pc:sldMasterMkLst>
          <pc:docMk/>
          <pc:sldMasterMk cId="0" sldId="2147483686"/>
        </pc:sldMasterMkLst>
        <pc:sldLayoutChg chg="delSp mod">
          <pc:chgData name="Mỹ  Duyên" userId="95bfbd3d-d3f0-4070-8691-26fd0cbd3b96" providerId="ADAL" clId="{F5CB12F8-A7EF-4441-A04A-F0A8DA1EA17B}" dt="2025-12-28T04:02:54.598" v="2" actId="478"/>
          <pc:sldLayoutMkLst>
            <pc:docMk/>
            <pc:sldMasterMk cId="0" sldId="2147483686"/>
            <pc:sldLayoutMk cId="0" sldId="2147483682"/>
          </pc:sldLayoutMkLst>
          <pc:spChg chg="del">
            <ac:chgData name="Mỹ  Duyên" userId="95bfbd3d-d3f0-4070-8691-26fd0cbd3b96" providerId="ADAL" clId="{F5CB12F8-A7EF-4441-A04A-F0A8DA1EA17B}" dt="2025-12-28T04:02:54.598" v="2" actId="478"/>
            <ac:spMkLst>
              <pc:docMk/>
              <pc:sldMasterMk cId="0" sldId="2147483686"/>
              <pc:sldLayoutMk cId="0" sldId="2147483682"/>
              <ac:spMk id="343" creationId="{00000000-0000-0000-0000-000000000000}"/>
            </ac:spMkLst>
          </pc:spChg>
          <pc:grpChg chg="del">
            <ac:chgData name="Mỹ  Duyên" userId="95bfbd3d-d3f0-4070-8691-26fd0cbd3b96" providerId="ADAL" clId="{F5CB12F8-A7EF-4441-A04A-F0A8DA1EA17B}" dt="2025-12-28T04:02:50.443" v="0" actId="478"/>
            <ac:grpSpMkLst>
              <pc:docMk/>
              <pc:sldMasterMk cId="0" sldId="2147483686"/>
              <pc:sldLayoutMk cId="0" sldId="2147483682"/>
              <ac:grpSpMk id="300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2:51.491" v="1" actId="478"/>
            <ac:grpSpMkLst>
              <pc:docMk/>
              <pc:sldMasterMk cId="0" sldId="2147483686"/>
              <pc:sldLayoutMk cId="0" sldId="2147483682"/>
              <ac:grpSpMk id="322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2:54.598" v="2" actId="478"/>
            <ac:grpSpMkLst>
              <pc:docMk/>
              <pc:sldMasterMk cId="0" sldId="2147483686"/>
              <pc:sldLayoutMk cId="0" sldId="2147483682"/>
              <ac:grpSpMk id="340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2:54.598" v="2" actId="478"/>
            <ac:grpSpMkLst>
              <pc:docMk/>
              <pc:sldMasterMk cId="0" sldId="2147483686"/>
              <pc:sldLayoutMk cId="0" sldId="2147483682"/>
              <ac:grpSpMk id="344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2:54.598" v="2" actId="478"/>
            <ac:grpSpMkLst>
              <pc:docMk/>
              <pc:sldMasterMk cId="0" sldId="2147483686"/>
              <pc:sldLayoutMk cId="0" sldId="2147483682"/>
              <ac:grpSpMk id="348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5CB12F8-A7EF-4441-A04A-F0A8DA1EA17B}" dt="2025-12-28T04:04:25.674" v="11" actId="478"/>
          <pc:sldLayoutMkLst>
            <pc:docMk/>
            <pc:sldMasterMk cId="0" sldId="2147483686"/>
            <pc:sldLayoutMk cId="0" sldId="2147483683"/>
          </pc:sldLayoutMkLst>
          <pc:spChg chg="del">
            <ac:chgData name="Mỹ  Duyên" userId="95bfbd3d-d3f0-4070-8691-26fd0cbd3b96" providerId="ADAL" clId="{F5CB12F8-A7EF-4441-A04A-F0A8DA1EA17B}" dt="2025-12-28T04:04:25.674" v="11" actId="478"/>
            <ac:spMkLst>
              <pc:docMk/>
              <pc:sldMasterMk cId="0" sldId="2147483686"/>
              <pc:sldLayoutMk cId="0" sldId="2147483683"/>
              <ac:spMk id="353" creationId="{00000000-0000-0000-0000-000000000000}"/>
            </ac:spMkLst>
          </pc:spChg>
          <pc:grpChg chg="del">
            <ac:chgData name="Mỹ  Duyên" userId="95bfbd3d-d3f0-4070-8691-26fd0cbd3b96" providerId="ADAL" clId="{F5CB12F8-A7EF-4441-A04A-F0A8DA1EA17B}" dt="2025-12-28T04:04:25.674" v="11" actId="478"/>
            <ac:grpSpMkLst>
              <pc:docMk/>
              <pc:sldMasterMk cId="0" sldId="2147483686"/>
              <pc:sldLayoutMk cId="0" sldId="2147483683"/>
              <ac:grpSpMk id="354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4:25.674" v="11" actId="478"/>
            <ac:grpSpMkLst>
              <pc:docMk/>
              <pc:sldMasterMk cId="0" sldId="2147483686"/>
              <pc:sldLayoutMk cId="0" sldId="2147483683"/>
              <ac:grpSpMk id="376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4:25.674" v="11" actId="478"/>
            <ac:grpSpMkLst>
              <pc:docMk/>
              <pc:sldMasterMk cId="0" sldId="2147483686"/>
              <pc:sldLayoutMk cId="0" sldId="2147483683"/>
              <ac:grpSpMk id="380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4:25.674" v="11" actId="478"/>
            <ac:grpSpMkLst>
              <pc:docMk/>
              <pc:sldMasterMk cId="0" sldId="2147483686"/>
              <pc:sldLayoutMk cId="0" sldId="2147483683"/>
              <ac:grpSpMk id="384" creationId="{00000000-0000-0000-0000-000000000000}"/>
            </ac:grpSpMkLst>
          </pc:grpChg>
        </pc:sldLayoutChg>
      </pc:sldMasterChg>
      <pc:sldMasterChg chg="modSldLayout">
        <pc:chgData name="Mỹ  Duyên" userId="95bfbd3d-d3f0-4070-8691-26fd0cbd3b96" providerId="ADAL" clId="{F5CB12F8-A7EF-4441-A04A-F0A8DA1EA17B}" dt="2025-12-28T04:04:17.743" v="10" actId="478"/>
        <pc:sldMasterMkLst>
          <pc:docMk/>
          <pc:sldMasterMk cId="3010046960" sldId="2147483709"/>
        </pc:sldMasterMkLst>
        <pc:sldLayoutChg chg="delSp mod">
          <pc:chgData name="Mỹ  Duyên" userId="95bfbd3d-d3f0-4070-8691-26fd0cbd3b96" providerId="ADAL" clId="{F5CB12F8-A7EF-4441-A04A-F0A8DA1EA17B}" dt="2025-12-28T04:04:01.712" v="6" actId="478"/>
          <pc:sldLayoutMkLst>
            <pc:docMk/>
            <pc:sldMasterMk cId="3010046960" sldId="2147483709"/>
            <pc:sldLayoutMk cId="2525812570" sldId="2147483710"/>
          </pc:sldLayoutMkLst>
          <pc:spChg chg="del">
            <ac:chgData name="Mỹ  Duyên" userId="95bfbd3d-d3f0-4070-8691-26fd0cbd3b96" providerId="ADAL" clId="{F5CB12F8-A7EF-4441-A04A-F0A8DA1EA17B}" dt="2025-12-28T04:04:01.712" v="6" actId="478"/>
            <ac:spMkLst>
              <pc:docMk/>
              <pc:sldMasterMk cId="3010046960" sldId="2147483709"/>
              <pc:sldLayoutMk cId="2525812570" sldId="2147483710"/>
              <ac:spMk id="33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4:01.712" v="6" actId="478"/>
            <ac:spMkLst>
              <pc:docMk/>
              <pc:sldMasterMk cId="3010046960" sldId="2147483709"/>
              <pc:sldLayoutMk cId="2525812570" sldId="2147483710"/>
              <ac:spMk id="34" creationId="{00000000-0000-0000-0000-000000000000}"/>
            </ac:spMkLst>
          </pc:spChg>
          <pc:grpChg chg="del">
            <ac:chgData name="Mỹ  Duyên" userId="95bfbd3d-d3f0-4070-8691-26fd0cbd3b96" providerId="ADAL" clId="{F5CB12F8-A7EF-4441-A04A-F0A8DA1EA17B}" dt="2025-12-28T04:04:01.712" v="6" actId="478"/>
            <ac:grpSpMkLst>
              <pc:docMk/>
              <pc:sldMasterMk cId="3010046960" sldId="2147483709"/>
              <pc:sldLayoutMk cId="2525812570" sldId="2147483710"/>
              <ac:grpSpMk id="9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4:01.712" v="6" actId="478"/>
            <ac:grpSpMkLst>
              <pc:docMk/>
              <pc:sldMasterMk cId="3010046960" sldId="2147483709"/>
              <pc:sldLayoutMk cId="2525812570" sldId="2147483710"/>
              <ac:grpSpMk id="22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4:01.712" v="6" actId="478"/>
            <ac:grpSpMkLst>
              <pc:docMk/>
              <pc:sldMasterMk cId="3010046960" sldId="2147483709"/>
              <pc:sldLayoutMk cId="2525812570" sldId="2147483710"/>
              <ac:grpSpMk id="35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5CB12F8-A7EF-4441-A04A-F0A8DA1EA17B}" dt="2025-12-28T04:04:06.567" v="7" actId="478"/>
          <pc:sldLayoutMkLst>
            <pc:docMk/>
            <pc:sldMasterMk cId="3010046960" sldId="2147483709"/>
            <pc:sldLayoutMk cId="3106423210" sldId="2147483711"/>
          </pc:sldLayoutMkLst>
          <pc:spChg chg="del">
            <ac:chgData name="Mỹ  Duyên" userId="95bfbd3d-d3f0-4070-8691-26fd0cbd3b96" providerId="ADAL" clId="{F5CB12F8-A7EF-4441-A04A-F0A8DA1EA17B}" dt="2025-12-28T04:04:06.567" v="7" actId="478"/>
            <ac:spMkLst>
              <pc:docMk/>
              <pc:sldMasterMk cId="3010046960" sldId="2147483709"/>
              <pc:sldLayoutMk cId="3106423210" sldId="2147483711"/>
              <ac:spMk id="231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4:06.567" v="7" actId="478"/>
            <ac:spMkLst>
              <pc:docMk/>
              <pc:sldMasterMk cId="3010046960" sldId="2147483709"/>
              <pc:sldLayoutMk cId="3106423210" sldId="2147483711"/>
              <ac:spMk id="249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4:06.567" v="7" actId="478"/>
            <ac:spMkLst>
              <pc:docMk/>
              <pc:sldMasterMk cId="3010046960" sldId="2147483709"/>
              <pc:sldLayoutMk cId="3106423210" sldId="2147483711"/>
              <ac:spMk id="250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4:06.567" v="7" actId="478"/>
            <ac:spMkLst>
              <pc:docMk/>
              <pc:sldMasterMk cId="3010046960" sldId="2147483709"/>
              <pc:sldLayoutMk cId="3106423210" sldId="2147483711"/>
              <ac:spMk id="251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4:06.567" v="7" actId="478"/>
            <ac:spMkLst>
              <pc:docMk/>
              <pc:sldMasterMk cId="3010046960" sldId="2147483709"/>
              <pc:sldLayoutMk cId="3106423210" sldId="2147483711"/>
              <ac:spMk id="252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4:06.567" v="7" actId="478"/>
            <ac:spMkLst>
              <pc:docMk/>
              <pc:sldMasterMk cId="3010046960" sldId="2147483709"/>
              <pc:sldLayoutMk cId="3106423210" sldId="2147483711"/>
              <ac:spMk id="253" creationId="{00000000-0000-0000-0000-000000000000}"/>
            </ac:spMkLst>
          </pc:spChg>
          <pc:grpChg chg="del">
            <ac:chgData name="Mỹ  Duyên" userId="95bfbd3d-d3f0-4070-8691-26fd0cbd3b96" providerId="ADAL" clId="{F5CB12F8-A7EF-4441-A04A-F0A8DA1EA17B}" dt="2025-12-28T04:04:06.567" v="7" actId="478"/>
            <ac:grpSpMkLst>
              <pc:docMk/>
              <pc:sldMasterMk cId="3010046960" sldId="2147483709"/>
              <pc:sldLayoutMk cId="3106423210" sldId="2147483711"/>
              <ac:grpSpMk id="218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4:06.567" v="7" actId="478"/>
            <ac:grpSpMkLst>
              <pc:docMk/>
              <pc:sldMasterMk cId="3010046960" sldId="2147483709"/>
              <pc:sldLayoutMk cId="3106423210" sldId="2147483711"/>
              <ac:grpSpMk id="232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5CB12F8-A7EF-4441-A04A-F0A8DA1EA17B}" dt="2025-12-28T04:04:11.656" v="8" actId="478"/>
          <pc:sldLayoutMkLst>
            <pc:docMk/>
            <pc:sldMasterMk cId="3010046960" sldId="2147483709"/>
            <pc:sldLayoutMk cId="3115136883" sldId="2147483713"/>
          </pc:sldLayoutMkLst>
          <pc:spChg chg="del">
            <ac:chgData name="Mỹ  Duyên" userId="95bfbd3d-d3f0-4070-8691-26fd0cbd3b96" providerId="ADAL" clId="{F5CB12F8-A7EF-4441-A04A-F0A8DA1EA17B}" dt="2025-12-28T04:04:11.656" v="8" actId="478"/>
            <ac:spMkLst>
              <pc:docMk/>
              <pc:sldMasterMk cId="3010046960" sldId="2147483709"/>
              <pc:sldLayoutMk cId="3115136883" sldId="2147483713"/>
              <ac:spMk id="567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4:11.656" v="8" actId="478"/>
            <ac:spMkLst>
              <pc:docMk/>
              <pc:sldMasterMk cId="3010046960" sldId="2147483709"/>
              <pc:sldLayoutMk cId="3115136883" sldId="2147483713"/>
              <ac:spMk id="568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4:11.656" v="8" actId="478"/>
            <ac:spMkLst>
              <pc:docMk/>
              <pc:sldMasterMk cId="3010046960" sldId="2147483709"/>
              <pc:sldLayoutMk cId="3115136883" sldId="2147483713"/>
              <ac:spMk id="569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4:11.656" v="8" actId="478"/>
            <ac:spMkLst>
              <pc:docMk/>
              <pc:sldMasterMk cId="3010046960" sldId="2147483709"/>
              <pc:sldLayoutMk cId="3115136883" sldId="2147483713"/>
              <ac:spMk id="570" creationId="{00000000-0000-0000-0000-000000000000}"/>
            </ac:spMkLst>
          </pc:spChg>
          <pc:grpChg chg="del">
            <ac:chgData name="Mỹ  Duyên" userId="95bfbd3d-d3f0-4070-8691-26fd0cbd3b96" providerId="ADAL" clId="{F5CB12F8-A7EF-4441-A04A-F0A8DA1EA17B}" dt="2025-12-28T04:04:11.656" v="8" actId="478"/>
            <ac:grpSpMkLst>
              <pc:docMk/>
              <pc:sldMasterMk cId="3010046960" sldId="2147483709"/>
              <pc:sldLayoutMk cId="3115136883" sldId="2147483713"/>
              <ac:grpSpMk id="554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4:11.656" v="8" actId="478"/>
            <ac:grpSpMkLst>
              <pc:docMk/>
              <pc:sldMasterMk cId="3010046960" sldId="2147483709"/>
              <pc:sldLayoutMk cId="3115136883" sldId="2147483713"/>
              <ac:grpSpMk id="571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5CB12F8-A7EF-4441-A04A-F0A8DA1EA17B}" dt="2025-12-28T04:04:14.806" v="9" actId="478"/>
          <pc:sldLayoutMkLst>
            <pc:docMk/>
            <pc:sldMasterMk cId="3010046960" sldId="2147483709"/>
            <pc:sldLayoutMk cId="3528795148" sldId="2147483714"/>
          </pc:sldLayoutMkLst>
          <pc:spChg chg="del">
            <ac:chgData name="Mỹ  Duyên" userId="95bfbd3d-d3f0-4070-8691-26fd0cbd3b96" providerId="ADAL" clId="{F5CB12F8-A7EF-4441-A04A-F0A8DA1EA17B}" dt="2025-12-28T04:04:14.806" v="9" actId="478"/>
            <ac:spMkLst>
              <pc:docMk/>
              <pc:sldMasterMk cId="3010046960" sldId="2147483709"/>
              <pc:sldLayoutMk cId="3528795148" sldId="2147483714"/>
              <ac:spMk id="598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4:14.806" v="9" actId="478"/>
            <ac:spMkLst>
              <pc:docMk/>
              <pc:sldMasterMk cId="3010046960" sldId="2147483709"/>
              <pc:sldLayoutMk cId="3528795148" sldId="2147483714"/>
              <ac:spMk id="599" creationId="{00000000-0000-0000-0000-000000000000}"/>
            </ac:spMkLst>
          </pc:spChg>
          <pc:grpChg chg="del">
            <ac:chgData name="Mỹ  Duyên" userId="95bfbd3d-d3f0-4070-8691-26fd0cbd3b96" providerId="ADAL" clId="{F5CB12F8-A7EF-4441-A04A-F0A8DA1EA17B}" dt="2025-12-28T04:04:14.806" v="9" actId="478"/>
            <ac:grpSpMkLst>
              <pc:docMk/>
              <pc:sldMasterMk cId="3010046960" sldId="2147483709"/>
              <pc:sldLayoutMk cId="3528795148" sldId="2147483714"/>
              <ac:grpSpMk id="585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4:14.806" v="9" actId="478"/>
            <ac:grpSpMkLst>
              <pc:docMk/>
              <pc:sldMasterMk cId="3010046960" sldId="2147483709"/>
              <pc:sldLayoutMk cId="3528795148" sldId="2147483714"/>
              <ac:grpSpMk id="600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5CB12F8-A7EF-4441-A04A-F0A8DA1EA17B}" dt="2025-12-28T04:04:17.743" v="10" actId="478"/>
          <pc:sldLayoutMkLst>
            <pc:docMk/>
            <pc:sldMasterMk cId="3010046960" sldId="2147483709"/>
            <pc:sldLayoutMk cId="3502032807" sldId="2147483715"/>
          </pc:sldLayoutMkLst>
          <pc:grpChg chg="del">
            <ac:chgData name="Mỹ  Duyên" userId="95bfbd3d-d3f0-4070-8691-26fd0cbd3b96" providerId="ADAL" clId="{F5CB12F8-A7EF-4441-A04A-F0A8DA1EA17B}" dt="2025-12-28T04:04:17.743" v="10" actId="478"/>
            <ac:grpSpMkLst>
              <pc:docMk/>
              <pc:sldMasterMk cId="3010046960" sldId="2147483709"/>
              <pc:sldLayoutMk cId="3502032807" sldId="2147483715"/>
              <ac:grpSpMk id="932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4:17.743" v="10" actId="478"/>
            <ac:grpSpMkLst>
              <pc:docMk/>
              <pc:sldMasterMk cId="3010046960" sldId="2147483709"/>
              <pc:sldLayoutMk cId="3502032807" sldId="2147483715"/>
              <ac:grpSpMk id="945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4:17.743" v="10" actId="478"/>
            <ac:grpSpMkLst>
              <pc:docMk/>
              <pc:sldMasterMk cId="3010046960" sldId="2147483709"/>
              <pc:sldLayoutMk cId="3502032807" sldId="2147483715"/>
              <ac:grpSpMk id="956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5CB12F8-A7EF-4441-A04A-F0A8DA1EA17B}" dt="2025-12-28T04:03:54.548" v="5" actId="478"/>
          <pc:sldLayoutMkLst>
            <pc:docMk/>
            <pc:sldMasterMk cId="3010046960" sldId="2147483709"/>
            <pc:sldLayoutMk cId="927429942" sldId="2147483716"/>
          </pc:sldLayoutMkLst>
          <pc:spChg chg="del">
            <ac:chgData name="Mỹ  Duyên" userId="95bfbd3d-d3f0-4070-8691-26fd0cbd3b96" providerId="ADAL" clId="{F5CB12F8-A7EF-4441-A04A-F0A8DA1EA17B}" dt="2025-12-28T04:03:54.548" v="5" actId="478"/>
            <ac:spMkLst>
              <pc:docMk/>
              <pc:sldMasterMk cId="3010046960" sldId="2147483709"/>
              <pc:sldLayoutMk cId="927429942" sldId="2147483716"/>
              <ac:spMk id="1011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54.548" v="5" actId="478"/>
            <ac:spMkLst>
              <pc:docMk/>
              <pc:sldMasterMk cId="3010046960" sldId="2147483709"/>
              <pc:sldLayoutMk cId="927429942" sldId="2147483716"/>
              <ac:spMk id="1012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54.548" v="5" actId="478"/>
            <ac:spMkLst>
              <pc:docMk/>
              <pc:sldMasterMk cId="3010046960" sldId="2147483709"/>
              <pc:sldLayoutMk cId="927429942" sldId="2147483716"/>
              <ac:spMk id="1013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54.548" v="5" actId="478"/>
            <ac:spMkLst>
              <pc:docMk/>
              <pc:sldMasterMk cId="3010046960" sldId="2147483709"/>
              <pc:sldLayoutMk cId="927429942" sldId="2147483716"/>
              <ac:spMk id="1014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54.548" v="5" actId="478"/>
            <ac:spMkLst>
              <pc:docMk/>
              <pc:sldMasterMk cId="3010046960" sldId="2147483709"/>
              <pc:sldLayoutMk cId="927429942" sldId="2147483716"/>
              <ac:spMk id="1015" creationId="{00000000-0000-0000-0000-000000000000}"/>
            </ac:spMkLst>
          </pc:spChg>
          <pc:grpChg chg="del">
            <ac:chgData name="Mỹ  Duyên" userId="95bfbd3d-d3f0-4070-8691-26fd0cbd3b96" providerId="ADAL" clId="{F5CB12F8-A7EF-4441-A04A-F0A8DA1EA17B}" dt="2025-12-28T04:03:54.548" v="5" actId="478"/>
            <ac:grpSpMkLst>
              <pc:docMk/>
              <pc:sldMasterMk cId="3010046960" sldId="2147483709"/>
              <pc:sldLayoutMk cId="927429942" sldId="2147483716"/>
              <ac:grpSpMk id="981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3:54.548" v="5" actId="478"/>
            <ac:grpSpMkLst>
              <pc:docMk/>
              <pc:sldMasterMk cId="3010046960" sldId="2147483709"/>
              <pc:sldLayoutMk cId="927429942" sldId="2147483716"/>
              <ac:grpSpMk id="994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5CB12F8-A7EF-4441-A04A-F0A8DA1EA17B}" dt="2025-12-28T04:03:32.128" v="3" actId="478"/>
          <pc:sldLayoutMkLst>
            <pc:docMk/>
            <pc:sldMasterMk cId="3010046960" sldId="2147483709"/>
            <pc:sldLayoutMk cId="3897763543" sldId="2147483717"/>
          </pc:sldLayoutMkLst>
          <pc:spChg chg="del">
            <ac:chgData name="Mỹ  Duyên" userId="95bfbd3d-d3f0-4070-8691-26fd0cbd3b96" providerId="ADAL" clId="{F5CB12F8-A7EF-4441-A04A-F0A8DA1EA17B}" dt="2025-12-28T04:03:32.128" v="3" actId="478"/>
            <ac:spMkLst>
              <pc:docMk/>
              <pc:sldMasterMk cId="3010046960" sldId="2147483709"/>
              <pc:sldLayoutMk cId="3897763543" sldId="2147483717"/>
              <ac:spMk id="286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32.128" v="3" actId="478"/>
            <ac:spMkLst>
              <pc:docMk/>
              <pc:sldMasterMk cId="3010046960" sldId="2147483709"/>
              <pc:sldLayoutMk cId="3897763543" sldId="2147483717"/>
              <ac:spMk id="287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32.128" v="3" actId="478"/>
            <ac:spMkLst>
              <pc:docMk/>
              <pc:sldMasterMk cId="3010046960" sldId="2147483709"/>
              <pc:sldLayoutMk cId="3897763543" sldId="2147483717"/>
              <ac:spMk id="288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32.128" v="3" actId="478"/>
            <ac:spMkLst>
              <pc:docMk/>
              <pc:sldMasterMk cId="3010046960" sldId="2147483709"/>
              <pc:sldLayoutMk cId="3897763543" sldId="2147483717"/>
              <ac:spMk id="302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32.128" v="3" actId="478"/>
            <ac:spMkLst>
              <pc:docMk/>
              <pc:sldMasterMk cId="3010046960" sldId="2147483709"/>
              <pc:sldLayoutMk cId="3897763543" sldId="2147483717"/>
              <ac:spMk id="303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32.128" v="3" actId="478"/>
            <ac:spMkLst>
              <pc:docMk/>
              <pc:sldMasterMk cId="3010046960" sldId="2147483709"/>
              <pc:sldLayoutMk cId="3897763543" sldId="2147483717"/>
              <ac:spMk id="344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32.128" v="3" actId="478"/>
            <ac:spMkLst>
              <pc:docMk/>
              <pc:sldMasterMk cId="3010046960" sldId="2147483709"/>
              <pc:sldLayoutMk cId="3897763543" sldId="2147483717"/>
              <ac:spMk id="345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32.128" v="3" actId="478"/>
            <ac:spMkLst>
              <pc:docMk/>
              <pc:sldMasterMk cId="3010046960" sldId="2147483709"/>
              <pc:sldLayoutMk cId="3897763543" sldId="2147483717"/>
              <ac:spMk id="346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32.128" v="3" actId="478"/>
            <ac:spMkLst>
              <pc:docMk/>
              <pc:sldMasterMk cId="3010046960" sldId="2147483709"/>
              <pc:sldLayoutMk cId="3897763543" sldId="2147483717"/>
              <ac:spMk id="347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32.128" v="3" actId="478"/>
            <ac:spMkLst>
              <pc:docMk/>
              <pc:sldMasterMk cId="3010046960" sldId="2147483709"/>
              <pc:sldLayoutMk cId="3897763543" sldId="2147483717"/>
              <ac:spMk id="348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32.128" v="3" actId="478"/>
            <ac:spMkLst>
              <pc:docMk/>
              <pc:sldMasterMk cId="3010046960" sldId="2147483709"/>
              <pc:sldLayoutMk cId="3897763543" sldId="2147483717"/>
              <ac:spMk id="353" creationId="{00000000-0000-0000-0000-000000000000}"/>
            </ac:spMkLst>
          </pc:spChg>
          <pc:grpChg chg="del">
            <ac:chgData name="Mỹ  Duyên" userId="95bfbd3d-d3f0-4070-8691-26fd0cbd3b96" providerId="ADAL" clId="{F5CB12F8-A7EF-4441-A04A-F0A8DA1EA17B}" dt="2025-12-28T04:03:32.128" v="3" actId="478"/>
            <ac:grpSpMkLst>
              <pc:docMk/>
              <pc:sldMasterMk cId="3010046960" sldId="2147483709"/>
              <pc:sldLayoutMk cId="3897763543" sldId="2147483717"/>
              <ac:grpSpMk id="289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3:32.128" v="3" actId="478"/>
            <ac:grpSpMkLst>
              <pc:docMk/>
              <pc:sldMasterMk cId="3010046960" sldId="2147483709"/>
              <pc:sldLayoutMk cId="3897763543" sldId="2147483717"/>
              <ac:grpSpMk id="304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3:32.128" v="3" actId="478"/>
            <ac:grpSpMkLst>
              <pc:docMk/>
              <pc:sldMasterMk cId="3010046960" sldId="2147483709"/>
              <pc:sldLayoutMk cId="3897763543" sldId="2147483717"/>
              <ac:grpSpMk id="324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3:32.128" v="3" actId="478"/>
            <ac:grpSpMkLst>
              <pc:docMk/>
              <pc:sldMasterMk cId="3010046960" sldId="2147483709"/>
              <pc:sldLayoutMk cId="3897763543" sldId="2147483717"/>
              <ac:grpSpMk id="349" creationId="{00000000-0000-0000-0000-000000000000}"/>
            </ac:grpSpMkLst>
          </pc:grpChg>
        </pc:sldLayoutChg>
        <pc:sldLayoutChg chg="delSp mod">
          <pc:chgData name="Mỹ  Duyên" userId="95bfbd3d-d3f0-4070-8691-26fd0cbd3b96" providerId="ADAL" clId="{F5CB12F8-A7EF-4441-A04A-F0A8DA1EA17B}" dt="2025-12-28T04:03:42.633" v="4" actId="478"/>
          <pc:sldLayoutMkLst>
            <pc:docMk/>
            <pc:sldMasterMk cId="3010046960" sldId="2147483709"/>
            <pc:sldLayoutMk cId="1054896813" sldId="2147483718"/>
          </pc:sldLayoutMkLst>
          <pc:spChg chg="del">
            <ac:chgData name="Mỹ  Duyên" userId="95bfbd3d-d3f0-4070-8691-26fd0cbd3b96" providerId="ADAL" clId="{F5CB12F8-A7EF-4441-A04A-F0A8DA1EA17B}" dt="2025-12-28T04:03:42.633" v="4" actId="478"/>
            <ac:spMkLst>
              <pc:docMk/>
              <pc:sldMasterMk cId="3010046960" sldId="2147483709"/>
              <pc:sldLayoutMk cId="1054896813" sldId="2147483718"/>
              <ac:spMk id="73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42.633" v="4" actId="478"/>
            <ac:spMkLst>
              <pc:docMk/>
              <pc:sldMasterMk cId="3010046960" sldId="2147483709"/>
              <pc:sldLayoutMk cId="1054896813" sldId="2147483718"/>
              <ac:spMk id="74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42.633" v="4" actId="478"/>
            <ac:spMkLst>
              <pc:docMk/>
              <pc:sldMasterMk cId="3010046960" sldId="2147483709"/>
              <pc:sldLayoutMk cId="1054896813" sldId="2147483718"/>
              <ac:spMk id="75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42.633" v="4" actId="478"/>
            <ac:spMkLst>
              <pc:docMk/>
              <pc:sldMasterMk cId="3010046960" sldId="2147483709"/>
              <pc:sldLayoutMk cId="1054896813" sldId="2147483718"/>
              <ac:spMk id="131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42.633" v="4" actId="478"/>
            <ac:spMkLst>
              <pc:docMk/>
              <pc:sldMasterMk cId="3010046960" sldId="2147483709"/>
              <pc:sldLayoutMk cId="1054896813" sldId="2147483718"/>
              <ac:spMk id="132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42.633" v="4" actId="478"/>
            <ac:spMkLst>
              <pc:docMk/>
              <pc:sldMasterMk cId="3010046960" sldId="2147483709"/>
              <pc:sldLayoutMk cId="1054896813" sldId="2147483718"/>
              <ac:spMk id="133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42.633" v="4" actId="478"/>
            <ac:spMkLst>
              <pc:docMk/>
              <pc:sldMasterMk cId="3010046960" sldId="2147483709"/>
              <pc:sldLayoutMk cId="1054896813" sldId="2147483718"/>
              <ac:spMk id="134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42.633" v="4" actId="478"/>
            <ac:spMkLst>
              <pc:docMk/>
              <pc:sldMasterMk cId="3010046960" sldId="2147483709"/>
              <pc:sldLayoutMk cId="1054896813" sldId="2147483718"/>
              <ac:spMk id="135" creationId="{00000000-0000-0000-0000-000000000000}"/>
            </ac:spMkLst>
          </pc:spChg>
          <pc:spChg chg="del">
            <ac:chgData name="Mỹ  Duyên" userId="95bfbd3d-d3f0-4070-8691-26fd0cbd3b96" providerId="ADAL" clId="{F5CB12F8-A7EF-4441-A04A-F0A8DA1EA17B}" dt="2025-12-28T04:03:42.633" v="4" actId="478"/>
            <ac:spMkLst>
              <pc:docMk/>
              <pc:sldMasterMk cId="3010046960" sldId="2147483709"/>
              <pc:sldLayoutMk cId="1054896813" sldId="2147483718"/>
              <ac:spMk id="136" creationId="{00000000-0000-0000-0000-000000000000}"/>
            </ac:spMkLst>
          </pc:spChg>
          <pc:grpChg chg="del">
            <ac:chgData name="Mỹ  Duyên" userId="95bfbd3d-d3f0-4070-8691-26fd0cbd3b96" providerId="ADAL" clId="{F5CB12F8-A7EF-4441-A04A-F0A8DA1EA17B}" dt="2025-12-28T04:03:42.633" v="4" actId="478"/>
            <ac:grpSpMkLst>
              <pc:docMk/>
              <pc:sldMasterMk cId="3010046960" sldId="2147483709"/>
              <pc:sldLayoutMk cId="1054896813" sldId="2147483718"/>
              <ac:grpSpMk id="60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3:42.633" v="4" actId="478"/>
            <ac:grpSpMkLst>
              <pc:docMk/>
              <pc:sldMasterMk cId="3010046960" sldId="2147483709"/>
              <pc:sldLayoutMk cId="1054896813" sldId="2147483718"/>
              <ac:grpSpMk id="76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3:42.633" v="4" actId="478"/>
            <ac:grpSpMkLst>
              <pc:docMk/>
              <pc:sldMasterMk cId="3010046960" sldId="2147483709"/>
              <pc:sldLayoutMk cId="1054896813" sldId="2147483718"/>
              <ac:grpSpMk id="87" creationId="{00000000-0000-0000-0000-000000000000}"/>
            </ac:grpSpMkLst>
          </pc:grpChg>
          <pc:grpChg chg="del">
            <ac:chgData name="Mỹ  Duyên" userId="95bfbd3d-d3f0-4070-8691-26fd0cbd3b96" providerId="ADAL" clId="{F5CB12F8-A7EF-4441-A04A-F0A8DA1EA17B}" dt="2025-12-28T04:03:42.633" v="4" actId="478"/>
            <ac:grpSpMkLst>
              <pc:docMk/>
              <pc:sldMasterMk cId="3010046960" sldId="2147483709"/>
              <pc:sldLayoutMk cId="1054896813" sldId="2147483718"/>
              <ac:grpSpMk id="111" creationId="{00000000-0000-0000-0000-000000000000}"/>
            </ac:grpSpMkLst>
          </pc:gr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2" name="Google Shape;1852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6247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26f713d58a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26f713d58a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3930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29348de2ba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29348de2ba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129348de2ba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129348de2ba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9373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129348de2ba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129348de2ba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Suggestion: what</a:t>
            </a:r>
            <a:r>
              <a:rPr lang="en-US" baseline="0" dirty="0"/>
              <a:t> a bummer!, That’s a pity!, What a shame!, That’s too bad, that's a real downer. ...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0616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424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9348de2ba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9348de2ba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289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Google Shape;2315;g129348de2ba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6" name="Google Shape;2316;g129348de2ba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29348de2ba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29348de2ba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801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129348de2ba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0" name="Google Shape;1650;g129348de2ba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129348de2ba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129348de2ba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Right-click</a:t>
            </a:r>
            <a:r>
              <a:rPr lang="en-GB" baseline="0" dirty="0"/>
              <a:t> on an image and select change picture.</a:t>
            </a:r>
          </a:p>
          <a:p>
            <a:r>
              <a:rPr lang="en-GB" baseline="0" dirty="0"/>
              <a:t>Select your picture. Click on insert.</a:t>
            </a:r>
          </a:p>
          <a:p>
            <a:r>
              <a:rPr lang="en-GB" baseline="0" dirty="0"/>
              <a:t>Start your presentation.</a:t>
            </a:r>
          </a:p>
          <a:p>
            <a:r>
              <a:rPr lang="en-GB" baseline="0" dirty="0"/>
              <a:t>Click on Fast, Medium or Slow to show the series </a:t>
            </a:r>
            <a:r>
              <a:rPr lang="en-GB" baseline="0"/>
              <a:t>of images.</a:t>
            </a:r>
            <a:endParaRPr lang="en-GB" baseline="0" dirty="0"/>
          </a:p>
          <a:p>
            <a:r>
              <a:rPr lang="en-GB" baseline="0" dirty="0"/>
              <a:t>Click Show All to see all the images.</a:t>
            </a:r>
          </a:p>
          <a:p>
            <a:r>
              <a:rPr lang="en-GB" baseline="0" dirty="0"/>
              <a:t>Click Hide All to hide all the images.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11F98A1-E7D4-4844-929D-EDB2E0984A48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1387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26f713d58a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26f713d58a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73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29348de2ba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29348de2ba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-US" baseline="0" dirty="0"/>
              <a:t> lead to the next part: today we will learn how to express disappointment. 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29348de2ba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129348de2ba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129348de2ba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129348de2ba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Suggestion: That’s too bad!, What a disaster!; That’s so disappointing!,</a:t>
            </a:r>
            <a:r>
              <a:rPr lang="en-US" baseline="0" dirty="0"/>
              <a:t> </a:t>
            </a:r>
            <a:r>
              <a:rPr lang="en-US" dirty="0"/>
              <a:t>what</a:t>
            </a:r>
            <a:r>
              <a:rPr lang="en-US" baseline="0" dirty="0"/>
              <a:t> a bummer!, That’s a pity!, What a shame!, that's a real downer. ... 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26f713d58a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26f713d58a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867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26f713d58a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26f713d58a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282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40">
            <a:off x="2228824" y="3343557"/>
            <a:ext cx="46863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47700" y="1395350"/>
            <a:ext cx="5652600" cy="19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subTitle" idx="1"/>
          </p:nvPr>
        </p:nvSpPr>
        <p:spPr>
          <a:xfrm rot="282">
            <a:off x="3893200" y="3029000"/>
            <a:ext cx="36513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59595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3423525" y="1557050"/>
            <a:ext cx="4590900" cy="14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MAIN_POINT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title"/>
          </p:nvPr>
        </p:nvSpPr>
        <p:spPr>
          <a:xfrm>
            <a:off x="720000" y="921600"/>
            <a:ext cx="3004200" cy="10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1"/>
          </p:nvPr>
        </p:nvSpPr>
        <p:spPr>
          <a:xfrm rot="-206">
            <a:off x="720000" y="2006248"/>
            <a:ext cx="5000400" cy="22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91" name="Google Shape;191;p27"/>
          <p:cNvGrpSpPr/>
          <p:nvPr/>
        </p:nvGrpSpPr>
        <p:grpSpPr>
          <a:xfrm>
            <a:off x="8423994" y="1634077"/>
            <a:ext cx="478821" cy="540522"/>
            <a:chOff x="7352977" y="-304047"/>
            <a:chExt cx="263566" cy="297530"/>
          </a:xfrm>
        </p:grpSpPr>
        <p:sp>
          <p:nvSpPr>
            <p:cNvPr id="192" name="Google Shape;192;p27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7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1706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812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423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36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 userDrawn="1">
  <p:cSld name="Title and text 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136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 userDrawn="1">
  <p:cSld name="Title and text 1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79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445613" y="2962275"/>
            <a:ext cx="38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5599114" y="1253810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595">
            <a:off x="4640762" y="3728225"/>
            <a:ext cx="34671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8597366" y="1518153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032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429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763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96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16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A4D8-C38B-13CB-8D96-F26D9C6E9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F6EC7D-105E-104E-15E7-8552BBC06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AF0A2-5A27-D1BE-FD91-64B8D0D8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DD23-7A1E-44C4-8981-9BAFFD616D17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6BEBF-7A58-CAD4-6B48-107273F9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3A57B-3B8D-51CA-EB8A-CDAD81D0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83D-47B6-4F3B-A506-F7CA66F5C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5734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665A0-4469-B239-42F2-3B4E81D4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B74C0-7E99-D7C2-75F8-9AA5214E9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5DC25-65E5-0D25-A1AE-565A54124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01/01/2026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C1BBD-4A21-0AF1-5679-EBE7013BD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buClrTx/>
              <a:defRPr/>
            </a:pPr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5B835-92DD-42A5-476B-544F05625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>
              <a:buClrTx/>
              <a:defRPr/>
            </a:pPr>
            <a:fld id="{2885D699-091F-4322-9983-565B97A178FD}" type="slidenum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358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2638B-0CDE-CD01-519C-D7ECE74BD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05AB5-BCAF-07F6-9978-FD852B047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BCE1B-C501-8D59-4C24-20BC9C850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DD23-7A1E-44C4-8981-9BAFFD616D17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23294-2266-8124-B237-98302DAB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ED409-F367-0090-CC20-62C91CBF1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83D-47B6-4F3B-A506-F7CA66F5C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646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283C-CFD2-6FE3-B317-035272CAA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ACB66-0B19-5028-1C8D-CFAB76A242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AE38D-B455-5EAD-5E75-764863FAA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D8A9E-781D-04C2-8BCE-2154E76D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DD23-7A1E-44C4-8981-9BAFFD616D17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7416D-8EDE-0F0C-9DAE-9E1F0E07B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A54AF-7E5B-BE53-D5D7-6EF331F1B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83D-47B6-4F3B-A506-F7CA66F5C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04305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20EAB-AB03-B3DB-64E4-35774A3E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021BE-E39F-6404-95B7-FBAE28F83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DE07D-9DB7-62C9-69E6-F11B32F37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913C04-F272-057D-38B2-24F730261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8FE37-AD23-75B6-B9A3-90733D042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B6665F-A8C4-3ABC-29C7-BC925291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DD23-7A1E-44C4-8981-9BAFFD616D17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321E0C-F1FA-732E-00C0-0F5A2FA3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783AB0-0AEC-879B-CA99-F0D1CB348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83D-47B6-4F3B-A506-F7CA66F5C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4123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>
            <a:off x="1583275" y="2905500"/>
            <a:ext cx="2532000" cy="11043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2"/>
          </p:nvPr>
        </p:nvSpPr>
        <p:spPr>
          <a:xfrm>
            <a:off x="5029860" y="2905500"/>
            <a:ext cx="2532000" cy="11043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3"/>
          </p:nvPr>
        </p:nvSpPr>
        <p:spPr>
          <a:xfrm>
            <a:off x="1581691" y="2463525"/>
            <a:ext cx="2535300" cy="4464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4"/>
          </p:nvPr>
        </p:nvSpPr>
        <p:spPr>
          <a:xfrm>
            <a:off x="5029412" y="2463515"/>
            <a:ext cx="2532900" cy="4482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B4C7C-4866-3C6F-6CED-9E724E41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69DEE-C933-FFC3-05ED-05DA84DF9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DD23-7A1E-44C4-8981-9BAFFD616D17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EAB6CF-ADBE-EBAF-25DC-1C565DE2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127D3-E4A0-7FAE-6394-8EB86701A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83D-47B6-4F3B-A506-F7CA66F5C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1223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2D96DC-3F25-A0F9-EBAE-975A8209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DD23-7A1E-44C4-8981-9BAFFD616D17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CCAE74-72B6-5BCB-0323-64E9F5AD9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7FD17-9F8D-3069-AF55-FE7846BF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83D-47B6-4F3B-A506-F7CA66F5C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288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3687D-BB14-309A-AC9C-455F1160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FD046-3E0B-3112-4037-BF10AA548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82107-324C-CCAD-D0F0-1AB006F50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8E2E7-B4B7-6EAA-8D77-B4DA01D24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DD23-7A1E-44C4-8981-9BAFFD616D17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DEF54-5340-CFF9-777C-C2AE9C835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BE96C-B2E3-D528-34E9-A6E6DC5C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83D-47B6-4F3B-A506-F7CA66F5C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32318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BA7F2-DEA1-BD02-72AF-B8E2617A4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26A16E-0732-8ECB-FEE9-A5C79BCF6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69BE17-D880-3ABB-4B0D-DDDA6D279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46914-0CC8-BAF3-7318-D50DC2493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DD23-7A1E-44C4-8981-9BAFFD616D17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0602A-CCA2-A6DD-AFB2-38E61A1F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09502-02BE-DE52-7234-5C8FAC6C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83D-47B6-4F3B-A506-F7CA66F5C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0723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5F73E-3EE6-D057-BDF9-FAE2EDF41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AA7E9-DEE9-3A0C-A9FE-FE247A1FB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80D57-50CF-33DA-7C77-B7B45FD75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DD23-7A1E-44C4-8981-9BAFFD616D17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CF202-8AA2-48A1-1C17-A760A2467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291C8-5524-CC33-750F-886E7C4B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83D-47B6-4F3B-A506-F7CA66F5C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2017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2E8AD1-7203-F393-F981-FC375B7123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CF39E-AAFD-EF94-98FF-D0294FB60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ADDB5-4014-675B-4183-726B5CDF8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DD23-7A1E-44C4-8981-9BAFFD616D17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AACBD-0673-D8D2-E8BD-C2F6D324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7482A-D809-0D77-81FA-F943B29B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83D-47B6-4F3B-A506-F7CA66F5C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249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720000" y="1428750"/>
            <a:ext cx="6153000" cy="24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5" name="Google Shape;65;p8"/>
          <p:cNvGrpSpPr/>
          <p:nvPr/>
        </p:nvGrpSpPr>
        <p:grpSpPr>
          <a:xfrm>
            <a:off x="8152346" y="1428744"/>
            <a:ext cx="861740" cy="642705"/>
            <a:chOff x="7248899" y="-836968"/>
            <a:chExt cx="343432" cy="256139"/>
          </a:xfrm>
        </p:grpSpPr>
        <p:sp>
          <p:nvSpPr>
            <p:cNvPr id="66" name="Google Shape;66;p8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8"/>
          <p:cNvGrpSpPr/>
          <p:nvPr/>
        </p:nvGrpSpPr>
        <p:grpSpPr>
          <a:xfrm>
            <a:off x="480581" y="481552"/>
            <a:ext cx="478821" cy="540522"/>
            <a:chOff x="7352977" y="-304047"/>
            <a:chExt cx="263566" cy="297530"/>
          </a:xfrm>
        </p:grpSpPr>
        <p:sp>
          <p:nvSpPr>
            <p:cNvPr id="70" name="Google Shape;70;p8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title" hasCustomPrompt="1"/>
          </p:nvPr>
        </p:nvSpPr>
        <p:spPr>
          <a:xfrm rot="350">
            <a:off x="1625225" y="1391700"/>
            <a:ext cx="5893500" cy="19197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4" name="Google Shape;84;p11"/>
          <p:cNvSpPr txBox="1">
            <a:spLocks noGrp="1"/>
          </p:cNvSpPr>
          <p:nvPr>
            <p:ph type="subTitle" idx="1"/>
          </p:nvPr>
        </p:nvSpPr>
        <p:spPr>
          <a:xfrm>
            <a:off x="1622975" y="3311700"/>
            <a:ext cx="5898000" cy="4404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720153" y="123602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"/>
          </p:nvPr>
        </p:nvSpPr>
        <p:spPr>
          <a:xfrm>
            <a:off x="720000" y="1683618"/>
            <a:ext cx="2662800" cy="5634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2" hasCustomPrompt="1"/>
          </p:nvPr>
        </p:nvSpPr>
        <p:spPr>
          <a:xfrm rot="3317">
            <a:off x="4821249" y="2501672"/>
            <a:ext cx="621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3" hasCustomPrompt="1"/>
          </p:nvPr>
        </p:nvSpPr>
        <p:spPr>
          <a:xfrm>
            <a:off x="4821099" y="3685927"/>
            <a:ext cx="621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4" hasCustomPrompt="1"/>
          </p:nvPr>
        </p:nvSpPr>
        <p:spPr>
          <a:xfrm>
            <a:off x="3666491" y="2501667"/>
            <a:ext cx="621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5"/>
          </p:nvPr>
        </p:nvSpPr>
        <p:spPr>
          <a:xfrm>
            <a:off x="739323" y="241107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6"/>
          </p:nvPr>
        </p:nvSpPr>
        <p:spPr>
          <a:xfrm>
            <a:off x="739175" y="2858674"/>
            <a:ext cx="2662800" cy="5661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7"/>
          </p:nvPr>
        </p:nvSpPr>
        <p:spPr>
          <a:xfrm>
            <a:off x="739323" y="358977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8"/>
          </p:nvPr>
        </p:nvSpPr>
        <p:spPr>
          <a:xfrm>
            <a:off x="739175" y="4037389"/>
            <a:ext cx="2662800" cy="5661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9"/>
          </p:nvPr>
        </p:nvSpPr>
        <p:spPr>
          <a:xfrm>
            <a:off x="5762849" y="358977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3"/>
          </p:nvPr>
        </p:nvSpPr>
        <p:spPr>
          <a:xfrm>
            <a:off x="5762800" y="4036513"/>
            <a:ext cx="2659800" cy="5661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4"/>
          </p:nvPr>
        </p:nvSpPr>
        <p:spPr>
          <a:xfrm>
            <a:off x="5762849" y="241107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5"/>
          </p:nvPr>
        </p:nvSpPr>
        <p:spPr>
          <a:xfrm>
            <a:off x="5762800" y="2857763"/>
            <a:ext cx="2659800" cy="5661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6"/>
          </p:nvPr>
        </p:nvSpPr>
        <p:spPr>
          <a:xfrm>
            <a:off x="5743772" y="123602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7"/>
          </p:nvPr>
        </p:nvSpPr>
        <p:spPr>
          <a:xfrm>
            <a:off x="5743625" y="1682676"/>
            <a:ext cx="2659800" cy="5634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8" hasCustomPrompt="1"/>
          </p:nvPr>
        </p:nvSpPr>
        <p:spPr>
          <a:xfrm rot="3330">
            <a:off x="4823649" y="1391365"/>
            <a:ext cx="619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9" hasCustomPrompt="1"/>
          </p:nvPr>
        </p:nvSpPr>
        <p:spPr>
          <a:xfrm rot="1658">
            <a:off x="3666496" y="1391815"/>
            <a:ext cx="621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20" hasCustomPrompt="1"/>
          </p:nvPr>
        </p:nvSpPr>
        <p:spPr>
          <a:xfrm rot="1658">
            <a:off x="3666494" y="3686225"/>
            <a:ext cx="621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06" name="Google Shape;106;p13"/>
          <p:cNvGrpSpPr/>
          <p:nvPr/>
        </p:nvGrpSpPr>
        <p:grpSpPr>
          <a:xfrm>
            <a:off x="84411" y="3298439"/>
            <a:ext cx="540453" cy="501430"/>
            <a:chOff x="7423831" y="989474"/>
            <a:chExt cx="215389" cy="199836"/>
          </a:xfrm>
        </p:grpSpPr>
        <p:sp>
          <p:nvSpPr>
            <p:cNvPr id="107" name="Google Shape;107;p13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13"/>
          <p:cNvGrpSpPr/>
          <p:nvPr/>
        </p:nvGrpSpPr>
        <p:grpSpPr>
          <a:xfrm>
            <a:off x="8743561" y="2640289"/>
            <a:ext cx="540453" cy="501430"/>
            <a:chOff x="7423831" y="989474"/>
            <a:chExt cx="215389" cy="199836"/>
          </a:xfrm>
        </p:grpSpPr>
        <p:sp>
          <p:nvSpPr>
            <p:cNvPr id="110" name="Google Shape;110;p13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714888" y="2942263"/>
            <a:ext cx="38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 idx="2" hasCustomPrompt="1"/>
          </p:nvPr>
        </p:nvSpPr>
        <p:spPr>
          <a:xfrm>
            <a:off x="1868389" y="1233798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14"/>
          <p:cNvSpPr txBox="1">
            <a:spLocks noGrp="1"/>
          </p:cNvSpPr>
          <p:nvPr>
            <p:ph type="subTitle" idx="1"/>
          </p:nvPr>
        </p:nvSpPr>
        <p:spPr>
          <a:xfrm rot="595">
            <a:off x="910037" y="3708213"/>
            <a:ext cx="34671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14"/>
          <p:cNvGrpSpPr/>
          <p:nvPr/>
        </p:nvGrpSpPr>
        <p:grpSpPr>
          <a:xfrm>
            <a:off x="208628" y="4038887"/>
            <a:ext cx="608365" cy="686579"/>
            <a:chOff x="7376581" y="390226"/>
            <a:chExt cx="263647" cy="297530"/>
          </a:xfrm>
        </p:grpSpPr>
        <p:sp>
          <p:nvSpPr>
            <p:cNvPr id="117" name="Google Shape;117;p14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2643438" y="2908538"/>
            <a:ext cx="38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title" idx="2" hasCustomPrompt="1"/>
          </p:nvPr>
        </p:nvSpPr>
        <p:spPr>
          <a:xfrm>
            <a:off x="3796939" y="1200073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"/>
          </p:nvPr>
        </p:nvSpPr>
        <p:spPr>
          <a:xfrm rot="595">
            <a:off x="2838587" y="3674488"/>
            <a:ext cx="34671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lfa Slab One"/>
              <a:buNone/>
              <a:defRPr sz="2800">
                <a:solidFill>
                  <a:schemeClr val="accent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Zilla Slab"/>
              <a:buChar char="■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70" r:id="rId10"/>
    <p:sldLayoutId id="2147483673" r:id="rId11"/>
    <p:sldLayoutId id="2147483682" r:id="rId12"/>
    <p:sldLayoutId id="2147483683" r:id="rId13"/>
    <p:sldLayoutId id="2147483720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00469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5FB046-8C7E-7FB2-24D1-675803D3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C516F-2229-853B-27F8-D3F10C67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5C3B3-49AA-DC48-6548-04B76D6D0B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29DD23-7A1E-44C4-8981-9BAFFD616D17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16605-C265-6B02-72D0-2E3C9567F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145F4-E49D-7F8A-D115-DCEF9668F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05783D-47B6-4F3B-A506-F7CA66F5C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8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6F818-8574-EE70-DF34-0873787D6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08212"/>
            <a:ext cx="5454900" cy="1187100"/>
          </a:xfrm>
        </p:spPr>
        <p:txBody>
          <a:bodyPr/>
          <a:lstStyle/>
          <a:p>
            <a:r>
              <a:rPr lang="en-US" sz="3200" i="1" dirty="0">
                <a:latin typeface="Jumble" panose="02000503000000020004" pitchFamily="2" charset="0"/>
              </a:rPr>
              <a:t>Teacher: </a:t>
            </a:r>
          </a:p>
        </p:txBody>
      </p:sp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5B2C1AAC-1F81-16D0-7BE6-937FDCAC2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256" y="1148188"/>
            <a:ext cx="5868928" cy="258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2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5AC77-781F-933F-861F-BA5B21B35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63" y="120688"/>
            <a:ext cx="6758816" cy="1084500"/>
          </a:xfrm>
        </p:spPr>
        <p:txBody>
          <a:bodyPr/>
          <a:lstStyle/>
          <a:p>
            <a:r>
              <a:rPr lang="en-US" sz="4400" dirty="0">
                <a:solidFill>
                  <a:srgbClr val="C00000"/>
                </a:solidFill>
                <a:latin typeface="Abadi" panose="020B0604020104020204" pitchFamily="34" charset="0"/>
              </a:rPr>
              <a:t>Expressing disappointment </a:t>
            </a:r>
          </a:p>
        </p:txBody>
      </p:sp>
      <p:sp>
        <p:nvSpPr>
          <p:cNvPr id="4" name="Google Shape;1001;p49">
            <a:extLst>
              <a:ext uri="{FF2B5EF4-FFF2-40B4-BE49-F238E27FC236}">
                <a16:creationId xmlns:a16="http://schemas.microsoft.com/office/drawing/2014/main" id="{D4CA96B2-DE7B-F49E-26AD-7F203C5D0E02}"/>
              </a:ext>
            </a:extLst>
          </p:cNvPr>
          <p:cNvSpPr txBox="1">
            <a:spLocks/>
          </p:cNvSpPr>
          <p:nvPr/>
        </p:nvSpPr>
        <p:spPr>
          <a:xfrm>
            <a:off x="516976" y="1092977"/>
            <a:ext cx="4263789" cy="750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pPr marL="0" indent="0"/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 It was disappointing!</a:t>
            </a:r>
          </a:p>
        </p:txBody>
      </p:sp>
      <p:sp>
        <p:nvSpPr>
          <p:cNvPr id="6" name="Google Shape;1001;p49">
            <a:extLst>
              <a:ext uri="{FF2B5EF4-FFF2-40B4-BE49-F238E27FC236}">
                <a16:creationId xmlns:a16="http://schemas.microsoft.com/office/drawing/2014/main" id="{E869BCF2-A0B6-E0F0-F719-B3D5CD56E736}"/>
              </a:ext>
            </a:extLst>
          </p:cNvPr>
          <p:cNvSpPr txBox="1">
            <a:spLocks/>
          </p:cNvSpPr>
          <p:nvPr/>
        </p:nvSpPr>
        <p:spPr>
          <a:xfrm>
            <a:off x="516976" y="1654819"/>
            <a:ext cx="5665039" cy="750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pPr marL="0" indent="0"/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 It was a big disappointment!</a:t>
            </a:r>
          </a:p>
        </p:txBody>
      </p:sp>
      <p:sp>
        <p:nvSpPr>
          <p:cNvPr id="7" name="Google Shape;1001;p49">
            <a:extLst>
              <a:ext uri="{FF2B5EF4-FFF2-40B4-BE49-F238E27FC236}">
                <a16:creationId xmlns:a16="http://schemas.microsoft.com/office/drawing/2014/main" id="{ABA3E63B-4287-712E-09B3-55F86F85321A}"/>
              </a:ext>
            </a:extLst>
          </p:cNvPr>
          <p:cNvSpPr txBox="1">
            <a:spLocks/>
          </p:cNvSpPr>
          <p:nvPr/>
        </p:nvSpPr>
        <p:spPr>
          <a:xfrm>
            <a:off x="516976" y="2167214"/>
            <a:ext cx="4263789" cy="750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pPr marL="0" indent="0"/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 That’s too bad!</a:t>
            </a:r>
          </a:p>
        </p:txBody>
      </p:sp>
      <p:sp>
        <p:nvSpPr>
          <p:cNvPr id="8" name="Google Shape;1001;p49">
            <a:extLst>
              <a:ext uri="{FF2B5EF4-FFF2-40B4-BE49-F238E27FC236}">
                <a16:creationId xmlns:a16="http://schemas.microsoft.com/office/drawing/2014/main" id="{7BF91CC7-0559-AF58-5B0B-F4746D5123BA}"/>
              </a:ext>
            </a:extLst>
          </p:cNvPr>
          <p:cNvSpPr txBox="1">
            <a:spLocks/>
          </p:cNvSpPr>
          <p:nvPr/>
        </p:nvSpPr>
        <p:spPr>
          <a:xfrm>
            <a:off x="516976" y="2729055"/>
            <a:ext cx="5566501" cy="750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pPr marL="0" indent="0"/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 That’s so disappointing!</a:t>
            </a:r>
          </a:p>
        </p:txBody>
      </p:sp>
      <p:sp>
        <p:nvSpPr>
          <p:cNvPr id="9" name="Google Shape;1001;p49">
            <a:extLst>
              <a:ext uri="{FF2B5EF4-FFF2-40B4-BE49-F238E27FC236}">
                <a16:creationId xmlns:a16="http://schemas.microsoft.com/office/drawing/2014/main" id="{9710267B-4F84-E977-DC9B-9592E0BE99D0}"/>
              </a:ext>
            </a:extLst>
          </p:cNvPr>
          <p:cNvSpPr txBox="1">
            <a:spLocks/>
          </p:cNvSpPr>
          <p:nvPr/>
        </p:nvSpPr>
        <p:spPr>
          <a:xfrm>
            <a:off x="516976" y="3241450"/>
            <a:ext cx="4263789" cy="750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pPr marL="0" indent="0"/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 That’s a pity!</a:t>
            </a:r>
          </a:p>
        </p:txBody>
      </p:sp>
      <p:sp>
        <p:nvSpPr>
          <p:cNvPr id="10" name="Google Shape;1001;p49">
            <a:extLst>
              <a:ext uri="{FF2B5EF4-FFF2-40B4-BE49-F238E27FC236}">
                <a16:creationId xmlns:a16="http://schemas.microsoft.com/office/drawing/2014/main" id="{07AB379D-C4FA-0C11-64CF-5E2B895D9AC3}"/>
              </a:ext>
            </a:extLst>
          </p:cNvPr>
          <p:cNvSpPr txBox="1">
            <a:spLocks/>
          </p:cNvSpPr>
          <p:nvPr/>
        </p:nvSpPr>
        <p:spPr>
          <a:xfrm>
            <a:off x="516976" y="3803291"/>
            <a:ext cx="4263789" cy="750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Zilla Slab"/>
              <a:buChar char="■"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pPr marL="0" indent="0"/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 What a shame!</a:t>
            </a:r>
          </a:p>
        </p:txBody>
      </p:sp>
    </p:spTree>
    <p:extLst>
      <p:ext uri="{BB962C8B-B14F-4D97-AF65-F5344CB8AC3E}">
        <p14:creationId xmlns:p14="http://schemas.microsoft.com/office/powerpoint/2010/main" val="42896081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49"/>
          <p:cNvSpPr txBox="1">
            <a:spLocks noGrp="1"/>
          </p:cNvSpPr>
          <p:nvPr>
            <p:ph type="subTitle" idx="1"/>
          </p:nvPr>
        </p:nvSpPr>
        <p:spPr>
          <a:xfrm>
            <a:off x="1102370" y="2118105"/>
            <a:ext cx="3668799" cy="27952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800" b="1" dirty="0">
                <a:latin typeface="Abadi" panose="020B0604020104020204" pitchFamily="34" charset="0"/>
              </a:rPr>
              <a:t>Your friend went to a film festival for teenagers, but there were not many films he / she liked.</a:t>
            </a:r>
            <a:endParaRPr sz="2800" b="1" dirty="0">
              <a:solidFill>
                <a:schemeClr val="accent4"/>
              </a:solidFill>
              <a:latin typeface="Abadi" panose="020B0604020104020204" pitchFamily="34" charset="0"/>
            </a:endParaRPr>
          </a:p>
        </p:txBody>
      </p:sp>
      <p:sp>
        <p:nvSpPr>
          <p:cNvPr id="1003" name="Google Shape;1003;p49"/>
          <p:cNvSpPr txBox="1">
            <a:spLocks noGrp="1"/>
          </p:cNvSpPr>
          <p:nvPr>
            <p:ph type="title"/>
          </p:nvPr>
        </p:nvSpPr>
        <p:spPr>
          <a:xfrm>
            <a:off x="132079" y="243287"/>
            <a:ext cx="9011921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Abadi" panose="020B0604020104020204" pitchFamily="34" charset="0"/>
              </a:rPr>
              <a:t>2. Work in groups. Make a similar conversation for each situation below.</a:t>
            </a:r>
            <a:endParaRPr sz="32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1005" name="Google Shape;1005;p49"/>
          <p:cNvSpPr txBox="1">
            <a:spLocks noGrp="1"/>
          </p:cNvSpPr>
          <p:nvPr>
            <p:ph type="title" idx="3"/>
          </p:nvPr>
        </p:nvSpPr>
        <p:spPr>
          <a:xfrm>
            <a:off x="1076101" y="1551487"/>
            <a:ext cx="3695068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C00000"/>
                </a:solidFill>
                <a:latin typeface="Abadi" panose="020B0604020104020204" pitchFamily="34" charset="0"/>
              </a:rPr>
              <a:t>1</a:t>
            </a:r>
            <a:endParaRPr sz="32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1092" name="Google Shape;1092;p49"/>
          <p:cNvSpPr/>
          <p:nvPr/>
        </p:nvSpPr>
        <p:spPr>
          <a:xfrm rot="2498117">
            <a:off x="7428007" y="1252460"/>
            <a:ext cx="196791" cy="264576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badi" panose="020B0604020104020204" pitchFamily="34" charset="0"/>
            </a:endParaRPr>
          </a:p>
        </p:txBody>
      </p:sp>
      <p:pic>
        <p:nvPicPr>
          <p:cNvPr id="2050" name="Picture 2" descr="Film Festival | University Activities Board">
            <a:extLst>
              <a:ext uri="{FF2B5EF4-FFF2-40B4-BE49-F238E27FC236}">
                <a16:creationId xmlns:a16="http://schemas.microsoft.com/office/drawing/2014/main" id="{CE89EC5E-F520-0021-A1E5-673BE588B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248" y="584648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M 1">
            <a:hlinkClick r:id="" action="ppaction://media"/>
            <a:extLst>
              <a:ext uri="{FF2B5EF4-FFF2-40B4-BE49-F238E27FC236}">
                <a16:creationId xmlns:a16="http://schemas.microsoft.com/office/drawing/2014/main" id="{BA0A421C-5F3C-18A4-D35A-5873035B2A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4288" y="2498500"/>
            <a:ext cx="4269712" cy="240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029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49"/>
          <p:cNvSpPr txBox="1">
            <a:spLocks noGrp="1"/>
          </p:cNvSpPr>
          <p:nvPr>
            <p:ph type="subTitle" idx="1"/>
          </p:nvPr>
        </p:nvSpPr>
        <p:spPr>
          <a:xfrm>
            <a:off x="773080" y="1845504"/>
            <a:ext cx="3668799" cy="27952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b="1" dirty="0">
                <a:latin typeface="Abadi" panose="020B0604020104020204" pitchFamily="34" charset="0"/>
              </a:rPr>
              <a:t>Your friend went to the market to buy decorations for the Mid-Autumn Festival. But there were not many decorations to choose from.</a:t>
            </a:r>
          </a:p>
        </p:txBody>
      </p:sp>
      <p:sp>
        <p:nvSpPr>
          <p:cNvPr id="1003" name="Google Shape;1003;p49"/>
          <p:cNvSpPr txBox="1">
            <a:spLocks noGrp="1"/>
          </p:cNvSpPr>
          <p:nvPr>
            <p:ph type="title"/>
          </p:nvPr>
        </p:nvSpPr>
        <p:spPr>
          <a:xfrm>
            <a:off x="586915" y="157188"/>
            <a:ext cx="7394323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C00000"/>
                </a:solidFill>
                <a:latin typeface="Abadi" panose="020B0604020104020204" pitchFamily="34" charset="0"/>
              </a:rPr>
              <a:t>2. Work in groups. Make a similar conversation for each situation below.</a:t>
            </a:r>
            <a:endParaRPr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1005" name="Google Shape;1005;p49"/>
          <p:cNvSpPr txBox="1">
            <a:spLocks noGrp="1"/>
          </p:cNvSpPr>
          <p:nvPr>
            <p:ph type="title" idx="3"/>
          </p:nvPr>
        </p:nvSpPr>
        <p:spPr>
          <a:xfrm>
            <a:off x="746811" y="1325792"/>
            <a:ext cx="3695068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C00000"/>
                </a:solidFill>
                <a:latin typeface="Abadi" panose="020B0604020104020204" pitchFamily="34" charset="0"/>
              </a:rPr>
              <a:t>2</a:t>
            </a:r>
            <a:endParaRPr sz="32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grpSp>
        <p:nvGrpSpPr>
          <p:cNvPr id="1072" name="Google Shape;1072;p49"/>
          <p:cNvGrpSpPr/>
          <p:nvPr/>
        </p:nvGrpSpPr>
        <p:grpSpPr>
          <a:xfrm rot="-4329452">
            <a:off x="5261805" y="780506"/>
            <a:ext cx="371800" cy="459049"/>
            <a:chOff x="4871919" y="564956"/>
            <a:chExt cx="371801" cy="459050"/>
          </a:xfrm>
        </p:grpSpPr>
        <p:sp>
          <p:nvSpPr>
            <p:cNvPr id="1073" name="Google Shape;1073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adi" panose="020B0604020104020204" pitchFamily="34" charset="0"/>
              </a:endParaRPr>
            </a:p>
          </p:txBody>
        </p:sp>
        <p:sp>
          <p:nvSpPr>
            <p:cNvPr id="1074" name="Google Shape;1074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adi" panose="020B0604020104020204" pitchFamily="34" charset="0"/>
              </a:endParaRPr>
            </a:p>
          </p:txBody>
        </p:sp>
        <p:sp>
          <p:nvSpPr>
            <p:cNvPr id="1075" name="Google Shape;1075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adi" panose="020B0604020104020204" pitchFamily="34" charset="0"/>
              </a:endParaRPr>
            </a:p>
          </p:txBody>
        </p:sp>
      </p:grpSp>
      <p:sp>
        <p:nvSpPr>
          <p:cNvPr id="1080" name="Google Shape;1080;p49"/>
          <p:cNvSpPr/>
          <p:nvPr/>
        </p:nvSpPr>
        <p:spPr>
          <a:xfrm>
            <a:off x="6908344" y="1904878"/>
            <a:ext cx="246026" cy="330502"/>
          </a:xfrm>
          <a:custGeom>
            <a:avLst/>
            <a:gdLst/>
            <a:ahLst/>
            <a:cxnLst/>
            <a:rect l="l" t="t" r="r" b="b"/>
            <a:pathLst>
              <a:path w="2894" h="3887" extrusionOk="0">
                <a:moveTo>
                  <a:pt x="331" y="1"/>
                </a:moveTo>
                <a:cubicBezTo>
                  <a:pt x="182" y="1"/>
                  <a:pt x="0" y="254"/>
                  <a:pt x="127" y="367"/>
                </a:cubicBezTo>
                <a:cubicBezTo>
                  <a:pt x="665" y="854"/>
                  <a:pt x="1576" y="1719"/>
                  <a:pt x="1723" y="2589"/>
                </a:cubicBezTo>
                <a:cubicBezTo>
                  <a:pt x="1270" y="2761"/>
                  <a:pt x="618" y="3186"/>
                  <a:pt x="945" y="3724"/>
                </a:cubicBezTo>
                <a:cubicBezTo>
                  <a:pt x="1015" y="3841"/>
                  <a:pt x="1122" y="3886"/>
                  <a:pt x="1237" y="3886"/>
                </a:cubicBezTo>
                <a:cubicBezTo>
                  <a:pt x="1416" y="3886"/>
                  <a:pt x="1615" y="3779"/>
                  <a:pt x="1732" y="3666"/>
                </a:cubicBezTo>
                <a:cubicBezTo>
                  <a:pt x="2893" y="2539"/>
                  <a:pt x="1212" y="750"/>
                  <a:pt x="411" y="32"/>
                </a:cubicBezTo>
                <a:cubicBezTo>
                  <a:pt x="387" y="10"/>
                  <a:pt x="359" y="1"/>
                  <a:pt x="3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badi" panose="020B0604020104020204" pitchFamily="34" charset="0"/>
            </a:endParaRPr>
          </a:p>
        </p:txBody>
      </p:sp>
      <p:sp>
        <p:nvSpPr>
          <p:cNvPr id="1092" name="Google Shape;1092;p49"/>
          <p:cNvSpPr/>
          <p:nvPr/>
        </p:nvSpPr>
        <p:spPr>
          <a:xfrm rot="2498117">
            <a:off x="7428007" y="1252460"/>
            <a:ext cx="196791" cy="264576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badi" panose="020B0604020104020204" pitchFamily="34" charset="0"/>
            </a:endParaRPr>
          </a:p>
        </p:txBody>
      </p:sp>
      <p:pic>
        <p:nvPicPr>
          <p:cNvPr id="3074" name="Picture 2" descr="Mid-Autumn Festival – Vietnam Event with Lanterns, Moon Cakes">
            <a:extLst>
              <a:ext uri="{FF2B5EF4-FFF2-40B4-BE49-F238E27FC236}">
                <a16:creationId xmlns:a16="http://schemas.microsoft.com/office/drawing/2014/main" id="{4380F69E-3862-89DF-2F96-48F923BDC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08" y="613261"/>
            <a:ext cx="3465612" cy="173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reate_a_short_202601011339_85seh">
            <a:hlinkClick r:id="" action="ppaction://media"/>
            <a:extLst>
              <a:ext uri="{FF2B5EF4-FFF2-40B4-BE49-F238E27FC236}">
                <a16:creationId xmlns:a16="http://schemas.microsoft.com/office/drawing/2014/main" id="{30633680-A021-A10B-4A33-912C9D2E5E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3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2123" y="2428581"/>
            <a:ext cx="4286432" cy="241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49"/>
          <p:cNvSpPr txBox="1">
            <a:spLocks noGrp="1"/>
          </p:cNvSpPr>
          <p:nvPr>
            <p:ph type="subTitle" idx="1"/>
          </p:nvPr>
        </p:nvSpPr>
        <p:spPr>
          <a:xfrm>
            <a:off x="566947" y="2268078"/>
            <a:ext cx="3668799" cy="27952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800" b="1" dirty="0">
                <a:latin typeface="Abadi" panose="020B0604020104020204" pitchFamily="34" charset="0"/>
              </a:rPr>
              <a:t>Your friend went to a film festival for teenagers, but there were not many films he / she liked.</a:t>
            </a:r>
            <a:endParaRPr sz="2800" b="1" dirty="0">
              <a:solidFill>
                <a:schemeClr val="accent4"/>
              </a:solidFill>
              <a:latin typeface="Abadi" panose="020B0604020104020204" pitchFamily="34" charset="0"/>
            </a:endParaRPr>
          </a:p>
        </p:txBody>
      </p:sp>
      <p:sp>
        <p:nvSpPr>
          <p:cNvPr id="1003" name="Google Shape;1003;p49"/>
          <p:cNvSpPr txBox="1">
            <a:spLocks noGrp="1"/>
          </p:cNvSpPr>
          <p:nvPr>
            <p:ph type="title"/>
          </p:nvPr>
        </p:nvSpPr>
        <p:spPr>
          <a:xfrm>
            <a:off x="132619" y="263103"/>
            <a:ext cx="8878762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200" b="1" dirty="0">
                <a:solidFill>
                  <a:srgbClr val="C00000"/>
                </a:solidFill>
                <a:latin typeface="Abadi" panose="020B0604020104020204" pitchFamily="34" charset="0"/>
              </a:rPr>
              <a:t>2. Work in groups. Make a similar conversation for each situation below.</a:t>
            </a:r>
            <a:endParaRPr sz="3200" b="1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1005" name="Google Shape;1005;p49"/>
          <p:cNvSpPr txBox="1">
            <a:spLocks noGrp="1"/>
          </p:cNvSpPr>
          <p:nvPr>
            <p:ph type="title" idx="3"/>
          </p:nvPr>
        </p:nvSpPr>
        <p:spPr>
          <a:xfrm>
            <a:off x="540678" y="1775484"/>
            <a:ext cx="3695068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C00000"/>
                </a:solidFill>
                <a:latin typeface="Abadi" panose="020B0604020104020204" pitchFamily="34" charset="0"/>
              </a:rPr>
              <a:t>1</a:t>
            </a:r>
            <a:endParaRPr sz="32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3" name="Google Shape;1001;p49">
            <a:extLst>
              <a:ext uri="{FF2B5EF4-FFF2-40B4-BE49-F238E27FC236}">
                <a16:creationId xmlns:a16="http://schemas.microsoft.com/office/drawing/2014/main" id="{7A91E249-21B5-D8CD-2200-7960C02CC22C}"/>
              </a:ext>
            </a:extLst>
          </p:cNvPr>
          <p:cNvSpPr txBox="1">
            <a:spLocks/>
          </p:cNvSpPr>
          <p:nvPr/>
        </p:nvSpPr>
        <p:spPr>
          <a:xfrm>
            <a:off x="4683349" y="2268078"/>
            <a:ext cx="3668799" cy="2795272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pPr marL="0" indent="0"/>
            <a:r>
              <a:rPr lang="en-US" sz="2400" b="1" dirty="0">
                <a:latin typeface="Abadi" panose="020B0604020104020204" pitchFamily="34" charset="0"/>
              </a:rPr>
              <a:t>Your friend went to the market to buy decorations for the Mid-Autumn Festival. But there were not many decorations to choose from.</a:t>
            </a:r>
          </a:p>
        </p:txBody>
      </p:sp>
      <p:sp>
        <p:nvSpPr>
          <p:cNvPr id="4" name="Google Shape;1005;p49">
            <a:extLst>
              <a:ext uri="{FF2B5EF4-FFF2-40B4-BE49-F238E27FC236}">
                <a16:creationId xmlns:a16="http://schemas.microsoft.com/office/drawing/2014/main" id="{B092F576-6317-29E0-39A1-F25152C4B8E6}"/>
              </a:ext>
            </a:extLst>
          </p:cNvPr>
          <p:cNvSpPr txBox="1">
            <a:spLocks/>
          </p:cNvSpPr>
          <p:nvPr/>
        </p:nvSpPr>
        <p:spPr>
          <a:xfrm>
            <a:off x="4657080" y="1775484"/>
            <a:ext cx="3695068" cy="4464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lfa Slab One"/>
              <a:buNone/>
              <a:defRPr sz="2000" b="0" i="0" u="none" strike="noStrike" cap="none">
                <a:solidFill>
                  <a:schemeClr val="accent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erriweather Black"/>
              <a:buNone/>
              <a:defRPr sz="24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erriweather Black"/>
              <a:buNone/>
              <a:defRPr sz="24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erriweather Black"/>
              <a:buNone/>
              <a:defRPr sz="24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erriweather Black"/>
              <a:buNone/>
              <a:defRPr sz="24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erriweather Black"/>
              <a:buNone/>
              <a:defRPr sz="24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erriweather Black"/>
              <a:buNone/>
              <a:defRPr sz="24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erriweather Black"/>
              <a:buNone/>
              <a:defRPr sz="24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erriweather Black"/>
              <a:buNone/>
              <a:defRPr sz="24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r>
              <a:rPr lang="en" sz="3200">
                <a:solidFill>
                  <a:srgbClr val="C00000"/>
                </a:solidFill>
                <a:latin typeface="Abadi" panose="020B0604020104020204" pitchFamily="34" charset="0"/>
              </a:rPr>
              <a:t>2</a:t>
            </a:r>
            <a:endParaRPr lang="en" sz="32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pic>
        <p:nvPicPr>
          <p:cNvPr id="18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41037C35-3B80-B565-D030-B7CE20F83C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0502" y="545253"/>
            <a:ext cx="2014491" cy="113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18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3"/>
          <p:cNvSpPr txBox="1">
            <a:spLocks noGrp="1"/>
          </p:cNvSpPr>
          <p:nvPr>
            <p:ph type="title"/>
          </p:nvPr>
        </p:nvSpPr>
        <p:spPr>
          <a:xfrm>
            <a:off x="2024095" y="1175386"/>
            <a:ext cx="4590900" cy="25194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Abadi" panose="020B0604020104020204" pitchFamily="34" charset="0"/>
              </a:rPr>
              <a:t>Present time!!</a:t>
            </a:r>
            <a:endParaRPr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p61"/>
          <p:cNvSpPr txBox="1">
            <a:spLocks noGrp="1"/>
          </p:cNvSpPr>
          <p:nvPr>
            <p:ph type="title"/>
          </p:nvPr>
        </p:nvSpPr>
        <p:spPr>
          <a:xfrm>
            <a:off x="1399738" y="2174944"/>
            <a:ext cx="6190526" cy="1345257"/>
          </a:xfrm>
          <a:custGeom>
            <a:avLst/>
            <a:gdLst>
              <a:gd name="connsiteX0" fmla="*/ 0 w 6190526"/>
              <a:gd name="connsiteY0" fmla="*/ 0 h 1345257"/>
              <a:gd name="connsiteX1" fmla="*/ 625931 w 6190526"/>
              <a:gd name="connsiteY1" fmla="*/ 0 h 1345257"/>
              <a:gd name="connsiteX2" fmla="*/ 1251862 w 6190526"/>
              <a:gd name="connsiteY2" fmla="*/ 0 h 1345257"/>
              <a:gd name="connsiteX3" fmla="*/ 2063509 w 6190526"/>
              <a:gd name="connsiteY3" fmla="*/ 0 h 1345257"/>
              <a:gd name="connsiteX4" fmla="*/ 2689440 w 6190526"/>
              <a:gd name="connsiteY4" fmla="*/ 0 h 1345257"/>
              <a:gd name="connsiteX5" fmla="*/ 3439181 w 6190526"/>
              <a:gd name="connsiteY5" fmla="*/ 0 h 1345257"/>
              <a:gd name="connsiteX6" fmla="*/ 4003207 w 6190526"/>
              <a:gd name="connsiteY6" fmla="*/ 0 h 1345257"/>
              <a:gd name="connsiteX7" fmla="*/ 4505327 w 6190526"/>
              <a:gd name="connsiteY7" fmla="*/ 0 h 1345257"/>
              <a:gd name="connsiteX8" fmla="*/ 5193163 w 6190526"/>
              <a:gd name="connsiteY8" fmla="*/ 0 h 1345257"/>
              <a:gd name="connsiteX9" fmla="*/ 6190526 w 6190526"/>
              <a:gd name="connsiteY9" fmla="*/ 0 h 1345257"/>
              <a:gd name="connsiteX10" fmla="*/ 6190526 w 6190526"/>
              <a:gd name="connsiteY10" fmla="*/ 632271 h 1345257"/>
              <a:gd name="connsiteX11" fmla="*/ 6190526 w 6190526"/>
              <a:gd name="connsiteY11" fmla="*/ 1345257 h 1345257"/>
              <a:gd name="connsiteX12" fmla="*/ 5564595 w 6190526"/>
              <a:gd name="connsiteY12" fmla="*/ 1345257 h 1345257"/>
              <a:gd name="connsiteX13" fmla="*/ 4752948 w 6190526"/>
              <a:gd name="connsiteY13" fmla="*/ 1345257 h 1345257"/>
              <a:gd name="connsiteX14" fmla="*/ 4003207 w 6190526"/>
              <a:gd name="connsiteY14" fmla="*/ 1345257 h 1345257"/>
              <a:gd name="connsiteX15" fmla="*/ 3253465 w 6190526"/>
              <a:gd name="connsiteY15" fmla="*/ 1345257 h 1345257"/>
              <a:gd name="connsiteX16" fmla="*/ 2503724 w 6190526"/>
              <a:gd name="connsiteY16" fmla="*/ 1345257 h 1345257"/>
              <a:gd name="connsiteX17" fmla="*/ 1815888 w 6190526"/>
              <a:gd name="connsiteY17" fmla="*/ 1345257 h 1345257"/>
              <a:gd name="connsiteX18" fmla="*/ 1066146 w 6190526"/>
              <a:gd name="connsiteY18" fmla="*/ 1345257 h 1345257"/>
              <a:gd name="connsiteX19" fmla="*/ 0 w 6190526"/>
              <a:gd name="connsiteY19" fmla="*/ 1345257 h 1345257"/>
              <a:gd name="connsiteX20" fmla="*/ 0 w 6190526"/>
              <a:gd name="connsiteY20" fmla="*/ 686081 h 1345257"/>
              <a:gd name="connsiteX21" fmla="*/ 0 w 6190526"/>
              <a:gd name="connsiteY21" fmla="*/ 0 h 134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90526" h="1345257" fill="none" extrusionOk="0">
                <a:moveTo>
                  <a:pt x="0" y="0"/>
                </a:moveTo>
                <a:cubicBezTo>
                  <a:pt x="184142" y="24590"/>
                  <a:pt x="371351" y="14185"/>
                  <a:pt x="625931" y="0"/>
                </a:cubicBezTo>
                <a:cubicBezTo>
                  <a:pt x="880511" y="-14185"/>
                  <a:pt x="998948" y="-28944"/>
                  <a:pt x="1251862" y="0"/>
                </a:cubicBezTo>
                <a:cubicBezTo>
                  <a:pt x="1504776" y="28944"/>
                  <a:pt x="1877616" y="406"/>
                  <a:pt x="2063509" y="0"/>
                </a:cubicBezTo>
                <a:cubicBezTo>
                  <a:pt x="2249402" y="-406"/>
                  <a:pt x="2526820" y="17640"/>
                  <a:pt x="2689440" y="0"/>
                </a:cubicBezTo>
                <a:cubicBezTo>
                  <a:pt x="2852060" y="-17640"/>
                  <a:pt x="3137305" y="22128"/>
                  <a:pt x="3439181" y="0"/>
                </a:cubicBezTo>
                <a:cubicBezTo>
                  <a:pt x="3741057" y="-22128"/>
                  <a:pt x="3820775" y="5943"/>
                  <a:pt x="4003207" y="0"/>
                </a:cubicBezTo>
                <a:cubicBezTo>
                  <a:pt x="4185639" y="-5943"/>
                  <a:pt x="4335514" y="20816"/>
                  <a:pt x="4505327" y="0"/>
                </a:cubicBezTo>
                <a:cubicBezTo>
                  <a:pt x="4675140" y="-20816"/>
                  <a:pt x="5047949" y="-15502"/>
                  <a:pt x="5193163" y="0"/>
                </a:cubicBezTo>
                <a:cubicBezTo>
                  <a:pt x="5338377" y="15502"/>
                  <a:pt x="5840302" y="-870"/>
                  <a:pt x="6190526" y="0"/>
                </a:cubicBezTo>
                <a:cubicBezTo>
                  <a:pt x="6183829" y="128178"/>
                  <a:pt x="6175312" y="428331"/>
                  <a:pt x="6190526" y="632271"/>
                </a:cubicBezTo>
                <a:cubicBezTo>
                  <a:pt x="6205740" y="836211"/>
                  <a:pt x="6176148" y="1091533"/>
                  <a:pt x="6190526" y="1345257"/>
                </a:cubicBezTo>
                <a:cubicBezTo>
                  <a:pt x="5947903" y="1333039"/>
                  <a:pt x="5732451" y="1358316"/>
                  <a:pt x="5564595" y="1345257"/>
                </a:cubicBezTo>
                <a:cubicBezTo>
                  <a:pt x="5396739" y="1332198"/>
                  <a:pt x="5155992" y="1351872"/>
                  <a:pt x="4752948" y="1345257"/>
                </a:cubicBezTo>
                <a:cubicBezTo>
                  <a:pt x="4349904" y="1338642"/>
                  <a:pt x="4158992" y="1338141"/>
                  <a:pt x="4003207" y="1345257"/>
                </a:cubicBezTo>
                <a:cubicBezTo>
                  <a:pt x="3847422" y="1352373"/>
                  <a:pt x="3452025" y="1318966"/>
                  <a:pt x="3253465" y="1345257"/>
                </a:cubicBezTo>
                <a:cubicBezTo>
                  <a:pt x="3054905" y="1371548"/>
                  <a:pt x="2790921" y="1323059"/>
                  <a:pt x="2503724" y="1345257"/>
                </a:cubicBezTo>
                <a:cubicBezTo>
                  <a:pt x="2216527" y="1367455"/>
                  <a:pt x="2033282" y="1346129"/>
                  <a:pt x="1815888" y="1345257"/>
                </a:cubicBezTo>
                <a:cubicBezTo>
                  <a:pt x="1598494" y="1344385"/>
                  <a:pt x="1365931" y="1379621"/>
                  <a:pt x="1066146" y="1345257"/>
                </a:cubicBezTo>
                <a:cubicBezTo>
                  <a:pt x="766361" y="1310893"/>
                  <a:pt x="439372" y="1387733"/>
                  <a:pt x="0" y="1345257"/>
                </a:cubicBezTo>
                <a:cubicBezTo>
                  <a:pt x="25176" y="1135221"/>
                  <a:pt x="8373" y="839893"/>
                  <a:pt x="0" y="686081"/>
                </a:cubicBezTo>
                <a:cubicBezTo>
                  <a:pt x="-8373" y="532269"/>
                  <a:pt x="-33131" y="205897"/>
                  <a:pt x="0" y="0"/>
                </a:cubicBezTo>
                <a:close/>
              </a:path>
              <a:path w="6190526" h="1345257" stroke="0" extrusionOk="0">
                <a:moveTo>
                  <a:pt x="0" y="0"/>
                </a:moveTo>
                <a:cubicBezTo>
                  <a:pt x="128454" y="13829"/>
                  <a:pt x="304360" y="14947"/>
                  <a:pt x="502120" y="0"/>
                </a:cubicBezTo>
                <a:cubicBezTo>
                  <a:pt x="699880" y="-14947"/>
                  <a:pt x="927406" y="-17122"/>
                  <a:pt x="1189957" y="0"/>
                </a:cubicBezTo>
                <a:cubicBezTo>
                  <a:pt x="1452508" y="17122"/>
                  <a:pt x="1619218" y="15991"/>
                  <a:pt x="1753982" y="0"/>
                </a:cubicBezTo>
                <a:cubicBezTo>
                  <a:pt x="1888746" y="-15991"/>
                  <a:pt x="2251571" y="17646"/>
                  <a:pt x="2441819" y="0"/>
                </a:cubicBezTo>
                <a:cubicBezTo>
                  <a:pt x="2632067" y="-17646"/>
                  <a:pt x="2836787" y="24449"/>
                  <a:pt x="3129655" y="0"/>
                </a:cubicBezTo>
                <a:cubicBezTo>
                  <a:pt x="3422523" y="-24449"/>
                  <a:pt x="3571661" y="-27392"/>
                  <a:pt x="3817491" y="0"/>
                </a:cubicBezTo>
                <a:cubicBezTo>
                  <a:pt x="4063321" y="27392"/>
                  <a:pt x="4223748" y="-12267"/>
                  <a:pt x="4381517" y="0"/>
                </a:cubicBezTo>
                <a:cubicBezTo>
                  <a:pt x="4539286" y="12267"/>
                  <a:pt x="4916780" y="28421"/>
                  <a:pt x="5193163" y="0"/>
                </a:cubicBezTo>
                <a:cubicBezTo>
                  <a:pt x="5469546" y="-28421"/>
                  <a:pt x="5975100" y="26064"/>
                  <a:pt x="6190526" y="0"/>
                </a:cubicBezTo>
                <a:cubicBezTo>
                  <a:pt x="6223417" y="299956"/>
                  <a:pt x="6185315" y="393198"/>
                  <a:pt x="6190526" y="672629"/>
                </a:cubicBezTo>
                <a:cubicBezTo>
                  <a:pt x="6195737" y="952060"/>
                  <a:pt x="6193194" y="1078864"/>
                  <a:pt x="6190526" y="1345257"/>
                </a:cubicBezTo>
                <a:cubicBezTo>
                  <a:pt x="6001682" y="1371127"/>
                  <a:pt x="5693037" y="1371482"/>
                  <a:pt x="5564595" y="1345257"/>
                </a:cubicBezTo>
                <a:cubicBezTo>
                  <a:pt x="5436153" y="1319032"/>
                  <a:pt x="5180500" y="1341985"/>
                  <a:pt x="5062475" y="1345257"/>
                </a:cubicBezTo>
                <a:cubicBezTo>
                  <a:pt x="4944450" y="1348529"/>
                  <a:pt x="4729275" y="1341014"/>
                  <a:pt x="4498449" y="1345257"/>
                </a:cubicBezTo>
                <a:cubicBezTo>
                  <a:pt x="4267623" y="1349500"/>
                  <a:pt x="4226469" y="1362898"/>
                  <a:pt x="3996328" y="1345257"/>
                </a:cubicBezTo>
                <a:cubicBezTo>
                  <a:pt x="3766187" y="1327616"/>
                  <a:pt x="3564373" y="1337536"/>
                  <a:pt x="3432303" y="1345257"/>
                </a:cubicBezTo>
                <a:cubicBezTo>
                  <a:pt x="3300233" y="1352978"/>
                  <a:pt x="3050455" y="1356000"/>
                  <a:pt x="2868277" y="1345257"/>
                </a:cubicBezTo>
                <a:cubicBezTo>
                  <a:pt x="2686099" y="1334514"/>
                  <a:pt x="2492714" y="1355128"/>
                  <a:pt x="2366157" y="1345257"/>
                </a:cubicBezTo>
                <a:cubicBezTo>
                  <a:pt x="2239600" y="1335386"/>
                  <a:pt x="1757520" y="1308196"/>
                  <a:pt x="1554510" y="1345257"/>
                </a:cubicBezTo>
                <a:cubicBezTo>
                  <a:pt x="1351500" y="1382318"/>
                  <a:pt x="1063820" y="1371841"/>
                  <a:pt x="742863" y="1345257"/>
                </a:cubicBezTo>
                <a:cubicBezTo>
                  <a:pt x="421906" y="1318673"/>
                  <a:pt x="235867" y="1310620"/>
                  <a:pt x="0" y="1345257"/>
                </a:cubicBezTo>
                <a:cubicBezTo>
                  <a:pt x="22268" y="1021676"/>
                  <a:pt x="18133" y="941302"/>
                  <a:pt x="0" y="686081"/>
                </a:cubicBezTo>
                <a:cubicBezTo>
                  <a:pt x="-18133" y="430860"/>
                  <a:pt x="-25091" y="193611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355812556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C00000"/>
                </a:solidFill>
                <a:latin typeface="Abadi" panose="020B0604020104020204" pitchFamily="34" charset="0"/>
              </a:rPr>
              <a:t>Festival Symbols</a:t>
            </a:r>
            <a:endParaRPr sz="60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1944" name="Google Shape;1944;p61"/>
          <p:cNvSpPr txBox="1">
            <a:spLocks noGrp="1"/>
          </p:cNvSpPr>
          <p:nvPr>
            <p:ph type="title" idx="2"/>
          </p:nvPr>
        </p:nvSpPr>
        <p:spPr>
          <a:xfrm>
            <a:off x="3534545" y="810460"/>
            <a:ext cx="1550100" cy="12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Abadi" panose="020B0604020104020204" pitchFamily="34" charset="0"/>
              </a:rPr>
              <a:t>02</a:t>
            </a:r>
            <a:endParaRPr sz="80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36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3288" y="1108384"/>
            <a:ext cx="8690517" cy="38779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dirty="0">
                <a:latin typeface="Abadi" panose="020B0604020104020204" pitchFamily="34" charset="0"/>
                <a:ea typeface="Zilla Slab" panose="020B0604020202020204" charset="0"/>
              </a:rPr>
              <a:t>1.</a:t>
            </a:r>
            <a:r>
              <a:rPr lang="en-US" sz="3600" dirty="0">
                <a:latin typeface="Abadi" panose="020B0604020104020204" pitchFamily="34" charset="0"/>
                <a:ea typeface="Zilla Slab" panose="020B0604020202020204" charset="0"/>
              </a:rPr>
              <a:t> A symbol is an image we use or </a:t>
            </a:r>
            <a:r>
              <a:rPr lang="en-US" sz="3600" b="1" dirty="0">
                <a:solidFill>
                  <a:srgbClr val="F7645D"/>
                </a:solidFill>
                <a:latin typeface="Abadi" panose="020B0604020104020204" pitchFamily="34" charset="0"/>
                <a:ea typeface="Zilla Slab" panose="020B0604020202020204" charset="0"/>
              </a:rPr>
              <a:t>think</a:t>
            </a:r>
            <a:r>
              <a:rPr lang="en-US" sz="3600" dirty="0">
                <a:latin typeface="Abadi" panose="020B0604020104020204" pitchFamily="34" charset="0"/>
                <a:ea typeface="Zilla Slab" panose="020B0604020202020204" charset="0"/>
              </a:rPr>
              <a:t> of when celebrating a festival.</a:t>
            </a:r>
          </a:p>
          <a:p>
            <a:r>
              <a:rPr lang="en-US" sz="3600" b="1" dirty="0">
                <a:latin typeface="Abadi" panose="020B0604020104020204" pitchFamily="34" charset="0"/>
                <a:ea typeface="Zilla Slab" panose="020B0604020202020204" charset="0"/>
              </a:rPr>
              <a:t>2.</a:t>
            </a:r>
            <a:r>
              <a:rPr lang="en-US" sz="3600" dirty="0">
                <a:latin typeface="Abadi" panose="020B0604020104020204" pitchFamily="34" charset="0"/>
                <a:ea typeface="Zilla Slab" panose="020B0604020202020204" charset="0"/>
              </a:rPr>
              <a:t> A symbol usually has a special </a:t>
            </a:r>
            <a:r>
              <a:rPr lang="en-US" sz="3600" b="1" dirty="0">
                <a:solidFill>
                  <a:srgbClr val="F7645D"/>
                </a:solidFill>
                <a:latin typeface="Abadi" panose="020B0604020104020204" pitchFamily="34" charset="0"/>
                <a:ea typeface="Zilla Slab" panose="020B0604020202020204" charset="0"/>
              </a:rPr>
              <a:t>meaning</a:t>
            </a:r>
            <a:r>
              <a:rPr lang="en-US" sz="3600" dirty="0">
                <a:latin typeface="Abadi" panose="020B0604020104020204" pitchFamily="34" charset="0"/>
                <a:ea typeface="Zilla Slab" panose="020B0604020202020204" charset="0"/>
              </a:rPr>
              <a:t>.</a:t>
            </a:r>
          </a:p>
          <a:p>
            <a:r>
              <a:rPr lang="en-US" sz="3600" b="1" dirty="0">
                <a:latin typeface="Abadi" panose="020B0604020104020204" pitchFamily="34" charset="0"/>
                <a:ea typeface="Zilla Slab" panose="020B0604020202020204" charset="0"/>
              </a:rPr>
              <a:t>3.</a:t>
            </a:r>
            <a:r>
              <a:rPr lang="en-US" sz="3600" dirty="0">
                <a:latin typeface="Abadi" panose="020B0604020104020204" pitchFamily="34" charset="0"/>
                <a:ea typeface="Zilla Slab" panose="020B0604020202020204" charset="0"/>
              </a:rPr>
              <a:t> The Christmas tree is the symbol of a long </a:t>
            </a:r>
            <a:r>
              <a:rPr lang="en-US" sz="3600" b="1" dirty="0">
                <a:solidFill>
                  <a:srgbClr val="F7645D"/>
                </a:solidFill>
                <a:latin typeface="Abadi" panose="020B0604020104020204" pitchFamily="34" charset="0"/>
                <a:ea typeface="Zilla Slab" panose="020B0604020202020204" charset="0"/>
              </a:rPr>
              <a:t>life</a:t>
            </a:r>
            <a:r>
              <a:rPr lang="en-US" sz="3600" dirty="0">
                <a:latin typeface="Abadi" panose="020B0604020104020204" pitchFamily="34" charset="0"/>
                <a:ea typeface="Zilla Slab" panose="020B0604020202020204" charset="0"/>
              </a:rPr>
              <a:t>.</a:t>
            </a:r>
          </a:p>
          <a:p>
            <a:r>
              <a:rPr lang="en-US" sz="3600" b="1" dirty="0">
                <a:latin typeface="Abadi" panose="020B0604020104020204" pitchFamily="34" charset="0"/>
                <a:ea typeface="Zilla Slab" panose="020B0604020202020204" charset="0"/>
              </a:rPr>
              <a:t>4.</a:t>
            </a:r>
            <a:r>
              <a:rPr lang="en-US" sz="3600" dirty="0">
                <a:latin typeface="Abadi" panose="020B0604020104020204" pitchFamily="34" charset="0"/>
                <a:ea typeface="Zilla Slab" panose="020B0604020202020204" charset="0"/>
              </a:rPr>
              <a:t> Santa Claus is the symbol of joy and </a:t>
            </a:r>
            <a:r>
              <a:rPr lang="en-US" sz="3600" b="1" dirty="0">
                <a:solidFill>
                  <a:srgbClr val="F7645D"/>
                </a:solidFill>
                <a:latin typeface="Abadi" panose="020B0604020104020204" pitchFamily="34" charset="0"/>
                <a:ea typeface="Zilla Slab" panose="020B0604020202020204" charset="0"/>
              </a:rPr>
              <a:t>happiness</a:t>
            </a:r>
            <a:r>
              <a:rPr lang="en-US" sz="3600" dirty="0">
                <a:latin typeface="Abadi" panose="020B0604020104020204" pitchFamily="34" charset="0"/>
                <a:ea typeface="Zilla Slab" panose="020B0604020202020204" charset="0"/>
              </a:rPr>
              <a:t>.</a:t>
            </a:r>
            <a:endParaRPr lang="en-US" sz="3600" dirty="0">
              <a:effectLst/>
              <a:latin typeface="Abadi" panose="020B0604020104020204" pitchFamily="34" charset="0"/>
              <a:ea typeface="Zilla Slab" panose="020B0604020202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46042" y="1243529"/>
            <a:ext cx="1121393" cy="4269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badi" panose="020B060402010402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871829" y="2329347"/>
            <a:ext cx="1752316" cy="4269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badi" panose="020B0604020104020204" pitchFamily="34" charset="0"/>
            </a:endParaRPr>
          </a:p>
        </p:txBody>
      </p:sp>
      <p:sp>
        <p:nvSpPr>
          <p:cNvPr id="2815" name="Google Shape;2815;p69"/>
          <p:cNvSpPr txBox="1">
            <a:spLocks noGrp="1"/>
          </p:cNvSpPr>
          <p:nvPr>
            <p:ph type="title"/>
          </p:nvPr>
        </p:nvSpPr>
        <p:spPr>
          <a:xfrm>
            <a:off x="193288" y="274536"/>
            <a:ext cx="8816099" cy="5848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200" b="1" dirty="0">
                <a:solidFill>
                  <a:srgbClr val="C00000"/>
                </a:solidFill>
                <a:latin typeface="Abadi" panose="020B0604020104020204" pitchFamily="34" charset="0"/>
              </a:rPr>
              <a:t>3. Listen to Mark talking about festival symbols. Fill in each blank with ONE word. </a:t>
            </a:r>
            <a:endParaRPr sz="3200" b="1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1269590" y="3411427"/>
            <a:ext cx="746273" cy="3820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7645D"/>
              </a:solidFill>
              <a:latin typeface="Abadi" panose="020B0604020104020204" pitchFamily="34" charset="0"/>
              <a:ea typeface="Zilla Slab" panose="020B060402020202020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1122337" y="4486869"/>
            <a:ext cx="2089214" cy="44196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7645D"/>
              </a:solidFill>
              <a:latin typeface="Abadi" panose="020B0604020104020204" pitchFamily="34" charset="0"/>
              <a:ea typeface="Zilla Slab" panose="020B0604020202020204" charset="0"/>
            </a:endParaRPr>
          </a:p>
        </p:txBody>
      </p:sp>
      <p:pic>
        <p:nvPicPr>
          <p:cNvPr id="2" name="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22024" y="2253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9" grpId="0" animBg="1"/>
      <p:bldP spid="96" grpId="0" animBg="1"/>
      <p:bldP spid="9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684331D0-4A38-3D85-3734-B7CFAE4F3E74}"/>
              </a:ext>
            </a:extLst>
          </p:cNvPr>
          <p:cNvSpPr/>
          <p:nvPr/>
        </p:nvSpPr>
        <p:spPr>
          <a:xfrm>
            <a:off x="3126659" y="-26319"/>
            <a:ext cx="6378676" cy="1098424"/>
          </a:xfrm>
          <a:prstGeom prst="cloud">
            <a:avLst/>
          </a:prstGeom>
          <a:solidFill>
            <a:srgbClr val="FFFFFF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badi" panose="020B06040201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800D9-3E1A-B9EA-28EE-88699E062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35" y="-17405"/>
            <a:ext cx="3120091" cy="52943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Pelmanism </a:t>
            </a:r>
          </a:p>
        </p:txBody>
      </p:sp>
      <p:pic>
        <p:nvPicPr>
          <p:cNvPr id="8" name="picture parkign here">
            <a:extLst>
              <a:ext uri="{FF2B5EF4-FFF2-40B4-BE49-F238E27FC236}">
                <a16:creationId xmlns:a16="http://schemas.microsoft.com/office/drawing/2014/main" id="{2BB02CF2-FD37-5537-5459-1093AA90FD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97" r="12897"/>
          <a:stretch/>
        </p:blipFill>
        <p:spPr>
          <a:xfrm>
            <a:off x="6790908" y="2913436"/>
            <a:ext cx="1941909" cy="1748635"/>
          </a:xfrm>
          <a:prstGeom prst="rect">
            <a:avLst/>
          </a:prstGeom>
        </p:spPr>
      </p:pic>
      <p:pic>
        <p:nvPicPr>
          <p:cNvPr id="14" name="Picture no horn">
            <a:extLst>
              <a:ext uri="{FF2B5EF4-FFF2-40B4-BE49-F238E27FC236}">
                <a16:creationId xmlns:a16="http://schemas.microsoft.com/office/drawing/2014/main" id="{265EB1C7-B0B0-FBC2-4635-8E5CA8B036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312" b="4312"/>
          <a:stretch/>
        </p:blipFill>
        <p:spPr>
          <a:xfrm>
            <a:off x="4571696" y="2917034"/>
            <a:ext cx="1869416" cy="1772044"/>
          </a:xfrm>
          <a:prstGeom prst="rect">
            <a:avLst/>
          </a:prstGeom>
        </p:spPr>
      </p:pic>
      <p:pic>
        <p:nvPicPr>
          <p:cNvPr id="19" name="Picture speed limit">
            <a:extLst>
              <a:ext uri="{FF2B5EF4-FFF2-40B4-BE49-F238E27FC236}">
                <a16:creationId xmlns:a16="http://schemas.microsoft.com/office/drawing/2014/main" id="{8B0ED7A8-332C-13FD-66EC-E7E65F2EDF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35319" y="2918337"/>
            <a:ext cx="1763544" cy="1767824"/>
          </a:xfrm>
          <a:prstGeom prst="rect">
            <a:avLst/>
          </a:prstGeom>
        </p:spPr>
      </p:pic>
      <p:pic>
        <p:nvPicPr>
          <p:cNvPr id="21" name="Picture traffic">
            <a:extLst>
              <a:ext uri="{FF2B5EF4-FFF2-40B4-BE49-F238E27FC236}">
                <a16:creationId xmlns:a16="http://schemas.microsoft.com/office/drawing/2014/main" id="{7B417B45-53E3-5A98-41E4-DB77D379EB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132" b="7132"/>
          <a:stretch/>
        </p:blipFill>
        <p:spPr>
          <a:xfrm>
            <a:off x="187470" y="2940985"/>
            <a:ext cx="2027694" cy="1738448"/>
          </a:xfrm>
          <a:prstGeom prst="rect">
            <a:avLst/>
          </a:prstGeom>
        </p:spPr>
      </p:pic>
      <p:sp>
        <p:nvSpPr>
          <p:cNvPr id="13" name="speed limit">
            <a:extLst>
              <a:ext uri="{FF2B5EF4-FFF2-40B4-BE49-F238E27FC236}">
                <a16:creationId xmlns:a16="http://schemas.microsoft.com/office/drawing/2014/main" id="{AE6562A2-9D5F-5216-C36B-58F4C7C3FF8D}"/>
              </a:ext>
            </a:extLst>
          </p:cNvPr>
          <p:cNvSpPr/>
          <p:nvPr/>
        </p:nvSpPr>
        <p:spPr>
          <a:xfrm>
            <a:off x="4734269" y="1147596"/>
            <a:ext cx="1817698" cy="1488642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Easter</a:t>
            </a:r>
          </a:p>
        </p:txBody>
      </p:sp>
      <p:sp>
        <p:nvSpPr>
          <p:cNvPr id="15" name="no parking">
            <a:extLst>
              <a:ext uri="{FF2B5EF4-FFF2-40B4-BE49-F238E27FC236}">
                <a16:creationId xmlns:a16="http://schemas.microsoft.com/office/drawing/2014/main" id="{F34A2F27-3186-133F-BF08-E5DD35378E4C}"/>
              </a:ext>
            </a:extLst>
          </p:cNvPr>
          <p:cNvSpPr/>
          <p:nvPr/>
        </p:nvSpPr>
        <p:spPr>
          <a:xfrm>
            <a:off x="6941569" y="1099727"/>
            <a:ext cx="1870592" cy="152963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Mid-autumn festival</a:t>
            </a:r>
          </a:p>
        </p:txBody>
      </p:sp>
      <p:sp>
        <p:nvSpPr>
          <p:cNvPr id="20" name="no horn">
            <a:extLst>
              <a:ext uri="{FF2B5EF4-FFF2-40B4-BE49-F238E27FC236}">
                <a16:creationId xmlns:a16="http://schemas.microsoft.com/office/drawing/2014/main" id="{4A8B1977-84FF-2F6F-635A-603B2B24716E}"/>
              </a:ext>
            </a:extLst>
          </p:cNvPr>
          <p:cNvSpPr/>
          <p:nvPr/>
        </p:nvSpPr>
        <p:spPr>
          <a:xfrm>
            <a:off x="234893" y="1106792"/>
            <a:ext cx="1923357" cy="153227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Halloween</a:t>
            </a:r>
          </a:p>
        </p:txBody>
      </p:sp>
      <p:sp>
        <p:nvSpPr>
          <p:cNvPr id="23" name="school ahead">
            <a:extLst>
              <a:ext uri="{FF2B5EF4-FFF2-40B4-BE49-F238E27FC236}">
                <a16:creationId xmlns:a16="http://schemas.microsoft.com/office/drawing/2014/main" id="{82773D66-F2D7-623C-05F0-75197DC684C4}"/>
              </a:ext>
            </a:extLst>
          </p:cNvPr>
          <p:cNvSpPr/>
          <p:nvPr/>
        </p:nvSpPr>
        <p:spPr>
          <a:xfrm>
            <a:off x="2494038" y="1109708"/>
            <a:ext cx="1891241" cy="154698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Cannes Film Festival</a:t>
            </a:r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38FE58CF-6FFD-BD2B-4E25-E692DD5408E3}"/>
              </a:ext>
            </a:extLst>
          </p:cNvPr>
          <p:cNvSpPr/>
          <p:nvPr/>
        </p:nvSpPr>
        <p:spPr>
          <a:xfrm>
            <a:off x="212199" y="1050771"/>
            <a:ext cx="2002965" cy="1829907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badi" panose="020B0604020104020204" pitchFamily="34" charset="0"/>
              </a:rPr>
              <a:t>1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E71C4017-14EF-F788-4F6B-D71ECA616616}"/>
              </a:ext>
            </a:extLst>
          </p:cNvPr>
          <p:cNvSpPr/>
          <p:nvPr/>
        </p:nvSpPr>
        <p:spPr>
          <a:xfrm>
            <a:off x="2465491" y="1094339"/>
            <a:ext cx="1980271" cy="1829907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badi" panose="020B0604020104020204" pitchFamily="34" charset="0"/>
              </a:rPr>
              <a:t>2</a:t>
            </a: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BDED7429-520C-285A-129F-9AF683947155}"/>
              </a:ext>
            </a:extLst>
          </p:cNvPr>
          <p:cNvSpPr/>
          <p:nvPr/>
        </p:nvSpPr>
        <p:spPr>
          <a:xfrm>
            <a:off x="4708852" y="1050771"/>
            <a:ext cx="1980271" cy="1829907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badi" panose="020B0604020104020204" pitchFamily="34" charset="0"/>
              </a:rPr>
              <a:t>3</a:t>
            </a:r>
          </a:p>
        </p:txBody>
      </p:sp>
      <p:sp>
        <p:nvSpPr>
          <p:cNvPr id="16" name="1">
            <a:extLst>
              <a:ext uri="{FF2B5EF4-FFF2-40B4-BE49-F238E27FC236}">
                <a16:creationId xmlns:a16="http://schemas.microsoft.com/office/drawing/2014/main" id="{5753DB88-0525-4F1D-0EAB-E4C32445A285}"/>
              </a:ext>
            </a:extLst>
          </p:cNvPr>
          <p:cNvSpPr/>
          <p:nvPr/>
        </p:nvSpPr>
        <p:spPr>
          <a:xfrm>
            <a:off x="6928836" y="1045153"/>
            <a:ext cx="1980271" cy="1829907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badi" panose="020B0604020104020204" pitchFamily="34" charset="0"/>
              </a:rPr>
              <a:t>4</a:t>
            </a:r>
          </a:p>
        </p:txBody>
      </p:sp>
      <p:sp>
        <p:nvSpPr>
          <p:cNvPr id="28" name="1">
            <a:extLst>
              <a:ext uri="{FF2B5EF4-FFF2-40B4-BE49-F238E27FC236}">
                <a16:creationId xmlns:a16="http://schemas.microsoft.com/office/drawing/2014/main" id="{28DADE48-9AA2-123C-0F75-782E79C9A08E}"/>
              </a:ext>
            </a:extLst>
          </p:cNvPr>
          <p:cNvSpPr/>
          <p:nvPr/>
        </p:nvSpPr>
        <p:spPr>
          <a:xfrm>
            <a:off x="234893" y="3061599"/>
            <a:ext cx="1980271" cy="158184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12DF9E49-95CD-DB1F-28D4-3E493AE4CD5B}"/>
              </a:ext>
            </a:extLst>
          </p:cNvPr>
          <p:cNvSpPr/>
          <p:nvPr/>
        </p:nvSpPr>
        <p:spPr>
          <a:xfrm>
            <a:off x="2435319" y="3069635"/>
            <a:ext cx="2010443" cy="158184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20810951-7A68-20D0-59B4-B04E47AED26D}"/>
              </a:ext>
            </a:extLst>
          </p:cNvPr>
          <p:cNvSpPr/>
          <p:nvPr/>
        </p:nvSpPr>
        <p:spPr>
          <a:xfrm>
            <a:off x="4693765" y="3069635"/>
            <a:ext cx="2010443" cy="158184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31" name="1">
            <a:extLst>
              <a:ext uri="{FF2B5EF4-FFF2-40B4-BE49-F238E27FC236}">
                <a16:creationId xmlns:a16="http://schemas.microsoft.com/office/drawing/2014/main" id="{07809D0A-6251-B540-D9FB-BB5C41A30093}"/>
              </a:ext>
            </a:extLst>
          </p:cNvPr>
          <p:cNvSpPr/>
          <p:nvPr/>
        </p:nvSpPr>
        <p:spPr>
          <a:xfrm>
            <a:off x="6913749" y="3069635"/>
            <a:ext cx="2010443" cy="158184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36" name="Google Shape;2815;p69">
            <a:extLst>
              <a:ext uri="{FF2B5EF4-FFF2-40B4-BE49-F238E27FC236}">
                <a16:creationId xmlns:a16="http://schemas.microsoft.com/office/drawing/2014/main" id="{8A09B25F-5B67-38E6-B87C-D3F65095980E}"/>
              </a:ext>
            </a:extLst>
          </p:cNvPr>
          <p:cNvSpPr txBox="1">
            <a:spLocks/>
          </p:cNvSpPr>
          <p:nvPr/>
        </p:nvSpPr>
        <p:spPr>
          <a:xfrm>
            <a:off x="2430509" y="184683"/>
            <a:ext cx="8242916" cy="58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lfa Slab One"/>
              <a:buNone/>
              <a:defRPr sz="3800" b="0" i="0" u="none" strike="noStrike" cap="none">
                <a:solidFill>
                  <a:srgbClr val="3B3B3B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erriweather Black"/>
              <a:buNone/>
              <a:defRPr sz="31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erriweather Black"/>
              <a:buNone/>
              <a:defRPr sz="31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erriweather Black"/>
              <a:buNone/>
              <a:defRPr sz="31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erriweather Black"/>
              <a:buNone/>
              <a:defRPr sz="31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erriweather Black"/>
              <a:buNone/>
              <a:defRPr sz="31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erriweather Black"/>
              <a:buNone/>
              <a:defRPr sz="31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erriweather Black"/>
              <a:buNone/>
              <a:defRPr sz="31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erriweather Black"/>
              <a:buNone/>
              <a:defRPr sz="31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Abadi" panose="020B0604020104020204" pitchFamily="34" charset="0"/>
              </a:rPr>
              <a:t>THE FESTIVAL AND ITS SYMBOL</a:t>
            </a:r>
          </a:p>
        </p:txBody>
      </p:sp>
    </p:spTree>
    <p:extLst>
      <p:ext uri="{BB962C8B-B14F-4D97-AF65-F5344CB8AC3E}">
        <p14:creationId xmlns:p14="http://schemas.microsoft.com/office/powerpoint/2010/main" val="1543782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5" grpId="0" animBg="1"/>
      <p:bldP spid="20" grpId="0" animBg="1"/>
      <p:bldP spid="23" grpId="0" animBg="1"/>
      <p:bldP spid="4" grpId="0" animBg="1"/>
      <p:bldP spid="4" grpId="1" animBg="1"/>
      <p:bldP spid="6" grpId="0" animBg="1"/>
      <p:bldP spid="6" grpId="1" animBg="1"/>
      <p:bldP spid="10" grpId="0" animBg="1"/>
      <p:bldP spid="10" grpId="1" animBg="1"/>
      <p:bldP spid="16" grpId="0" animBg="1"/>
      <p:bldP spid="1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8ADFD-A7A3-39D0-CA41-7E718D955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28" y="169272"/>
            <a:ext cx="8891104" cy="7134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  <a:latin typeface="Abadi" panose="020B0604020104020204" pitchFamily="34" charset="0"/>
              </a:rPr>
              <a:t>4. Match the festival with its symbol and meaning.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8D405C0-9EBE-8E23-AD7C-22EE65039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068101"/>
              </p:ext>
            </p:extLst>
          </p:nvPr>
        </p:nvGraphicFramePr>
        <p:xfrm>
          <a:off x="252896" y="1170667"/>
          <a:ext cx="8813136" cy="3352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612860">
                  <a:extLst>
                    <a:ext uri="{9D8B030D-6E8A-4147-A177-3AD203B41FA5}">
                      <a16:colId xmlns:a16="http://schemas.microsoft.com/office/drawing/2014/main" val="2449146533"/>
                    </a:ext>
                  </a:extLst>
                </a:gridCol>
                <a:gridCol w="5200276">
                  <a:extLst>
                    <a:ext uri="{9D8B030D-6E8A-4147-A177-3AD203B41FA5}">
                      <a16:colId xmlns:a16="http://schemas.microsoft.com/office/drawing/2014/main" val="20028617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3200" b="0" dirty="0">
                          <a:solidFill>
                            <a:srgbClr val="C00000"/>
                          </a:solidFill>
                          <a:effectLst/>
                          <a:latin typeface="Abadi" panose="020B0604020104020204" pitchFamily="34" charset="0"/>
                        </a:rPr>
                        <a:t>1. </a:t>
                      </a:r>
                      <a:r>
                        <a:rPr lang="en-US" sz="2400" b="0" dirty="0">
                          <a:effectLst/>
                          <a:latin typeface="Abadi" panose="020B0604020104020204" pitchFamily="34" charset="0"/>
                        </a:rPr>
                        <a:t>Mid-Autumn Festival</a:t>
                      </a:r>
                    </a:p>
                  </a:txBody>
                  <a:tcPr marL="38100" marR="38100" marT="38100" marB="381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3200" b="0" dirty="0">
                          <a:solidFill>
                            <a:srgbClr val="C00000"/>
                          </a:solidFill>
                          <a:effectLst/>
                          <a:latin typeface="Abadi" panose="020B0604020104020204" pitchFamily="34" charset="0"/>
                        </a:rPr>
                        <a:t>a. </a:t>
                      </a:r>
                      <a:r>
                        <a:rPr lang="en-US" sz="2400" b="0" dirty="0">
                          <a:effectLst/>
                          <a:latin typeface="Abadi" panose="020B0604020104020204" pitchFamily="34" charset="0"/>
                        </a:rPr>
                        <a:t>It is the symbol of a </a:t>
                      </a:r>
                      <a:r>
                        <a:rPr lang="en-US" sz="2400" b="1" dirty="0">
                          <a:effectLst/>
                          <a:latin typeface="Abadi" panose="020B0604020104020204" pitchFamily="34" charset="0"/>
                        </a:rPr>
                        <a:t>new life </a:t>
                      </a:r>
                      <a:r>
                        <a:rPr lang="en-US" sz="2400" b="0" dirty="0">
                          <a:effectLst/>
                          <a:latin typeface="Abadi" panose="020B0604020104020204" pitchFamily="34" charset="0"/>
                        </a:rPr>
                        <a:t>because it has a lot of </a:t>
                      </a:r>
                      <a:r>
                        <a:rPr lang="en-US" sz="2400" b="1" dirty="0">
                          <a:effectLst/>
                          <a:latin typeface="Abadi" panose="020B0604020104020204" pitchFamily="34" charset="0"/>
                        </a:rPr>
                        <a:t>babies</a:t>
                      </a:r>
                      <a:r>
                        <a:rPr lang="en-US" sz="2400" b="0" dirty="0">
                          <a:effectLst/>
                          <a:latin typeface="Abadi" panose="020B0604020104020204" pitchFamily="34" charset="0"/>
                        </a:rPr>
                        <a:t>.</a:t>
                      </a:r>
                    </a:p>
                  </a:txBody>
                  <a:tcPr marL="38100" marR="38100" marT="38100" marB="381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1431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3200" b="0" dirty="0">
                          <a:solidFill>
                            <a:srgbClr val="C00000"/>
                          </a:solidFill>
                          <a:effectLst/>
                          <a:latin typeface="Abadi" panose="020B0604020104020204" pitchFamily="34" charset="0"/>
                        </a:rPr>
                        <a:t>2. </a:t>
                      </a:r>
                      <a:r>
                        <a:rPr lang="en-US" sz="2400" b="0" dirty="0">
                          <a:effectLst/>
                          <a:latin typeface="Abadi" panose="020B0604020104020204" pitchFamily="34" charset="0"/>
                        </a:rPr>
                        <a:t>Halloween</a:t>
                      </a:r>
                    </a:p>
                  </a:txBody>
                  <a:tcPr marL="38100" marR="38100" marT="38100" marB="381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3200" b="0" dirty="0">
                          <a:solidFill>
                            <a:srgbClr val="C00000"/>
                          </a:solidFill>
                          <a:effectLst/>
                          <a:latin typeface="Abadi" panose="020B0604020104020204" pitchFamily="34" charset="0"/>
                        </a:rPr>
                        <a:t>b. </a:t>
                      </a:r>
                      <a:r>
                        <a:rPr lang="en-US" sz="2400" b="0" dirty="0">
                          <a:effectLst/>
                          <a:latin typeface="Abadi" panose="020B0604020104020204" pitchFamily="34" charset="0"/>
                        </a:rPr>
                        <a:t>It is the symbol of the </a:t>
                      </a:r>
                      <a:r>
                        <a:rPr lang="en-US" sz="2400" b="1" dirty="0">
                          <a:effectLst/>
                          <a:latin typeface="Abadi" panose="020B0604020104020204" pitchFamily="34" charset="0"/>
                        </a:rPr>
                        <a:t>moon</a:t>
                      </a:r>
                      <a:r>
                        <a:rPr lang="en-US" sz="2400" b="0" dirty="0">
                          <a:effectLst/>
                          <a:latin typeface="Abadi" panose="020B0604020104020204" pitchFamily="34" charset="0"/>
                        </a:rPr>
                        <a:t>, prosperity and family reunion.</a:t>
                      </a:r>
                    </a:p>
                  </a:txBody>
                  <a:tcPr marL="38100" marR="38100" marT="38100" marB="381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01287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3200" b="0" dirty="0">
                          <a:solidFill>
                            <a:srgbClr val="C00000"/>
                          </a:solidFill>
                          <a:effectLst/>
                          <a:latin typeface="Abadi" panose="020B0604020104020204" pitchFamily="34" charset="0"/>
                        </a:rPr>
                        <a:t>3. </a:t>
                      </a:r>
                      <a:r>
                        <a:rPr lang="en-US" sz="2400" b="0" dirty="0">
                          <a:effectLst/>
                          <a:latin typeface="Abadi" panose="020B0604020104020204" pitchFamily="34" charset="0"/>
                        </a:rPr>
                        <a:t>Easter</a:t>
                      </a:r>
                    </a:p>
                  </a:txBody>
                  <a:tcPr marL="38100" marR="38100" marT="38100" marB="381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3200" b="0" dirty="0">
                          <a:solidFill>
                            <a:srgbClr val="C00000"/>
                          </a:solidFill>
                          <a:effectLst/>
                          <a:latin typeface="Abadi" panose="020B0604020104020204" pitchFamily="34" charset="0"/>
                        </a:rPr>
                        <a:t>c. </a:t>
                      </a:r>
                      <a:r>
                        <a:rPr lang="en-US" sz="2400" b="0" dirty="0">
                          <a:effectLst/>
                          <a:latin typeface="Abadi" panose="020B0604020104020204" pitchFamily="34" charset="0"/>
                        </a:rPr>
                        <a:t>It is the symbol of </a:t>
                      </a:r>
                      <a:r>
                        <a:rPr lang="en-US" sz="2400" b="1" dirty="0">
                          <a:effectLst/>
                          <a:latin typeface="Abadi" panose="020B0604020104020204" pitchFamily="34" charset="0"/>
                        </a:rPr>
                        <a:t>bad luck</a:t>
                      </a:r>
                      <a:r>
                        <a:rPr lang="en-US" sz="2400" b="0" dirty="0">
                          <a:effectLst/>
                          <a:latin typeface="Abadi" panose="020B0604020104020204" pitchFamily="34" charset="0"/>
                        </a:rPr>
                        <a:t>. </a:t>
                      </a:r>
                    </a:p>
                  </a:txBody>
                  <a:tcPr marL="38100" marR="38100" marT="38100" marB="381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53753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3200" b="0" dirty="0">
                          <a:solidFill>
                            <a:srgbClr val="C00000"/>
                          </a:solidFill>
                          <a:effectLst/>
                          <a:latin typeface="Abadi" panose="020B0604020104020204" pitchFamily="34" charset="0"/>
                        </a:rPr>
                        <a:t>4. </a:t>
                      </a:r>
                      <a:r>
                        <a:rPr lang="en-US" sz="2400" b="0" dirty="0">
                          <a:effectLst/>
                          <a:latin typeface="Abadi" panose="020B0604020104020204" pitchFamily="34" charset="0"/>
                        </a:rPr>
                        <a:t>Cannes Film Festival</a:t>
                      </a:r>
                    </a:p>
                  </a:txBody>
                  <a:tcPr marL="38100" marR="38100" marT="38100" marB="381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3200" b="0" dirty="0">
                          <a:solidFill>
                            <a:srgbClr val="C00000"/>
                          </a:solidFill>
                          <a:effectLst/>
                          <a:latin typeface="Abadi" panose="020B0604020104020204" pitchFamily="34" charset="0"/>
                        </a:rPr>
                        <a:t>d. </a:t>
                      </a:r>
                      <a:r>
                        <a:rPr lang="en-US" sz="2400" b="0" dirty="0">
                          <a:effectLst/>
                          <a:latin typeface="Abadi" panose="020B0604020104020204" pitchFamily="34" charset="0"/>
                        </a:rPr>
                        <a:t>It is the symbol of the </a:t>
                      </a:r>
                      <a:r>
                        <a:rPr lang="en-US" sz="2400" b="1" dirty="0">
                          <a:effectLst/>
                          <a:latin typeface="Abadi" panose="020B0604020104020204" pitchFamily="34" charset="0"/>
                        </a:rPr>
                        <a:t>winner's prize</a:t>
                      </a:r>
                      <a:r>
                        <a:rPr lang="en-US" sz="2400" b="0" dirty="0">
                          <a:effectLst/>
                          <a:latin typeface="Abadi" panose="020B0604020104020204" pitchFamily="34" charset="0"/>
                        </a:rPr>
                        <a:t>.</a:t>
                      </a:r>
                    </a:p>
                  </a:txBody>
                  <a:tcPr marL="38100" marR="38100" marT="38100" marB="381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642260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16D395D-B78C-2472-C2AD-7036D93B2971}"/>
              </a:ext>
            </a:extLst>
          </p:cNvPr>
          <p:cNvCxnSpPr>
            <a:cxnSpLocks/>
          </p:cNvCxnSpPr>
          <p:nvPr/>
        </p:nvCxnSpPr>
        <p:spPr>
          <a:xfrm>
            <a:off x="3516351" y="1531434"/>
            <a:ext cx="356839" cy="85492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5764D1-989B-D6FE-407E-B1575D8F1621}"/>
              </a:ext>
            </a:extLst>
          </p:cNvPr>
          <p:cNvCxnSpPr>
            <a:cxnSpLocks/>
          </p:cNvCxnSpPr>
          <p:nvPr/>
        </p:nvCxnSpPr>
        <p:spPr>
          <a:xfrm>
            <a:off x="2315736" y="2486722"/>
            <a:ext cx="1557454" cy="86607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3FD9A1-A619-893E-61B3-FF283F223DFE}"/>
              </a:ext>
            </a:extLst>
          </p:cNvPr>
          <p:cNvCxnSpPr>
            <a:cxnSpLocks/>
          </p:cNvCxnSpPr>
          <p:nvPr/>
        </p:nvCxnSpPr>
        <p:spPr>
          <a:xfrm flipV="1">
            <a:off x="1869687" y="1531434"/>
            <a:ext cx="1936596" cy="1713571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A0E0E6-A235-93E8-7779-F7DEC7F4E53C}"/>
              </a:ext>
            </a:extLst>
          </p:cNvPr>
          <p:cNvCxnSpPr>
            <a:cxnSpLocks/>
          </p:cNvCxnSpPr>
          <p:nvPr/>
        </p:nvCxnSpPr>
        <p:spPr>
          <a:xfrm>
            <a:off x="3516351" y="3972833"/>
            <a:ext cx="356839" cy="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750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4"/>
          <p:cNvSpPr txBox="1">
            <a:spLocks noGrp="1"/>
          </p:cNvSpPr>
          <p:nvPr>
            <p:ph type="title"/>
          </p:nvPr>
        </p:nvSpPr>
        <p:spPr>
          <a:xfrm>
            <a:off x="44370" y="1890699"/>
            <a:ext cx="3291840" cy="822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badi" panose="020B0604020104020204" pitchFamily="34" charset="0"/>
              </a:rPr>
              <a:t>Halloween</a:t>
            </a:r>
            <a:endParaRPr sz="28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650" name="Google Shape;650;p44"/>
          <p:cNvSpPr txBox="1">
            <a:spLocks noGrp="1"/>
          </p:cNvSpPr>
          <p:nvPr>
            <p:ph type="subTitle" idx="1"/>
          </p:nvPr>
        </p:nvSpPr>
        <p:spPr>
          <a:xfrm>
            <a:off x="3570328" y="1899292"/>
            <a:ext cx="5509670" cy="822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>
                <a:latin typeface="Abadi" panose="020B0604020104020204" pitchFamily="34" charset="0"/>
              </a:rPr>
              <a:t>It’s the symbol of bad luck</a:t>
            </a:r>
          </a:p>
        </p:txBody>
      </p:sp>
      <p:sp>
        <p:nvSpPr>
          <p:cNvPr id="654" name="Google Shape;654;p44"/>
          <p:cNvSpPr txBox="1">
            <a:spLocks noGrp="1"/>
          </p:cNvSpPr>
          <p:nvPr>
            <p:ph type="title" idx="5"/>
          </p:nvPr>
        </p:nvSpPr>
        <p:spPr>
          <a:xfrm>
            <a:off x="60402" y="3849586"/>
            <a:ext cx="3291840" cy="822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dirty="0">
                <a:solidFill>
                  <a:srgbClr val="C00000"/>
                </a:solidFill>
                <a:latin typeface="Abadi" panose="020B0604020104020204" pitchFamily="34" charset="0"/>
              </a:rPr>
              <a:t>Cannes Film Festival</a:t>
            </a:r>
          </a:p>
        </p:txBody>
      </p:sp>
      <p:sp>
        <p:nvSpPr>
          <p:cNvPr id="655" name="Google Shape;655;p44"/>
          <p:cNvSpPr txBox="1">
            <a:spLocks noGrp="1"/>
          </p:cNvSpPr>
          <p:nvPr>
            <p:ph type="subTitle" idx="6"/>
          </p:nvPr>
        </p:nvSpPr>
        <p:spPr>
          <a:xfrm>
            <a:off x="3572126" y="3865528"/>
            <a:ext cx="5509670" cy="822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rgbClr val="475263"/>
              </a:buClr>
            </a:pPr>
            <a:r>
              <a:rPr lang="en-US" sz="2400" dirty="0">
                <a:solidFill>
                  <a:srgbClr val="475263"/>
                </a:solidFill>
                <a:latin typeface="Abadi" panose="020B0604020104020204" pitchFamily="34" charset="0"/>
              </a:rPr>
              <a:t>It’s the symbol of the winner’s prize.</a:t>
            </a:r>
          </a:p>
        </p:txBody>
      </p:sp>
      <p:sp>
        <p:nvSpPr>
          <p:cNvPr id="660" name="Google Shape;660;p44"/>
          <p:cNvSpPr txBox="1">
            <a:spLocks noGrp="1"/>
          </p:cNvSpPr>
          <p:nvPr>
            <p:ph type="title" idx="14"/>
          </p:nvPr>
        </p:nvSpPr>
        <p:spPr>
          <a:xfrm>
            <a:off x="60402" y="2842599"/>
            <a:ext cx="3291840" cy="822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rgbClr val="475263"/>
              </a:buClr>
            </a:pPr>
            <a:r>
              <a:rPr lang="en-US" sz="2800" dirty="0">
                <a:solidFill>
                  <a:srgbClr val="C00000"/>
                </a:solidFill>
                <a:latin typeface="Abadi" panose="020B0604020104020204" pitchFamily="34" charset="0"/>
              </a:rPr>
              <a:t>Easter</a:t>
            </a:r>
          </a:p>
        </p:txBody>
      </p:sp>
      <p:sp>
        <p:nvSpPr>
          <p:cNvPr id="661" name="Google Shape;661;p44"/>
          <p:cNvSpPr txBox="1">
            <a:spLocks noGrp="1"/>
          </p:cNvSpPr>
          <p:nvPr>
            <p:ph type="subTitle" idx="15"/>
          </p:nvPr>
        </p:nvSpPr>
        <p:spPr>
          <a:xfrm>
            <a:off x="3572127" y="2842599"/>
            <a:ext cx="5509670" cy="822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rgbClr val="475263"/>
              </a:buClr>
            </a:pPr>
            <a:r>
              <a:rPr lang="en-US" sz="2400" dirty="0">
                <a:solidFill>
                  <a:srgbClr val="475263"/>
                </a:solidFill>
                <a:latin typeface="Abadi" panose="020B0604020104020204" pitchFamily="34" charset="0"/>
              </a:rPr>
              <a:t>It’s the symbol of a new life because it has a lot of babies</a:t>
            </a:r>
          </a:p>
        </p:txBody>
      </p:sp>
      <p:sp>
        <p:nvSpPr>
          <p:cNvPr id="663" name="Google Shape;663;p44"/>
          <p:cNvSpPr txBox="1">
            <a:spLocks noGrp="1"/>
          </p:cNvSpPr>
          <p:nvPr>
            <p:ph type="subTitle" idx="17"/>
          </p:nvPr>
        </p:nvSpPr>
        <p:spPr>
          <a:xfrm>
            <a:off x="3570328" y="884956"/>
            <a:ext cx="5509670" cy="822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>
              <a:buClr>
                <a:srgbClr val="475263"/>
              </a:buClr>
            </a:pPr>
            <a:r>
              <a:rPr lang="en-US" sz="2400" dirty="0">
                <a:solidFill>
                  <a:srgbClr val="475263"/>
                </a:solidFill>
                <a:latin typeface="Abadi" panose="020B0604020104020204" pitchFamily="34" charset="0"/>
              </a:rPr>
              <a:t>It’s the symbol of the moon, prosperity and family reunion.</a:t>
            </a:r>
          </a:p>
        </p:txBody>
      </p:sp>
      <p:sp>
        <p:nvSpPr>
          <p:cNvPr id="667" name="Google Shape;667;p44"/>
          <p:cNvSpPr txBox="1">
            <a:spLocks noGrp="1"/>
          </p:cNvSpPr>
          <p:nvPr>
            <p:ph type="title" idx="21"/>
          </p:nvPr>
        </p:nvSpPr>
        <p:spPr>
          <a:xfrm>
            <a:off x="1533349" y="179427"/>
            <a:ext cx="7176406" cy="4171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400" dirty="0">
                <a:solidFill>
                  <a:srgbClr val="C00000"/>
                </a:solidFill>
                <a:latin typeface="Abadi" panose="020B0604020104020204" pitchFamily="34" charset="0"/>
              </a:rPr>
              <a:t>Look at the answers again. </a:t>
            </a:r>
            <a:endParaRPr sz="44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cxnSp>
        <p:nvCxnSpPr>
          <p:cNvPr id="668" name="Google Shape;668;p44"/>
          <p:cNvCxnSpPr>
            <a:cxnSpLocks/>
          </p:cNvCxnSpPr>
          <p:nvPr/>
        </p:nvCxnSpPr>
        <p:spPr>
          <a:xfrm rot="10800000" flipH="1">
            <a:off x="3354849" y="1148089"/>
            <a:ext cx="283800" cy="262800"/>
          </a:xfrm>
          <a:prstGeom prst="bentConnector3">
            <a:avLst>
              <a:gd name="adj1" fmla="val 49982"/>
            </a:avLst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69" name="Google Shape;669;p44"/>
          <p:cNvCxnSpPr/>
          <p:nvPr/>
        </p:nvCxnSpPr>
        <p:spPr>
          <a:xfrm rot="10800000" flipH="1">
            <a:off x="3092581" y="3729684"/>
            <a:ext cx="264600" cy="329100"/>
          </a:xfrm>
          <a:prstGeom prst="bentConnector3">
            <a:avLst>
              <a:gd name="adj1" fmla="val 49956"/>
            </a:avLst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72" name="Google Shape;672;p44"/>
          <p:cNvCxnSpPr/>
          <p:nvPr/>
        </p:nvCxnSpPr>
        <p:spPr>
          <a:xfrm rot="10800000" flipV="1">
            <a:off x="5289629" y="4257640"/>
            <a:ext cx="316755" cy="246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8" name="Google Shape;662;p44"/>
          <p:cNvSpPr txBox="1">
            <a:spLocks noGrp="1"/>
          </p:cNvSpPr>
          <p:nvPr>
            <p:ph type="title" idx="16"/>
          </p:nvPr>
        </p:nvSpPr>
        <p:spPr>
          <a:xfrm>
            <a:off x="60402" y="876363"/>
            <a:ext cx="3291840" cy="822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rgbClr val="475263"/>
              </a:buClr>
            </a:pPr>
            <a:r>
              <a:rPr lang="en-US" sz="2800" dirty="0">
                <a:solidFill>
                  <a:srgbClr val="C00000"/>
                </a:solidFill>
                <a:latin typeface="Abadi" panose="020B0604020104020204" pitchFamily="34" charset="0"/>
              </a:rPr>
              <a:t>Mid-autumn Festival</a:t>
            </a:r>
          </a:p>
        </p:txBody>
      </p:sp>
    </p:spTree>
    <p:extLst>
      <p:ext uri="{BB962C8B-B14F-4D97-AF65-F5344CB8AC3E}">
        <p14:creationId xmlns:p14="http://schemas.microsoft.com/office/powerpoint/2010/main" val="187695787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35"/>
          <p:cNvSpPr txBox="1">
            <a:spLocks noGrp="1"/>
          </p:cNvSpPr>
          <p:nvPr>
            <p:ph type="title" idx="4294967295"/>
          </p:nvPr>
        </p:nvSpPr>
        <p:spPr>
          <a:xfrm>
            <a:off x="1927408" y="1003273"/>
            <a:ext cx="5043300" cy="10669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 noProof="1">
                <a:solidFill>
                  <a:srgbClr val="C00000"/>
                </a:solidFill>
                <a:latin typeface="Abadi" panose="020B0604020104020204" pitchFamily="34" charset="0"/>
              </a:rPr>
              <a:t>Photo flash</a:t>
            </a:r>
          </a:p>
        </p:txBody>
      </p:sp>
      <p:sp>
        <p:nvSpPr>
          <p:cNvPr id="1907" name="Google Shape;1907;p35"/>
          <p:cNvSpPr/>
          <p:nvPr/>
        </p:nvSpPr>
        <p:spPr>
          <a:xfrm>
            <a:off x="6550500" y="11486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adi" panose="020B0604020104020204" pitchFamily="34" charset="0"/>
              <a:sym typeface="Arial"/>
            </a:endParaRPr>
          </a:p>
        </p:txBody>
      </p:sp>
      <p:sp>
        <p:nvSpPr>
          <p:cNvPr id="1917" name="Google Shape;1917;p35"/>
          <p:cNvSpPr/>
          <p:nvPr/>
        </p:nvSpPr>
        <p:spPr>
          <a:xfrm>
            <a:off x="268275" y="3805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adi" panose="020B0604020104020204" pitchFamily="34" charset="0"/>
              <a:sym typeface="Arial"/>
            </a:endParaRPr>
          </a:p>
        </p:txBody>
      </p:sp>
      <p:sp>
        <p:nvSpPr>
          <p:cNvPr id="1918" name="Google Shape;1918;p35"/>
          <p:cNvSpPr/>
          <p:nvPr/>
        </p:nvSpPr>
        <p:spPr>
          <a:xfrm>
            <a:off x="472863" y="193878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adi" panose="020B0604020104020204" pitchFamily="34" charset="0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190B2CE-DA69-4ED0-5929-CF73A84DCFCF}"/>
              </a:ext>
            </a:extLst>
          </p:cNvPr>
          <p:cNvSpPr/>
          <p:nvPr/>
        </p:nvSpPr>
        <p:spPr>
          <a:xfrm>
            <a:off x="1492238" y="2354119"/>
            <a:ext cx="6282466" cy="16407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badi" panose="020B0604020104020204" pitchFamily="34" charset="0"/>
              <a:sym typeface="Arial"/>
            </a:endParaRPr>
          </a:p>
        </p:txBody>
      </p:sp>
      <p:sp>
        <p:nvSpPr>
          <p:cNvPr id="83" name="Google Shape;1197;p27">
            <a:extLst>
              <a:ext uri="{FF2B5EF4-FFF2-40B4-BE49-F238E27FC236}">
                <a16:creationId xmlns:a16="http://schemas.microsoft.com/office/drawing/2014/main" id="{79AB741A-A22B-8E15-8182-1772AFCB6B19}"/>
              </a:ext>
            </a:extLst>
          </p:cNvPr>
          <p:cNvSpPr txBox="1"/>
          <p:nvPr/>
        </p:nvSpPr>
        <p:spPr>
          <a:xfrm>
            <a:off x="1369296" y="2520063"/>
            <a:ext cx="6159524" cy="130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Abadi" panose="020B0604020104020204" pitchFamily="34" charset="0"/>
                <a:ea typeface="Barlow"/>
                <a:cs typeface="Barlow"/>
                <a:sym typeface="Barlow"/>
              </a:rPr>
              <a:t>remember and write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Abadi" panose="020B0604020104020204" pitchFamily="34" charset="0"/>
                <a:ea typeface="Barlow"/>
                <a:cs typeface="Barlow"/>
                <a:sym typeface="Barlow"/>
              </a:rPr>
              <a:t>all the festivals</a:t>
            </a:r>
          </a:p>
        </p:txBody>
      </p:sp>
    </p:spTree>
    <p:extLst>
      <p:ext uri="{BB962C8B-B14F-4D97-AF65-F5344CB8AC3E}">
        <p14:creationId xmlns:p14="http://schemas.microsoft.com/office/powerpoint/2010/main" val="3065159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hristmas Trees Images, HD Pictures For Free Vectors &amp; PSD Download -  Lovepik.com">
            <a:extLst>
              <a:ext uri="{FF2B5EF4-FFF2-40B4-BE49-F238E27FC236}">
                <a16:creationId xmlns:a16="http://schemas.microsoft.com/office/drawing/2014/main" id="{F9B5BE27-8E0E-FC36-715D-31BEA4317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19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BE93B3-B49D-4171-9F6E-6BAF19A8A820}"/>
              </a:ext>
            </a:extLst>
          </p:cNvPr>
          <p:cNvSpPr txBox="1"/>
          <p:nvPr/>
        </p:nvSpPr>
        <p:spPr>
          <a:xfrm>
            <a:off x="567928" y="792092"/>
            <a:ext cx="4636294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n-lt"/>
              </a:rPr>
              <a:t>When we talk about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Christmas</a:t>
            </a:r>
            <a:r>
              <a:rPr lang="en-US" sz="3200" dirty="0">
                <a:latin typeface="+mn-lt"/>
              </a:rPr>
              <a:t>, we think of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the Christmas tree</a:t>
            </a:r>
            <a:r>
              <a:rPr lang="en-US" sz="3200" dirty="0">
                <a:latin typeface="+mn-lt"/>
              </a:rPr>
              <a:t>. It is the symbol of a 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long life</a:t>
            </a:r>
            <a:r>
              <a:rPr lang="en-US" sz="3200" dirty="0">
                <a:latin typeface="+mn-lt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4E77DB-3E4F-E856-7DD3-CE2CDFF7770B}"/>
              </a:ext>
            </a:extLst>
          </p:cNvPr>
          <p:cNvSpPr/>
          <p:nvPr/>
        </p:nvSpPr>
        <p:spPr>
          <a:xfrm>
            <a:off x="686287" y="1678267"/>
            <a:ext cx="1835473" cy="591698"/>
          </a:xfrm>
          <a:prstGeom prst="rect">
            <a:avLst/>
          </a:prstGeom>
          <a:solidFill>
            <a:srgbClr val="4CB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D4BCDB-48F6-07A9-4170-6F1818F1AEC1}"/>
              </a:ext>
            </a:extLst>
          </p:cNvPr>
          <p:cNvSpPr/>
          <p:nvPr/>
        </p:nvSpPr>
        <p:spPr>
          <a:xfrm>
            <a:off x="686287" y="2470359"/>
            <a:ext cx="3312014" cy="591698"/>
          </a:xfrm>
          <a:prstGeom prst="rect">
            <a:avLst/>
          </a:prstGeom>
          <a:solidFill>
            <a:srgbClr val="4CB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10EA41-1AA4-F95B-5F06-6288873BA3AB}"/>
              </a:ext>
            </a:extLst>
          </p:cNvPr>
          <p:cNvSpPr/>
          <p:nvPr/>
        </p:nvSpPr>
        <p:spPr>
          <a:xfrm>
            <a:off x="3486615" y="3156140"/>
            <a:ext cx="1429422" cy="591698"/>
          </a:xfrm>
          <a:prstGeom prst="rect">
            <a:avLst/>
          </a:prstGeom>
          <a:solidFill>
            <a:srgbClr val="4CB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p64"/>
          <p:cNvSpPr txBox="1">
            <a:spLocks noGrp="1"/>
          </p:cNvSpPr>
          <p:nvPr>
            <p:ph type="title"/>
          </p:nvPr>
        </p:nvSpPr>
        <p:spPr>
          <a:xfrm rot="350">
            <a:off x="113373" y="37698"/>
            <a:ext cx="8667613" cy="984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3200" b="1" dirty="0">
                <a:solidFill>
                  <a:srgbClr val="C00000"/>
                </a:solidFill>
                <a:latin typeface="Abadi" panose="020B0604020104020204" pitchFamily="34" charset="0"/>
              </a:rPr>
              <a:t>Ex 5: Work in groups. Choose a festival and talk about its symbol(s) and meaning.</a:t>
            </a:r>
            <a:endParaRPr sz="32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2320" name="Google Shape;2320;p64"/>
          <p:cNvSpPr txBox="1">
            <a:spLocks noGrp="1"/>
          </p:cNvSpPr>
          <p:nvPr>
            <p:ph type="subTitle" idx="1"/>
          </p:nvPr>
        </p:nvSpPr>
        <p:spPr>
          <a:xfrm>
            <a:off x="2299328" y="3239083"/>
            <a:ext cx="6153296" cy="1807688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800" b="1" dirty="0">
                <a:latin typeface="Abadi" panose="020B0604020104020204" pitchFamily="34" charset="0"/>
              </a:rPr>
              <a:t>Example:</a:t>
            </a:r>
            <a:r>
              <a:rPr lang="en-US" sz="2800" dirty="0">
                <a:latin typeface="Abadi" panose="020B0604020104020204" pitchFamily="34" charset="0"/>
              </a:rPr>
              <a:t> </a:t>
            </a:r>
          </a:p>
          <a:p>
            <a:pPr marL="0" lvl="0" indent="0"/>
            <a:r>
              <a:rPr lang="en-US" sz="2800" dirty="0">
                <a:latin typeface="Abadi" panose="020B0604020104020204" pitchFamily="34" charset="0"/>
              </a:rPr>
              <a:t>When we talk about Christmas, we think of the Christmas tree. It is the symbol of a long life.</a:t>
            </a:r>
            <a:endParaRPr sz="2800" dirty="0">
              <a:latin typeface="Abadi" panose="020B0604020104020204" pitchFamily="34" charset="0"/>
            </a:endParaRPr>
          </a:p>
        </p:txBody>
      </p:sp>
      <p:sp>
        <p:nvSpPr>
          <p:cNvPr id="112" name="Google Shape;2320;p64"/>
          <p:cNvSpPr txBox="1">
            <a:spLocks/>
          </p:cNvSpPr>
          <p:nvPr/>
        </p:nvSpPr>
        <p:spPr>
          <a:xfrm>
            <a:off x="2299328" y="1162281"/>
            <a:ext cx="6153296" cy="1996419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6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pPr indent="-457200" algn="l">
              <a:buFont typeface="+mj-lt"/>
              <a:buAutoNum type="arabicPeriod"/>
            </a:pPr>
            <a:r>
              <a:rPr lang="en-US" sz="2400" b="1" dirty="0">
                <a:latin typeface="Abadi" panose="020B0604020104020204" pitchFamily="34" charset="0"/>
              </a:rPr>
              <a:t>Work in group of 6 in 5 minutes</a:t>
            </a:r>
          </a:p>
          <a:p>
            <a:pPr indent="-457200" algn="l">
              <a:buFont typeface="+mj-lt"/>
              <a:buAutoNum type="arabicPeriod"/>
            </a:pPr>
            <a:r>
              <a:rPr lang="en-US" sz="2400" b="1" dirty="0">
                <a:latin typeface="Abadi" panose="020B0604020104020204" pitchFamily="34" charset="0"/>
              </a:rPr>
              <a:t>Choose a festival and talk about its symbols</a:t>
            </a:r>
          </a:p>
          <a:p>
            <a:pPr indent="-457200" algn="l">
              <a:buFont typeface="+mj-lt"/>
              <a:buAutoNum type="arabicPeriod"/>
            </a:pPr>
            <a:r>
              <a:rPr lang="en-US" sz="2400" b="1" dirty="0">
                <a:latin typeface="Abadi" panose="020B0604020104020204" pitchFamily="34" charset="0"/>
              </a:rPr>
              <a:t>Present to the class in 2 minutes</a:t>
            </a:r>
            <a:endParaRPr lang="en-US" sz="2400" dirty="0">
              <a:latin typeface="Abadi" panose="020B0604020104020204" pitchFamily="34" charset="0"/>
            </a:endParaRPr>
          </a:p>
        </p:txBody>
      </p:sp>
      <p:pic>
        <p:nvPicPr>
          <p:cNvPr id="3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974A596D-8F27-09F1-BC3C-F11A45B0D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098" y="1372532"/>
            <a:ext cx="2106321" cy="11848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5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20" grpId="0" uiExpand="1" build="p" animBg="1"/>
      <p:bldP spid="1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3"/>
          <p:cNvSpPr txBox="1">
            <a:spLocks noGrp="1"/>
          </p:cNvSpPr>
          <p:nvPr>
            <p:ph type="title"/>
          </p:nvPr>
        </p:nvSpPr>
        <p:spPr>
          <a:xfrm>
            <a:off x="1976388" y="435915"/>
            <a:ext cx="4590900" cy="25194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Abadi" panose="020B0604020104020204" pitchFamily="34" charset="0"/>
              </a:rPr>
              <a:t>Present time!!</a:t>
            </a:r>
            <a:endParaRPr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pic>
        <p:nvPicPr>
          <p:cNvPr id="2" name="2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7874" y="3474368"/>
            <a:ext cx="1547928" cy="8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6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57"/>
          <p:cNvSpPr txBox="1">
            <a:spLocks noGrp="1"/>
          </p:cNvSpPr>
          <p:nvPr>
            <p:ph type="title"/>
          </p:nvPr>
        </p:nvSpPr>
        <p:spPr>
          <a:xfrm>
            <a:off x="2232408" y="1639100"/>
            <a:ext cx="467918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C00000"/>
                </a:solidFill>
                <a:latin typeface="Abadi" panose="020B0604020104020204" pitchFamily="34" charset="0"/>
              </a:rPr>
              <a:t>WRAP-UP</a:t>
            </a:r>
            <a:endParaRPr sz="72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1678" name="Google Shape;1678;p57"/>
          <p:cNvSpPr txBox="1">
            <a:spLocks noGrp="1"/>
          </p:cNvSpPr>
          <p:nvPr>
            <p:ph type="subTitle" idx="1"/>
          </p:nvPr>
        </p:nvSpPr>
        <p:spPr>
          <a:xfrm rot="595">
            <a:off x="1375673" y="2481486"/>
            <a:ext cx="6777457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dirty="0">
                <a:solidFill>
                  <a:schemeClr val="tx1"/>
                </a:solidFill>
                <a:latin typeface="Abadi" panose="020B0604020104020204" pitchFamily="34" charset="0"/>
              </a:rPr>
              <a:t>What have you learnt today?</a:t>
            </a:r>
            <a:endParaRPr sz="36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B19CFEB-A9D2-7F0D-391E-E418F730E8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08799-8204-9A71-FD7C-1B03248BDC7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6D42BB-66E7-CB7D-C9D7-109348E06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B5E24B-E4D1-F01C-9F98-8C160CFEE33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BF4400-0389-6B19-A23C-5BE8E2CCAEB1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507CC6-40CE-D1E6-FFB1-8B38213EE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9"/>
            <a:ext cx="9144000" cy="51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21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p61"/>
          <p:cNvSpPr txBox="1">
            <a:spLocks noGrp="1"/>
          </p:cNvSpPr>
          <p:nvPr>
            <p:ph type="title"/>
          </p:nvPr>
        </p:nvSpPr>
        <p:spPr>
          <a:xfrm>
            <a:off x="1060352" y="339586"/>
            <a:ext cx="702329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C00000"/>
                </a:solidFill>
                <a:latin typeface="Abadi" panose="020B0604020104020204" pitchFamily="34" charset="0"/>
              </a:rPr>
              <a:t>THANK YOU!</a:t>
            </a:r>
            <a:endParaRPr sz="66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1945" name="Google Shape;1945;p61"/>
          <p:cNvSpPr txBox="1">
            <a:spLocks noGrp="1"/>
          </p:cNvSpPr>
          <p:nvPr>
            <p:ph type="subTitle" idx="1"/>
          </p:nvPr>
        </p:nvSpPr>
        <p:spPr>
          <a:xfrm rot="595">
            <a:off x="925291" y="1271227"/>
            <a:ext cx="7293414" cy="3389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400" b="1" dirty="0">
                <a:solidFill>
                  <a:schemeClr val="tx1"/>
                </a:solidFill>
                <a:latin typeface="Abadi" panose="020B0604020104020204" pitchFamily="34" charset="0"/>
              </a:rPr>
              <a:t>Homework</a:t>
            </a:r>
            <a:r>
              <a:rPr lang="en" sz="4400" b="1" dirty="0">
                <a:solidFill>
                  <a:schemeClr val="tx1"/>
                </a:solidFill>
                <a:latin typeface="Abadi" panose="020B0604020104020204" pitchFamily="34" charset="0"/>
              </a:rPr>
              <a:t>: </a:t>
            </a: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" sz="3200" dirty="0">
                <a:solidFill>
                  <a:schemeClr val="tx1"/>
                </a:solidFill>
                <a:latin typeface="Abadi" panose="020B0604020104020204" pitchFamily="34" charset="0"/>
              </a:rPr>
              <a:t>Finish your talk about festivals and their symbols.</a:t>
            </a: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P</a:t>
            </a:r>
            <a:r>
              <a:rPr lang="en" sz="3200" dirty="0">
                <a:solidFill>
                  <a:schemeClr val="tx1"/>
                </a:solidFill>
                <a:latin typeface="Abadi" panose="020B0604020104020204" pitchFamily="34" charset="0"/>
              </a:rPr>
              <a:t>repare for the next lesson.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9829" y="390740"/>
            <a:ext cx="2526788" cy="189998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40842" y="406674"/>
            <a:ext cx="2857127" cy="189998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 3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22194" y="406674"/>
            <a:ext cx="3166649" cy="189998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 4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89829" y="2505300"/>
            <a:ext cx="2050233" cy="1714129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6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994040" y="2517601"/>
            <a:ext cx="2531601" cy="168773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Fast Button"/>
          <p:cNvSpPr/>
          <p:nvPr/>
        </p:nvSpPr>
        <p:spPr>
          <a:xfrm>
            <a:off x="525782" y="4416274"/>
            <a:ext cx="1886004" cy="521494"/>
          </a:xfrm>
          <a:prstGeom prst="roundRect">
            <a:avLst/>
          </a:prstGeom>
          <a:solidFill>
            <a:schemeClr val="bg2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Abadi" panose="020B0604020104020204" pitchFamily="34" charset="0"/>
                <a:sym typeface="Arial"/>
              </a:rPr>
              <a:t>Fast</a:t>
            </a:r>
          </a:p>
        </p:txBody>
      </p:sp>
      <p:sp>
        <p:nvSpPr>
          <p:cNvPr id="13" name="Medium Button"/>
          <p:cNvSpPr/>
          <p:nvPr/>
        </p:nvSpPr>
        <p:spPr>
          <a:xfrm>
            <a:off x="2761463" y="4416274"/>
            <a:ext cx="1886004" cy="521494"/>
          </a:xfrm>
          <a:prstGeom prst="roundRect">
            <a:avLst/>
          </a:prstGeom>
          <a:solidFill>
            <a:schemeClr val="bg2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Abadi" panose="020B0604020104020204" pitchFamily="34" charset="0"/>
                <a:sym typeface="Arial"/>
              </a:rPr>
              <a:t>Medium</a:t>
            </a:r>
          </a:p>
        </p:txBody>
      </p:sp>
      <p:sp>
        <p:nvSpPr>
          <p:cNvPr id="12" name="Slow Button"/>
          <p:cNvSpPr/>
          <p:nvPr/>
        </p:nvSpPr>
        <p:spPr>
          <a:xfrm>
            <a:off x="4994040" y="4416274"/>
            <a:ext cx="1886004" cy="521494"/>
          </a:xfrm>
          <a:prstGeom prst="roundRect">
            <a:avLst/>
          </a:prstGeom>
          <a:solidFill>
            <a:schemeClr val="bg2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Abadi" panose="020B0604020104020204" pitchFamily="34" charset="0"/>
                <a:sym typeface="Arial"/>
              </a:rPr>
              <a:t>Slow</a:t>
            </a:r>
          </a:p>
        </p:txBody>
      </p:sp>
      <p:sp>
        <p:nvSpPr>
          <p:cNvPr id="16" name="Hide All Button"/>
          <p:cNvSpPr/>
          <p:nvPr/>
        </p:nvSpPr>
        <p:spPr>
          <a:xfrm>
            <a:off x="7648687" y="4403973"/>
            <a:ext cx="1332859" cy="521494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" panose="020B0604020104020204" pitchFamily="34" charset="0"/>
                <a:sym typeface="Arial"/>
              </a:rPr>
              <a:t>Hide all</a:t>
            </a:r>
          </a:p>
        </p:txBody>
      </p:sp>
      <p:sp>
        <p:nvSpPr>
          <p:cNvPr id="17" name="Show All Button"/>
          <p:cNvSpPr/>
          <p:nvPr/>
        </p:nvSpPr>
        <p:spPr>
          <a:xfrm>
            <a:off x="7648687" y="3683841"/>
            <a:ext cx="1332859" cy="521494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badi" panose="020B0604020104020204" pitchFamily="34" charset="0"/>
                <a:sym typeface="Arial"/>
              </a:rPr>
              <a:t>Show all</a:t>
            </a:r>
          </a:p>
        </p:txBody>
      </p:sp>
      <p:grpSp>
        <p:nvGrpSpPr>
          <p:cNvPr id="15" name="Logo"/>
          <p:cNvGrpSpPr/>
          <p:nvPr/>
        </p:nvGrpSpPr>
        <p:grpSpPr>
          <a:xfrm>
            <a:off x="3684766" y="4947298"/>
            <a:ext cx="483106" cy="196208"/>
            <a:chOff x="5160900" y="6348338"/>
            <a:chExt cx="644141" cy="261610"/>
          </a:xfrm>
        </p:grpSpPr>
        <p:pic>
          <p:nvPicPr>
            <p:cNvPr id="18" name="TL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900" y="6389143"/>
              <a:ext cx="180000" cy="180000"/>
            </a:xfrm>
            <a:prstGeom prst="rect">
              <a:avLst/>
            </a:prstGeom>
          </p:spPr>
        </p:pic>
        <p:sp>
          <p:nvSpPr>
            <p:cNvPr id="19" name="tekhnologic"/>
            <p:cNvSpPr/>
            <p:nvPr/>
          </p:nvSpPr>
          <p:spPr>
            <a:xfrm>
              <a:off x="5620289" y="6348338"/>
              <a:ext cx="184752" cy="26161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ja-JP" altLang="en-US" sz="825" b="0" i="0" u="none" strike="noStrike" kern="0" cap="none" spc="0" normalizeH="0" baseline="0" noProof="0" dirty="0">
                <a:ln w="0"/>
                <a:solidFill>
                  <a:srgbClr val="2C71AF"/>
                </a:solidFill>
                <a:effectLst/>
                <a:uLnTx/>
                <a:uFillTx/>
                <a:latin typeface="Abadi" panose="020B0604020104020204" pitchFamily="34" charset="0"/>
                <a:sym typeface="Arial"/>
              </a:endParaRPr>
            </a:p>
          </p:txBody>
        </p:sp>
      </p:grpSp>
      <p:pic>
        <p:nvPicPr>
          <p:cNvPr id="9" name="Image 5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351736" y="2517601"/>
            <a:ext cx="2503339" cy="168773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2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1"/>
          <p:cNvSpPr/>
          <p:nvPr/>
        </p:nvSpPr>
        <p:spPr>
          <a:xfrm>
            <a:off x="590970" y="862960"/>
            <a:ext cx="7620000" cy="3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masis MT Pro Medium" panose="02040604050005020304" pitchFamily="18" charset="0"/>
              </a:rPr>
              <a:t> </a:t>
            </a:r>
            <a:endParaRPr sz="1800">
              <a:latin typeface="Amasis MT Pro Medium" panose="02040604050005020304" pitchFamily="18" charset="0"/>
            </a:endParaRPr>
          </a:p>
        </p:txBody>
      </p:sp>
      <p:sp>
        <p:nvSpPr>
          <p:cNvPr id="399" name="Google Shape;399;p41"/>
          <p:cNvSpPr txBox="1">
            <a:spLocks noGrp="1"/>
          </p:cNvSpPr>
          <p:nvPr>
            <p:ph type="subTitle" idx="1"/>
          </p:nvPr>
        </p:nvSpPr>
        <p:spPr>
          <a:xfrm rot="-440">
            <a:off x="933057" y="4067390"/>
            <a:ext cx="7221573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4400" dirty="0">
                <a:solidFill>
                  <a:schemeClr val="tx1"/>
                </a:solidFill>
                <a:latin typeface="Amasis MT Pro Medium" panose="02040604050005020304" pitchFamily="18" charset="0"/>
                <a:sym typeface="Alfa Slab One"/>
              </a:rPr>
              <a:t>Lesson 4: Communication</a:t>
            </a:r>
            <a:endParaRPr sz="4400" dirty="0">
              <a:solidFill>
                <a:schemeClr val="tx1"/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400" name="Google Shape;400;p41"/>
          <p:cNvSpPr txBox="1">
            <a:spLocks noGrp="1"/>
          </p:cNvSpPr>
          <p:nvPr>
            <p:ph type="ctrTitle"/>
          </p:nvPr>
        </p:nvSpPr>
        <p:spPr>
          <a:xfrm>
            <a:off x="329949" y="1709860"/>
            <a:ext cx="8632690" cy="19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4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UNIT 9: </a:t>
            </a:r>
            <a:br>
              <a:rPr lang="en-US" sz="7200" dirty="0">
                <a:solidFill>
                  <a:srgbClr val="FF0000"/>
                </a:solidFill>
                <a:latin typeface="Amasis MT Pro Medium" panose="02040604050005020304" pitchFamily="18" charset="0"/>
              </a:rPr>
            </a:br>
            <a:r>
              <a:rPr lang="en-US" sz="66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FESTIVALS AROUND THE WORLD</a:t>
            </a:r>
            <a:endParaRPr lang="en-US" sz="7200" dirty="0">
              <a:solidFill>
                <a:srgbClr val="FF0000"/>
              </a:solidFill>
              <a:latin typeface="Amasis MT Pro Medium" panose="02040604050005020304" pitchFamily="18" charset="0"/>
              <a:sym typeface="Alfa Slab One"/>
            </a:endParaRPr>
          </a:p>
        </p:txBody>
      </p:sp>
      <p:sp>
        <p:nvSpPr>
          <p:cNvPr id="2" name="Google Shape;399;p41">
            <a:extLst>
              <a:ext uri="{FF2B5EF4-FFF2-40B4-BE49-F238E27FC236}">
                <a16:creationId xmlns:a16="http://schemas.microsoft.com/office/drawing/2014/main" id="{ACA464BB-BDFB-24A2-CD3F-32728B943012}"/>
              </a:ext>
            </a:extLst>
          </p:cNvPr>
          <p:cNvSpPr txBox="1">
            <a:spLocks/>
          </p:cNvSpPr>
          <p:nvPr/>
        </p:nvSpPr>
        <p:spPr>
          <a:xfrm rot="-440">
            <a:off x="510780" y="290209"/>
            <a:ext cx="8271029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6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Zilla Slab"/>
              <a:buNone/>
              <a:defRPr sz="18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Zilla Slab"/>
              <a:buNone/>
              <a:defRPr sz="18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Zilla Slab"/>
              <a:buNone/>
              <a:defRPr sz="18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Zilla Slab"/>
              <a:buNone/>
              <a:defRPr sz="18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Zilla Slab"/>
              <a:buNone/>
              <a:defRPr sz="18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Zilla Slab"/>
              <a:buNone/>
              <a:defRPr sz="18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Zilla Slab"/>
              <a:buNone/>
              <a:defRPr sz="18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Zilla Slab"/>
              <a:buNone/>
              <a:defRPr sz="18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pPr marL="0" indent="0"/>
            <a:r>
              <a:rPr lang="en-US" sz="4800" dirty="0">
                <a:solidFill>
                  <a:schemeClr val="tx1"/>
                </a:solidFill>
                <a:latin typeface="Amasis MT Pro Medium" panose="02040604050005020304" pitchFamily="18" charset="0"/>
                <a:sym typeface="Alfa Slab One"/>
              </a:rPr>
              <a:t>……, March …… , 2026</a:t>
            </a:r>
            <a:endParaRPr lang="en-US" sz="4800" dirty="0">
              <a:solidFill>
                <a:schemeClr val="tx1"/>
              </a:solidFill>
              <a:latin typeface="Amasis MT Pro Medium" panose="020406040500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49"/>
          <p:cNvSpPr txBox="1">
            <a:spLocks noGrp="1"/>
          </p:cNvSpPr>
          <p:nvPr>
            <p:ph type="subTitle" idx="1"/>
          </p:nvPr>
        </p:nvSpPr>
        <p:spPr>
          <a:xfrm>
            <a:off x="4880211" y="1522711"/>
            <a:ext cx="4263789" cy="110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Express disappointment </a:t>
            </a:r>
            <a:endParaRPr sz="32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1002" name="Google Shape;1002;p49"/>
          <p:cNvSpPr txBox="1">
            <a:spLocks noGrp="1"/>
          </p:cNvSpPr>
          <p:nvPr>
            <p:ph type="subTitle" idx="2"/>
          </p:nvPr>
        </p:nvSpPr>
        <p:spPr>
          <a:xfrm>
            <a:off x="5530949" y="2881444"/>
            <a:ext cx="3352836" cy="221298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800" dirty="0">
                <a:solidFill>
                  <a:schemeClr val="tx1"/>
                </a:solidFill>
                <a:latin typeface="Abadi" panose="020B0604020104020204" pitchFamily="34" charset="0"/>
              </a:rPr>
              <a:t>Understand and talk about the concept of festival symbols and their meanings</a:t>
            </a:r>
            <a:endParaRPr sz="28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1003" name="Google Shape;1003;p49"/>
          <p:cNvSpPr txBox="1">
            <a:spLocks noGrp="1"/>
          </p:cNvSpPr>
          <p:nvPr>
            <p:ph type="title"/>
          </p:nvPr>
        </p:nvSpPr>
        <p:spPr>
          <a:xfrm>
            <a:off x="2257558" y="465042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C00000"/>
                </a:solidFill>
                <a:latin typeface="Abadi" panose="020B0604020104020204" pitchFamily="34" charset="0"/>
              </a:rPr>
              <a:t>Objectives</a:t>
            </a:r>
            <a:endParaRPr sz="72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1005" name="Google Shape;1005;p49"/>
          <p:cNvSpPr txBox="1">
            <a:spLocks noGrp="1"/>
          </p:cNvSpPr>
          <p:nvPr>
            <p:ph type="title" idx="3"/>
          </p:nvPr>
        </p:nvSpPr>
        <p:spPr>
          <a:xfrm>
            <a:off x="260215" y="1589618"/>
            <a:ext cx="4488297" cy="1049039"/>
          </a:xfrm>
          <a:custGeom>
            <a:avLst/>
            <a:gdLst>
              <a:gd name="connsiteX0" fmla="*/ 0 w 4488297"/>
              <a:gd name="connsiteY0" fmla="*/ 0 h 1049039"/>
              <a:gd name="connsiteX1" fmla="*/ 4488297 w 4488297"/>
              <a:gd name="connsiteY1" fmla="*/ 0 h 1049039"/>
              <a:gd name="connsiteX2" fmla="*/ 4488297 w 4488297"/>
              <a:gd name="connsiteY2" fmla="*/ 1049039 h 1049039"/>
              <a:gd name="connsiteX3" fmla="*/ 0 w 4488297"/>
              <a:gd name="connsiteY3" fmla="*/ 1049039 h 1049039"/>
              <a:gd name="connsiteX4" fmla="*/ 0 w 4488297"/>
              <a:gd name="connsiteY4" fmla="*/ 0 h 104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8297" h="1049039" fill="none" extrusionOk="0">
                <a:moveTo>
                  <a:pt x="0" y="0"/>
                </a:moveTo>
                <a:cubicBezTo>
                  <a:pt x="2222862" y="-34767"/>
                  <a:pt x="3513298" y="-102676"/>
                  <a:pt x="4488297" y="0"/>
                </a:cubicBezTo>
                <a:cubicBezTo>
                  <a:pt x="4480997" y="397166"/>
                  <a:pt x="4397110" y="922792"/>
                  <a:pt x="4488297" y="1049039"/>
                </a:cubicBezTo>
                <a:cubicBezTo>
                  <a:pt x="3709326" y="1190017"/>
                  <a:pt x="1692406" y="1078612"/>
                  <a:pt x="0" y="1049039"/>
                </a:cubicBezTo>
                <a:cubicBezTo>
                  <a:pt x="80071" y="915950"/>
                  <a:pt x="-22290" y="344115"/>
                  <a:pt x="0" y="0"/>
                </a:cubicBezTo>
                <a:close/>
              </a:path>
              <a:path w="4488297" h="1049039" stroke="0" extrusionOk="0">
                <a:moveTo>
                  <a:pt x="0" y="0"/>
                </a:moveTo>
                <a:cubicBezTo>
                  <a:pt x="1492127" y="76511"/>
                  <a:pt x="3021742" y="-65592"/>
                  <a:pt x="4488297" y="0"/>
                </a:cubicBezTo>
                <a:cubicBezTo>
                  <a:pt x="4427443" y="438905"/>
                  <a:pt x="4481059" y="536976"/>
                  <a:pt x="4488297" y="1049039"/>
                </a:cubicBezTo>
                <a:cubicBezTo>
                  <a:pt x="2989977" y="947485"/>
                  <a:pt x="1975119" y="1077895"/>
                  <a:pt x="0" y="1049039"/>
                </a:cubicBezTo>
                <a:cubicBezTo>
                  <a:pt x="70441" y="622555"/>
                  <a:pt x="88842" y="324988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8841438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C00000"/>
                </a:solidFill>
                <a:latin typeface="Abadi" panose="020B0604020104020204" pitchFamily="34" charset="0"/>
              </a:rPr>
              <a:t>1. Everyday English</a:t>
            </a:r>
            <a:endParaRPr sz="36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1006" name="Google Shape;1006;p49"/>
          <p:cNvSpPr txBox="1">
            <a:spLocks noGrp="1"/>
          </p:cNvSpPr>
          <p:nvPr>
            <p:ph type="title" idx="4"/>
          </p:nvPr>
        </p:nvSpPr>
        <p:spPr>
          <a:xfrm>
            <a:off x="260215" y="2989454"/>
            <a:ext cx="4488297" cy="1065389"/>
          </a:xfrm>
          <a:custGeom>
            <a:avLst/>
            <a:gdLst>
              <a:gd name="connsiteX0" fmla="*/ 0 w 4488297"/>
              <a:gd name="connsiteY0" fmla="*/ 0 h 1065389"/>
              <a:gd name="connsiteX1" fmla="*/ 4488297 w 4488297"/>
              <a:gd name="connsiteY1" fmla="*/ 0 h 1065389"/>
              <a:gd name="connsiteX2" fmla="*/ 4488297 w 4488297"/>
              <a:gd name="connsiteY2" fmla="*/ 1065389 h 1065389"/>
              <a:gd name="connsiteX3" fmla="*/ 0 w 4488297"/>
              <a:gd name="connsiteY3" fmla="*/ 1065389 h 1065389"/>
              <a:gd name="connsiteX4" fmla="*/ 0 w 4488297"/>
              <a:gd name="connsiteY4" fmla="*/ 0 h 106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8297" h="1065389" fill="none" extrusionOk="0">
                <a:moveTo>
                  <a:pt x="0" y="0"/>
                </a:moveTo>
                <a:cubicBezTo>
                  <a:pt x="1616005" y="-43051"/>
                  <a:pt x="2487206" y="-26046"/>
                  <a:pt x="4488297" y="0"/>
                </a:cubicBezTo>
                <a:cubicBezTo>
                  <a:pt x="4448396" y="358433"/>
                  <a:pt x="4424531" y="627161"/>
                  <a:pt x="4488297" y="1065389"/>
                </a:cubicBezTo>
                <a:cubicBezTo>
                  <a:pt x="2487874" y="976300"/>
                  <a:pt x="1042660" y="1163017"/>
                  <a:pt x="0" y="1065389"/>
                </a:cubicBezTo>
                <a:cubicBezTo>
                  <a:pt x="78527" y="556226"/>
                  <a:pt x="-10393" y="432525"/>
                  <a:pt x="0" y="0"/>
                </a:cubicBezTo>
                <a:close/>
              </a:path>
              <a:path w="4488297" h="1065389" stroke="0" extrusionOk="0">
                <a:moveTo>
                  <a:pt x="0" y="0"/>
                </a:moveTo>
                <a:cubicBezTo>
                  <a:pt x="2222452" y="-54423"/>
                  <a:pt x="3501244" y="122643"/>
                  <a:pt x="4488297" y="0"/>
                </a:cubicBezTo>
                <a:cubicBezTo>
                  <a:pt x="4523497" y="507243"/>
                  <a:pt x="4545392" y="589914"/>
                  <a:pt x="4488297" y="1065389"/>
                </a:cubicBezTo>
                <a:cubicBezTo>
                  <a:pt x="3786899" y="1171669"/>
                  <a:pt x="1794541" y="1016733"/>
                  <a:pt x="0" y="1065389"/>
                </a:cubicBezTo>
                <a:cubicBezTo>
                  <a:pt x="-34387" y="848399"/>
                  <a:pt x="-93334" y="358972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03898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C00000"/>
                </a:solidFill>
                <a:latin typeface="Abadi" panose="020B0604020104020204" pitchFamily="34" charset="0"/>
              </a:rPr>
              <a:t>2. Festival symbols </a:t>
            </a:r>
            <a:endParaRPr sz="36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5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51"/>
          <p:cNvSpPr/>
          <p:nvPr/>
        </p:nvSpPr>
        <p:spPr>
          <a:xfrm>
            <a:off x="6780204" y="992091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badi" panose="020B0604020104020204" pitchFamily="34" charset="0"/>
            </a:endParaRPr>
          </a:p>
        </p:txBody>
      </p:sp>
      <p:grpSp>
        <p:nvGrpSpPr>
          <p:cNvPr id="1260" name="Google Shape;1260;p51"/>
          <p:cNvGrpSpPr/>
          <p:nvPr/>
        </p:nvGrpSpPr>
        <p:grpSpPr>
          <a:xfrm>
            <a:off x="5466428" y="4114662"/>
            <a:ext cx="608365" cy="686579"/>
            <a:chOff x="7376581" y="390226"/>
            <a:chExt cx="263647" cy="297530"/>
          </a:xfrm>
        </p:grpSpPr>
        <p:sp>
          <p:nvSpPr>
            <p:cNvPr id="1261" name="Google Shape;1261;p51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adi" panose="020B0604020104020204" pitchFamily="34" charset="0"/>
              </a:endParaRPr>
            </a:p>
          </p:txBody>
        </p:sp>
        <p:sp>
          <p:nvSpPr>
            <p:cNvPr id="1262" name="Google Shape;1262;p51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adi" panose="020B0604020104020204" pitchFamily="34" charset="0"/>
              </a:endParaRPr>
            </a:p>
          </p:txBody>
        </p:sp>
        <p:sp>
          <p:nvSpPr>
            <p:cNvPr id="1263" name="Google Shape;1263;p51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adi" panose="020B0604020104020204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CAE1B78A-9F49-E94B-D54E-FDF0F5C4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91" y="-37384"/>
            <a:ext cx="8433093" cy="684980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  <a:latin typeface="Abadi" panose="020B0604020104020204" pitchFamily="34" charset="0"/>
              </a:rPr>
              <a:t>How does the girl and the boy feel?</a:t>
            </a:r>
          </a:p>
        </p:txBody>
      </p:sp>
      <p:pic>
        <p:nvPicPr>
          <p:cNvPr id="2" name="Expressing Disappointment">
            <a:hlinkClick r:id="" action="ppaction://media"/>
            <a:extLst>
              <a:ext uri="{FF2B5EF4-FFF2-40B4-BE49-F238E27FC236}">
                <a16:creationId xmlns:a16="http://schemas.microsoft.com/office/drawing/2014/main" id="{EB661B7D-2A9A-A7F9-ECDE-2D7F0BDB8A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4476"/>
            <a:ext cx="9144000" cy="44703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5"/>
          <p:cNvSpPr txBox="1">
            <a:spLocks noGrp="1"/>
          </p:cNvSpPr>
          <p:nvPr>
            <p:ph type="title"/>
          </p:nvPr>
        </p:nvSpPr>
        <p:spPr>
          <a:xfrm>
            <a:off x="1714451" y="2150850"/>
            <a:ext cx="5715097" cy="84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C00000"/>
                </a:solidFill>
                <a:latin typeface="Abadi" panose="020B0604020104020204" pitchFamily="34" charset="0"/>
              </a:rPr>
              <a:t>E</a:t>
            </a:r>
            <a:r>
              <a:rPr lang="en" sz="5400" dirty="0">
                <a:solidFill>
                  <a:srgbClr val="C00000"/>
                </a:solidFill>
                <a:latin typeface="Abadi" panose="020B0604020104020204" pitchFamily="34" charset="0"/>
              </a:rPr>
              <a:t>veryday English</a:t>
            </a:r>
            <a:endParaRPr sz="54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698" name="Google Shape;698;p45"/>
          <p:cNvSpPr txBox="1">
            <a:spLocks noGrp="1"/>
          </p:cNvSpPr>
          <p:nvPr>
            <p:ph type="title" idx="2"/>
          </p:nvPr>
        </p:nvSpPr>
        <p:spPr>
          <a:xfrm>
            <a:off x="3611360" y="719794"/>
            <a:ext cx="1550100" cy="122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Abadi" panose="020B0604020104020204" pitchFamily="34" charset="0"/>
              </a:rPr>
              <a:t>01</a:t>
            </a:r>
            <a:endParaRPr sz="8000" dirty="0">
              <a:latin typeface="Abadi" panose="020B0604020104020204" pitchFamily="34" charset="0"/>
            </a:endParaRPr>
          </a:p>
        </p:txBody>
      </p:sp>
      <p:sp>
        <p:nvSpPr>
          <p:cNvPr id="699" name="Google Shape;699;p45"/>
          <p:cNvSpPr txBox="1">
            <a:spLocks noGrp="1"/>
          </p:cNvSpPr>
          <p:nvPr>
            <p:ph type="subTitle" idx="1"/>
          </p:nvPr>
        </p:nvSpPr>
        <p:spPr>
          <a:xfrm rot="595">
            <a:off x="401447" y="3386318"/>
            <a:ext cx="8482361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400" dirty="0">
                <a:solidFill>
                  <a:schemeClr val="tx1"/>
                </a:solidFill>
                <a:latin typeface="Abadi" panose="020B0604020104020204" pitchFamily="34" charset="0"/>
              </a:rPr>
              <a:t>Expressing Disappointment</a:t>
            </a:r>
            <a:endParaRPr sz="44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CD21298-FF6A-0D67-455E-49F6FFBC3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783" y="2500435"/>
            <a:ext cx="1981239" cy="1983719"/>
          </a:xfrm>
          <a:prstGeom prst="rect">
            <a:avLst/>
          </a:prstGeom>
        </p:spPr>
      </p:pic>
      <p:pic>
        <p:nvPicPr>
          <p:cNvPr id="1026" name="Picture 2" descr="Music Festival Tycoon - Idle - Ứng dụng trên Google Play">
            <a:extLst>
              <a:ext uri="{FF2B5EF4-FFF2-40B4-BE49-F238E27FC236}">
                <a16:creationId xmlns:a16="http://schemas.microsoft.com/office/drawing/2014/main" id="{274104EE-4084-58AE-EE63-DD8E3AF6B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891" y="264855"/>
            <a:ext cx="2655326" cy="26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now Queen PNG Transparent Images Free Download | Vector Files | Pngtree">
            <a:extLst>
              <a:ext uri="{FF2B5EF4-FFF2-40B4-BE49-F238E27FC236}">
                <a16:creationId xmlns:a16="http://schemas.microsoft.com/office/drawing/2014/main" id="{A8F0C92D-0C58-A731-B392-71342CEA4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667" y1="82417" x2="49167" y2="84667"/>
                        <a14:foregroundMark x1="56917" y1="83667" x2="59167" y2="83667"/>
                        <a14:foregroundMark x1="60417" y1="84417" x2="56417" y2="84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17" y="1883191"/>
            <a:ext cx="2598588" cy="25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1EF5CCC-95CE-F57B-BB12-29A8ABC236AD}"/>
              </a:ext>
            </a:extLst>
          </p:cNvPr>
          <p:cNvSpPr/>
          <p:nvPr/>
        </p:nvSpPr>
        <p:spPr>
          <a:xfrm>
            <a:off x="0" y="4616826"/>
            <a:ext cx="2660766" cy="480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Mark and Trang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CBB36547-2D25-D07D-A97D-98EF4E0E7346}"/>
              </a:ext>
            </a:extLst>
          </p:cNvPr>
          <p:cNvSpPr/>
          <p:nvPr/>
        </p:nvSpPr>
        <p:spPr>
          <a:xfrm>
            <a:off x="1907612" y="4159629"/>
            <a:ext cx="881149" cy="480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Mi </a:t>
            </a:r>
            <a:endParaRPr lang="en-VN" sz="2800" dirty="0">
              <a:solidFill>
                <a:srgbClr val="C0000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56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34568E-6 L 0.43212 -0.03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97" y="-19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19753E-6 L 0.43524 -0.0935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3" y="-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33C00-413E-BFCC-9602-B78D51CD928E}"/>
              </a:ext>
            </a:extLst>
          </p:cNvPr>
          <p:cNvSpPr/>
          <p:nvPr/>
        </p:nvSpPr>
        <p:spPr>
          <a:xfrm>
            <a:off x="557561" y="828987"/>
            <a:ext cx="7501054" cy="4255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02320" y="1541055"/>
            <a:ext cx="2926843" cy="376031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893094" y="3696823"/>
            <a:ext cx="3793709" cy="376031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badi" panose="020B0604020104020204" pitchFamily="34" charset="0"/>
            </a:endParaRPr>
          </a:p>
        </p:txBody>
      </p:sp>
      <p:sp>
        <p:nvSpPr>
          <p:cNvPr id="2892" name="Google Shape;2892;p69"/>
          <p:cNvSpPr/>
          <p:nvPr/>
        </p:nvSpPr>
        <p:spPr>
          <a:xfrm>
            <a:off x="6551630" y="1845878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badi" panose="020B0604020104020204" pitchFamily="34" charset="0"/>
            </a:endParaRPr>
          </a:p>
        </p:txBody>
      </p:sp>
      <p:grpSp>
        <p:nvGrpSpPr>
          <p:cNvPr id="2893" name="Google Shape;2893;p69"/>
          <p:cNvGrpSpPr/>
          <p:nvPr/>
        </p:nvGrpSpPr>
        <p:grpSpPr>
          <a:xfrm>
            <a:off x="5335347" y="2556133"/>
            <a:ext cx="861740" cy="642705"/>
            <a:chOff x="7248899" y="-836968"/>
            <a:chExt cx="343432" cy="256139"/>
          </a:xfrm>
        </p:grpSpPr>
        <p:sp>
          <p:nvSpPr>
            <p:cNvPr id="2894" name="Google Shape;2894;p69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adi" panose="020B0604020104020204" pitchFamily="34" charset="0"/>
              </a:endParaRPr>
            </a:p>
          </p:txBody>
        </p:sp>
        <p:sp>
          <p:nvSpPr>
            <p:cNvPr id="2895" name="Google Shape;2895;p69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adi" panose="020B0604020104020204" pitchFamily="34" charset="0"/>
              </a:endParaRPr>
            </a:p>
          </p:txBody>
        </p:sp>
        <p:sp>
          <p:nvSpPr>
            <p:cNvPr id="2896" name="Google Shape;2896;p69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adi" panose="020B0604020104020204" pitchFamily="34" charset="0"/>
              </a:endParaRPr>
            </a:p>
          </p:txBody>
        </p:sp>
      </p:grpSp>
      <p:grpSp>
        <p:nvGrpSpPr>
          <p:cNvPr id="2901" name="Google Shape;2901;p69"/>
          <p:cNvGrpSpPr/>
          <p:nvPr/>
        </p:nvGrpSpPr>
        <p:grpSpPr>
          <a:xfrm>
            <a:off x="5179936" y="4221889"/>
            <a:ext cx="540453" cy="501430"/>
            <a:chOff x="7423831" y="989474"/>
            <a:chExt cx="215389" cy="199836"/>
          </a:xfrm>
        </p:grpSpPr>
        <p:sp>
          <p:nvSpPr>
            <p:cNvPr id="2902" name="Google Shape;2902;p69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adi" panose="020B0604020104020204" pitchFamily="34" charset="0"/>
              </a:endParaRPr>
            </a:p>
          </p:txBody>
        </p:sp>
        <p:sp>
          <p:nvSpPr>
            <p:cNvPr id="2903" name="Google Shape;2903;p69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adi" panose="020B0604020104020204" pitchFamily="34" charset="0"/>
              </a:endParaRPr>
            </a:p>
          </p:txBody>
        </p:sp>
      </p:grpSp>
      <p:pic>
        <p:nvPicPr>
          <p:cNvPr id="9" name="0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1473" y="341624"/>
            <a:ext cx="487362" cy="487363"/>
          </a:xfrm>
          <a:prstGeom prst="rect">
            <a:avLst/>
          </a:prstGeom>
        </p:spPr>
      </p:pic>
      <p:sp>
        <p:nvSpPr>
          <p:cNvPr id="95" name="Rectangle 94"/>
          <p:cNvSpPr/>
          <p:nvPr/>
        </p:nvSpPr>
        <p:spPr>
          <a:xfrm>
            <a:off x="1003988" y="4214542"/>
            <a:ext cx="4906426" cy="7748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475263"/>
                </a:solidFill>
                <a:latin typeface="Abadi" panose="020B0604020104020204" pitchFamily="34" charset="0"/>
                <a:ea typeface="Zilla Slab" panose="020B0604020202020204" charset="0"/>
              </a:rPr>
              <a:t>What </a:t>
            </a:r>
            <a:r>
              <a:rPr lang="en-US" sz="2800" b="1" dirty="0">
                <a:solidFill>
                  <a:srgbClr val="F7645D"/>
                </a:solidFill>
                <a:latin typeface="Abadi" panose="020B0604020104020204" pitchFamily="34" charset="0"/>
                <a:ea typeface="Zilla Slab" panose="020B0604020202020204" charset="0"/>
              </a:rPr>
              <a:t>phrases</a:t>
            </a:r>
            <a:r>
              <a:rPr lang="en-US" sz="2800" b="1" dirty="0">
                <a:solidFill>
                  <a:srgbClr val="475263"/>
                </a:solidFill>
                <a:latin typeface="Abadi" panose="020B0604020104020204" pitchFamily="34" charset="0"/>
                <a:ea typeface="Zilla Slab" panose="020B0604020202020204" charset="0"/>
              </a:rPr>
              <a:t> did they use to </a:t>
            </a:r>
            <a:r>
              <a:rPr lang="en-US" sz="2800" b="1" dirty="0">
                <a:solidFill>
                  <a:srgbClr val="F7645D"/>
                </a:solidFill>
                <a:latin typeface="Abadi" panose="020B0604020104020204" pitchFamily="34" charset="0"/>
                <a:ea typeface="Zilla Slab" panose="020B0604020202020204" charset="0"/>
              </a:rPr>
              <a:t>express disappointment?</a:t>
            </a:r>
          </a:p>
        </p:txBody>
      </p:sp>
      <p:sp>
        <p:nvSpPr>
          <p:cNvPr id="96" name="Rectangle 95"/>
          <p:cNvSpPr/>
          <p:nvPr/>
        </p:nvSpPr>
        <p:spPr>
          <a:xfrm>
            <a:off x="1538876" y="4399984"/>
            <a:ext cx="3555858" cy="38209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475263"/>
                </a:solidFill>
                <a:latin typeface="Abadi" panose="020B0604020104020204" pitchFamily="34" charset="0"/>
                <a:ea typeface="Zilla Slab" panose="020B0604020202020204" charset="0"/>
              </a:rPr>
              <a:t>Can you </a:t>
            </a:r>
            <a:r>
              <a:rPr lang="en-US" sz="2800" b="1" dirty="0">
                <a:solidFill>
                  <a:srgbClr val="F7645D"/>
                </a:solidFill>
                <a:latin typeface="Abadi" panose="020B0604020104020204" pitchFamily="34" charset="0"/>
                <a:ea typeface="Zilla Slab" panose="020B0604020202020204" charset="0"/>
              </a:rPr>
              <a:t>add</a:t>
            </a:r>
            <a:r>
              <a:rPr lang="en-US" sz="2800" b="1" dirty="0">
                <a:solidFill>
                  <a:srgbClr val="475263"/>
                </a:solidFill>
                <a:latin typeface="Abadi" panose="020B0604020104020204" pitchFamily="34" charset="0"/>
                <a:ea typeface="Zilla Slab" panose="020B0604020202020204" charset="0"/>
              </a:rPr>
              <a:t> more?</a:t>
            </a:r>
            <a:endParaRPr lang="en-US" sz="2800" b="1" dirty="0">
              <a:solidFill>
                <a:srgbClr val="F7645D"/>
              </a:solidFill>
              <a:latin typeface="Abadi" panose="020B0604020104020204" pitchFamily="34" charset="0"/>
              <a:ea typeface="Zilla Slab" panose="020B0604020202020204" charset="0"/>
            </a:endParaRPr>
          </a:p>
        </p:txBody>
      </p:sp>
      <p:sp>
        <p:nvSpPr>
          <p:cNvPr id="2815" name="Google Shape;2815;p69"/>
          <p:cNvSpPr txBox="1">
            <a:spLocks noGrp="1"/>
          </p:cNvSpPr>
          <p:nvPr>
            <p:ph type="title"/>
          </p:nvPr>
        </p:nvSpPr>
        <p:spPr>
          <a:xfrm>
            <a:off x="442505" y="80351"/>
            <a:ext cx="8573315" cy="708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>
                <a:solidFill>
                  <a:srgbClr val="C00000"/>
                </a:solidFill>
                <a:latin typeface="Abadi" panose="020B0604020104020204" pitchFamily="34" charset="0"/>
              </a:rPr>
              <a:t>1. Listen and read the conversation. Pay attention to the highlighted sentences.</a:t>
            </a:r>
            <a:endParaRPr b="1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62127" y="765420"/>
            <a:ext cx="6353252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Mi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 How was the music festival last Sunday?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 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badi" panose="020B0604020104020204" pitchFamily="34" charset="0"/>
              <a:ea typeface="Zilla Slab" panose="020B060402020202020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Mark: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 It was disappointing!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 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badi" panose="020B0604020104020204" pitchFamily="34" charset="0"/>
              <a:ea typeface="Zilla Slab" panose="020B060402020202020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Mi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 Why?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 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badi" panose="020B0604020104020204" pitchFamily="34" charset="0"/>
              <a:ea typeface="Zilla Slab" panose="020B060402020202020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Mark: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 The band was late.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 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badi" panose="020B0604020104020204" pitchFamily="34" charset="0"/>
              <a:ea typeface="Zilla Slab" panose="020B060402020202020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Trang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 And the singers weren’t very good either. It was a big disappointment.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" panose="020B0604020104020204" pitchFamily="34" charset="0"/>
                <a:ea typeface="Zilla Slab" panose="020B0604020202020204" charset="0"/>
              </a:rPr>
              <a:t> 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badi" panose="020B0604020104020204" pitchFamily="34" charset="0"/>
              <a:ea typeface="Zilla Slab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95" grpId="0" animBg="1"/>
      <p:bldP spid="95" grpId="1" animBg="1"/>
      <p:bldP spid="96" grpId="0" animBg="1"/>
    </p:bldLst>
  </p:timing>
</p:sld>
</file>

<file path=ppt/theme/theme1.xml><?xml version="1.0" encoding="utf-8"?>
<a:theme xmlns:a="http://schemas.openxmlformats.org/drawingml/2006/main" name="US National Country Music Day by Slidesgo">
  <a:themeElements>
    <a:clrScheme name="Simple Light">
      <a:dk1>
        <a:srgbClr val="000000"/>
      </a:dk1>
      <a:lt1>
        <a:srgbClr val="FFFFFF"/>
      </a:lt1>
      <a:dk2>
        <a:srgbClr val="FDF8E8"/>
      </a:dk2>
      <a:lt2>
        <a:srgbClr val="FFDC78"/>
      </a:lt2>
      <a:accent1>
        <a:srgbClr val="96EEBD"/>
      </a:accent1>
      <a:accent2>
        <a:srgbClr val="60D3AC"/>
      </a:accent2>
      <a:accent3>
        <a:srgbClr val="23ACAF"/>
      </a:accent3>
      <a:accent4>
        <a:srgbClr val="475263"/>
      </a:accent4>
      <a:accent5>
        <a:srgbClr val="AD5652"/>
      </a:accent5>
      <a:accent6>
        <a:srgbClr val="F7645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ão João Day Minitheme by Slidesgo">
  <a:themeElements>
    <a:clrScheme name="Simple Light">
      <a:dk1>
        <a:srgbClr val="232357"/>
      </a:dk1>
      <a:lt1>
        <a:srgbClr val="7979D4"/>
      </a:lt1>
      <a:dk2>
        <a:srgbClr val="E6E6FF"/>
      </a:dk2>
      <a:lt2>
        <a:srgbClr val="007D69"/>
      </a:lt2>
      <a:accent1>
        <a:srgbClr val="61AEA2"/>
      </a:accent1>
      <a:accent2>
        <a:srgbClr val="F93775"/>
      </a:accent2>
      <a:accent3>
        <a:srgbClr val="FF7FB0"/>
      </a:accent3>
      <a:accent4>
        <a:srgbClr val="FF8300"/>
      </a:accent4>
      <a:accent5>
        <a:srgbClr val="FFB205"/>
      </a:accent5>
      <a:accent6>
        <a:srgbClr val="FFFFFF"/>
      </a:accent6>
      <a:hlink>
        <a:srgbClr val="2323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799</Words>
  <Application>Microsoft Office PowerPoint</Application>
  <PresentationFormat>On-screen Show (16:9)</PresentationFormat>
  <Paragraphs>114</Paragraphs>
  <Slides>25</Slides>
  <Notes>19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Jumble</vt:lpstr>
      <vt:lpstr>Aptos Display</vt:lpstr>
      <vt:lpstr>Aptos</vt:lpstr>
      <vt:lpstr>Alfa Slab One</vt:lpstr>
      <vt:lpstr>Barlow</vt:lpstr>
      <vt:lpstr>Londrina Solid</vt:lpstr>
      <vt:lpstr>Zilla Slab</vt:lpstr>
      <vt:lpstr>Abadi</vt:lpstr>
      <vt:lpstr>Amasis MT Pro Medium</vt:lpstr>
      <vt:lpstr>Arial</vt:lpstr>
      <vt:lpstr>US National Country Music Day by Slidesgo</vt:lpstr>
      <vt:lpstr>São João Day Minitheme by Slidesgo</vt:lpstr>
      <vt:lpstr>Office Theme</vt:lpstr>
      <vt:lpstr>Teacher: </vt:lpstr>
      <vt:lpstr>Photo flash</vt:lpstr>
      <vt:lpstr>PowerPoint Presentation</vt:lpstr>
      <vt:lpstr>UNIT 9:  FESTIVALS AROUND THE WORLD</vt:lpstr>
      <vt:lpstr>Objectives</vt:lpstr>
      <vt:lpstr>How does the girl and the boy feel?</vt:lpstr>
      <vt:lpstr>Everyday English</vt:lpstr>
      <vt:lpstr>PowerPoint Presentation</vt:lpstr>
      <vt:lpstr>1. Listen and read the conversation. Pay attention to the highlighted sentences.</vt:lpstr>
      <vt:lpstr>Expressing disappointment </vt:lpstr>
      <vt:lpstr>2. Work in groups. Make a similar conversation for each situation below.</vt:lpstr>
      <vt:lpstr>2. Work in groups. Make a similar conversation for each situation below.</vt:lpstr>
      <vt:lpstr>2. Work in groups. Make a similar conversation for each situation below.</vt:lpstr>
      <vt:lpstr>Present time!!</vt:lpstr>
      <vt:lpstr>Festival Symbols</vt:lpstr>
      <vt:lpstr>3. Listen to Mark talking about festival symbols. Fill in each blank with ONE word. </vt:lpstr>
      <vt:lpstr>Pelmanism </vt:lpstr>
      <vt:lpstr>4. Match the festival with its symbol and meaning. </vt:lpstr>
      <vt:lpstr>Halloween</vt:lpstr>
      <vt:lpstr>PowerPoint Presentation</vt:lpstr>
      <vt:lpstr>Ex 5: Work in groups. Choose a festival and talk about its symbol(s) and meaning.</vt:lpstr>
      <vt:lpstr>Present time!!</vt:lpstr>
      <vt:lpstr>WRAP-UP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 National Country Music</dc:title>
  <dc:creator>bthuytien96</dc:creator>
  <cp:lastModifiedBy>Administrator</cp:lastModifiedBy>
  <cp:revision>33</cp:revision>
  <dcterms:modified xsi:type="dcterms:W3CDTF">2026-01-01T06:41:48Z</dcterms:modified>
</cp:coreProperties>
</file>