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6" r:id="rId2"/>
    <p:sldMasterId id="2147483703" r:id="rId3"/>
  </p:sldMasterIdLst>
  <p:notesMasterIdLst>
    <p:notesMasterId r:id="rId25"/>
  </p:notesMasterIdLst>
  <p:sldIdLst>
    <p:sldId id="292" r:id="rId4"/>
    <p:sldId id="1215" r:id="rId5"/>
    <p:sldId id="282" r:id="rId6"/>
    <p:sldId id="279" r:id="rId7"/>
    <p:sldId id="280" r:id="rId8"/>
    <p:sldId id="281" r:id="rId9"/>
    <p:sldId id="256" r:id="rId10"/>
    <p:sldId id="259" r:id="rId11"/>
    <p:sldId id="289" r:id="rId12"/>
    <p:sldId id="261" r:id="rId13"/>
    <p:sldId id="262" r:id="rId14"/>
    <p:sldId id="1216" r:id="rId15"/>
    <p:sldId id="269" r:id="rId16"/>
    <p:sldId id="271" r:id="rId17"/>
    <p:sldId id="290" r:id="rId18"/>
    <p:sldId id="265" r:id="rId19"/>
    <p:sldId id="266" r:id="rId20"/>
    <p:sldId id="263" r:id="rId21"/>
    <p:sldId id="293" r:id="rId22"/>
    <p:sldId id="291" r:id="rId23"/>
    <p:sldId id="284" r:id="rId2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6"/>
    </p:embeddedFont>
    <p:embeddedFont>
      <p:font typeface="Berlin Sans FB" panose="020E0602020502020306" pitchFamily="34" charset="0"/>
      <p:regular r:id="rId27"/>
      <p:bold r:id="rId28"/>
    </p:embeddedFont>
    <p:embeddedFont>
      <p:font typeface="Jumble" panose="02000503000000020004" pitchFamily="2" charset="0"/>
      <p:regular r:id="rId29"/>
    </p:embeddedFont>
    <p:embeddedFont>
      <p:font typeface="Montserrat SemiBold" panose="00000700000000000000" pitchFamily="2" charset="0"/>
      <p:bold r:id="rId30"/>
      <p:boldItalic r:id="rId31"/>
    </p:embeddedFont>
    <p:embeddedFont>
      <p:font typeface="Nunito" panose="00000500000000000000" pitchFamily="2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Roboto Condensed Light" panose="02000000000000000000" pitchFamily="2" charset="0"/>
      <p:regular r:id="rId44"/>
    </p:embeddedFont>
    <p:embeddedFont>
      <p:font typeface="Roboto Medium" panose="02000000000000000000" pitchFamily="2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F0595C-DE5D-47E7-986E-BF2EAAD30141}">
  <a:tblStyle styleId="{6DF0595C-DE5D-47E7-986E-BF2EAAD301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666" y="-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ỹ  Duyên" userId="95bfbd3d-d3f0-4070-8691-26fd0cbd3b96" providerId="ADAL" clId="{FB05EE72-6B74-4405-B0F4-CB2BAF95F996}"/>
    <pc:docChg chg="undo custSel modSld modMainMaster">
      <pc:chgData name="Mỹ  Duyên" userId="95bfbd3d-d3f0-4070-8691-26fd0cbd3b96" providerId="ADAL" clId="{FB05EE72-6B74-4405-B0F4-CB2BAF95F996}" dt="2026-01-02T09:10:54.187" v="411" actId="404"/>
      <pc:docMkLst>
        <pc:docMk/>
      </pc:docMkLst>
      <pc:sldChg chg="addSp delSp modSp mod">
        <pc:chgData name="Mỹ  Duyên" userId="95bfbd3d-d3f0-4070-8691-26fd0cbd3b96" providerId="ADAL" clId="{FB05EE72-6B74-4405-B0F4-CB2BAF95F996}" dt="2026-01-02T08:46:43.909" v="116" actId="207"/>
        <pc:sldMkLst>
          <pc:docMk/>
          <pc:sldMk cId="0" sldId="256"/>
        </pc:sldMkLst>
        <pc:spChg chg="add mod">
          <ac:chgData name="Mỹ  Duyên" userId="95bfbd3d-d3f0-4070-8691-26fd0cbd3b96" providerId="ADAL" clId="{FB05EE72-6B74-4405-B0F4-CB2BAF95F996}" dt="2026-01-02T08:45:44.716" v="112" actId="207"/>
          <ac:spMkLst>
            <pc:docMk/>
            <pc:sldMk cId="0" sldId="256"/>
            <ac:spMk id="2" creationId="{B1595127-72ED-C742-574B-9B3C0A1BA111}"/>
          </ac:spMkLst>
        </pc:spChg>
        <pc:spChg chg="del">
          <ac:chgData name="Mỹ  Duyên" userId="95bfbd3d-d3f0-4070-8691-26fd0cbd3b96" providerId="ADAL" clId="{FB05EE72-6B74-4405-B0F4-CB2BAF95F996}" dt="2026-01-02T08:43:46.487" v="46" actId="478"/>
          <ac:spMkLst>
            <pc:docMk/>
            <pc:sldMk cId="0" sldId="256"/>
            <ac:spMk id="351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6:43.909" v="116" actId="207"/>
          <ac:spMkLst>
            <pc:docMk/>
            <pc:sldMk cId="0" sldId="256"/>
            <ac:spMk id="377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4:48.342" v="56" actId="1076"/>
          <ac:spMkLst>
            <pc:docMk/>
            <pc:sldMk cId="0" sldId="256"/>
            <ac:spMk id="378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4:11.592" v="50" actId="1076"/>
          <ac:spMkLst>
            <pc:docMk/>
            <pc:sldMk cId="0" sldId="256"/>
            <ac:spMk id="379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8:43:32.651" v="39" actId="478"/>
          <ac:spMkLst>
            <pc:docMk/>
            <pc:sldMk cId="0" sldId="256"/>
            <ac:spMk id="412" creationId="{00000000-0000-0000-0000-000000000000}"/>
          </ac:spMkLst>
        </pc:spChg>
        <pc:grpChg chg="del">
          <ac:chgData name="Mỹ  Duyên" userId="95bfbd3d-d3f0-4070-8691-26fd0cbd3b96" providerId="ADAL" clId="{FB05EE72-6B74-4405-B0F4-CB2BAF95F996}" dt="2026-01-02T08:43:34.128" v="41" actId="478"/>
          <ac:grpSpMkLst>
            <pc:docMk/>
            <pc:sldMk cId="0" sldId="256"/>
            <ac:grpSpMk id="352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3:34.676" v="42" actId="478"/>
          <ac:grpSpMkLst>
            <pc:docMk/>
            <pc:sldMk cId="0" sldId="256"/>
            <ac:grpSpMk id="356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3:35.282" v="43" actId="478"/>
          <ac:grpSpMkLst>
            <pc:docMk/>
            <pc:sldMk cId="0" sldId="256"/>
            <ac:grpSpMk id="360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3:31.676" v="38" actId="478"/>
          <ac:grpSpMkLst>
            <pc:docMk/>
            <pc:sldMk cId="0" sldId="256"/>
            <ac:grpSpMk id="364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3:35.944" v="44" actId="478"/>
          <ac:grpSpMkLst>
            <pc:docMk/>
            <pc:sldMk cId="0" sldId="256"/>
            <ac:grpSpMk id="380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3:33.186" v="40" actId="478"/>
          <ac:grpSpMkLst>
            <pc:docMk/>
            <pc:sldMk cId="0" sldId="256"/>
            <ac:grpSpMk id="407" creationId="{00000000-0000-0000-0000-000000000000}"/>
          </ac:grpSpMkLst>
        </pc:grpChg>
      </pc:sldChg>
      <pc:sldChg chg="delSp modSp mod">
        <pc:chgData name="Mỹ  Duyên" userId="95bfbd3d-d3f0-4070-8691-26fd0cbd3b96" providerId="ADAL" clId="{FB05EE72-6B74-4405-B0F4-CB2BAF95F996}" dt="2026-01-02T08:47:36.356" v="133" actId="1076"/>
        <pc:sldMkLst>
          <pc:docMk/>
          <pc:sldMk cId="0" sldId="258"/>
        </pc:sldMkLst>
        <pc:spChg chg="mod">
          <ac:chgData name="Mỹ  Duyên" userId="95bfbd3d-d3f0-4070-8691-26fd0cbd3b96" providerId="ADAL" clId="{FB05EE72-6B74-4405-B0F4-CB2BAF95F996}" dt="2026-01-02T08:47:15.176" v="126" actId="207"/>
          <ac:spMkLst>
            <pc:docMk/>
            <pc:sldMk cId="0" sldId="258"/>
            <ac:spMk id="429" creationId="{00000000-0000-0000-0000-000000000000}"/>
          </ac:spMkLst>
        </pc:spChg>
        <pc:spChg chg="del mod">
          <ac:chgData name="Mỹ  Duyên" userId="95bfbd3d-d3f0-4070-8691-26fd0cbd3b96" providerId="ADAL" clId="{FB05EE72-6B74-4405-B0F4-CB2BAF95F996}" dt="2026-01-02T08:46:50.169" v="119" actId="478"/>
          <ac:spMkLst>
            <pc:docMk/>
            <pc:sldMk cId="0" sldId="258"/>
            <ac:spMk id="452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7:36.356" v="133" actId="1076"/>
          <ac:spMkLst>
            <pc:docMk/>
            <pc:sldMk cId="0" sldId="258"/>
            <ac:spMk id="453" creationId="{00000000-0000-0000-0000-000000000000}"/>
          </ac:spMkLst>
        </pc:spChg>
        <pc:grpChg chg="del">
          <ac:chgData name="Mỹ  Duyên" userId="95bfbd3d-d3f0-4070-8691-26fd0cbd3b96" providerId="ADAL" clId="{FB05EE72-6B74-4405-B0F4-CB2BAF95F996}" dt="2026-01-02T08:46:48.959" v="117" actId="478"/>
          <ac:grpSpMkLst>
            <pc:docMk/>
            <pc:sldMk cId="0" sldId="258"/>
            <ac:grpSpMk id="447" creationId="{00000000-0000-0000-0000-000000000000}"/>
          </ac:grpSpMkLst>
        </pc:grpChg>
      </pc:sldChg>
      <pc:sldChg chg="delSp modSp mod">
        <pc:chgData name="Mỹ  Duyên" userId="95bfbd3d-d3f0-4070-8691-26fd0cbd3b96" providerId="ADAL" clId="{FB05EE72-6B74-4405-B0F4-CB2BAF95F996}" dt="2026-01-02T08:54:26.568" v="226" actId="2085"/>
        <pc:sldMkLst>
          <pc:docMk/>
          <pc:sldMk cId="0" sldId="259"/>
        </pc:sldMkLst>
        <pc:spChg chg="mod">
          <ac:chgData name="Mỹ  Duyên" userId="95bfbd3d-d3f0-4070-8691-26fd0cbd3b96" providerId="ADAL" clId="{FB05EE72-6B74-4405-B0F4-CB2BAF95F996}" dt="2026-01-02T08:54:26.568" v="226" actId="2085"/>
          <ac:spMkLst>
            <pc:docMk/>
            <pc:sldMk cId="0" sldId="259"/>
            <ac:spMk id="471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8:17.821" v="136" actId="1076"/>
          <ac:spMkLst>
            <pc:docMk/>
            <pc:sldMk cId="0" sldId="259"/>
            <ac:spMk id="472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8:53.456" v="158" actId="403"/>
          <ac:spMkLst>
            <pc:docMk/>
            <pc:sldMk cId="0" sldId="259"/>
            <ac:spMk id="473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8:26.719" v="144" actId="1076"/>
          <ac:spMkLst>
            <pc:docMk/>
            <pc:sldMk cId="0" sldId="259"/>
            <ac:spMk id="474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9:14.437" v="167" actId="1076"/>
          <ac:spMkLst>
            <pc:docMk/>
            <pc:sldMk cId="0" sldId="259"/>
            <ac:spMk id="475" creationId="{00000000-0000-0000-0000-000000000000}"/>
          </ac:spMkLst>
        </pc:spChg>
        <pc:grpChg chg="del">
          <ac:chgData name="Mỹ  Duyên" userId="95bfbd3d-d3f0-4070-8691-26fd0cbd3b96" providerId="ADAL" clId="{FB05EE72-6B74-4405-B0F4-CB2BAF95F996}" dt="2026-01-02T08:48:07.458" v="134" actId="478"/>
          <ac:grpSpMkLst>
            <pc:docMk/>
            <pc:sldMk cId="0" sldId="259"/>
            <ac:grpSpMk id="458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8:09.359" v="135" actId="478"/>
          <ac:grpSpMkLst>
            <pc:docMk/>
            <pc:sldMk cId="0" sldId="259"/>
            <ac:grpSpMk id="476" creationId="{00000000-0000-0000-0000-000000000000}"/>
          </ac:grpSpMkLst>
        </pc:grpChg>
      </pc:sldChg>
      <pc:sldChg chg="addSp delSp modSp mod addAnim delAnim">
        <pc:chgData name="Mỹ  Duyên" userId="95bfbd3d-d3f0-4070-8691-26fd0cbd3b96" providerId="ADAL" clId="{FB05EE72-6B74-4405-B0F4-CB2BAF95F996}" dt="2026-01-02T08:52:28.479" v="201" actId="207"/>
        <pc:sldMkLst>
          <pc:docMk/>
          <pc:sldMk cId="0" sldId="261"/>
        </pc:sldMkLst>
        <pc:spChg chg="add del mod">
          <ac:chgData name="Mỹ  Duyên" userId="95bfbd3d-d3f0-4070-8691-26fd0cbd3b96" providerId="ADAL" clId="{FB05EE72-6B74-4405-B0F4-CB2BAF95F996}" dt="2026-01-02T08:51:52.580" v="196" actId="403"/>
          <ac:spMkLst>
            <pc:docMk/>
            <pc:sldMk cId="0" sldId="261"/>
            <ac:spMk id="2" creationId="{3BA1C4BB-9B28-655F-C136-7F2289FDAC7F}"/>
          </ac:spMkLst>
        </pc:spChg>
        <pc:spChg chg="mod">
          <ac:chgData name="Mỹ  Duyên" userId="95bfbd3d-d3f0-4070-8691-26fd0cbd3b96" providerId="ADAL" clId="{FB05EE72-6B74-4405-B0F4-CB2BAF95F996}" dt="2026-01-02T08:52:28.479" v="201" actId="207"/>
          <ac:spMkLst>
            <pc:docMk/>
            <pc:sldMk cId="0" sldId="261"/>
            <ac:spMk id="5" creationId="{6DE44E63-5AB6-6636-F811-1F1DBC9841B2}"/>
          </ac:spMkLst>
        </pc:spChg>
        <pc:spChg chg="mod">
          <ac:chgData name="Mỹ  Duyên" userId="95bfbd3d-d3f0-4070-8691-26fd0cbd3b96" providerId="ADAL" clId="{FB05EE72-6B74-4405-B0F4-CB2BAF95F996}" dt="2026-01-02T08:52:23.045" v="200" actId="207"/>
          <ac:spMkLst>
            <pc:docMk/>
            <pc:sldMk cId="0" sldId="261"/>
            <ac:spMk id="7" creationId="{4A0F029B-3F62-EC35-8468-0DE1C4AFD168}"/>
          </ac:spMkLst>
        </pc:spChg>
        <pc:grpChg chg="del">
          <ac:chgData name="Mỹ  Duyên" userId="95bfbd3d-d3f0-4070-8691-26fd0cbd3b96" providerId="ADAL" clId="{FB05EE72-6B74-4405-B0F4-CB2BAF95F996}" dt="2026-01-02T08:51:17.869" v="184" actId="478"/>
          <ac:grpSpMkLst>
            <pc:docMk/>
            <pc:sldMk cId="0" sldId="261"/>
            <ac:grpSpMk id="505" creationId="{00000000-0000-0000-0000-000000000000}"/>
          </ac:grpSpMkLst>
        </pc:grpChg>
      </pc:sldChg>
      <pc:sldChg chg="delSp modSp mod">
        <pc:chgData name="Mỹ  Duyên" userId="95bfbd3d-d3f0-4070-8691-26fd0cbd3b96" providerId="ADAL" clId="{FB05EE72-6B74-4405-B0F4-CB2BAF95F996}" dt="2026-01-02T08:53:07.386" v="210" actId="403"/>
        <pc:sldMkLst>
          <pc:docMk/>
          <pc:sldMk cId="0" sldId="262"/>
        </pc:sldMkLst>
        <pc:spChg chg="mod">
          <ac:chgData name="Mỹ  Duyên" userId="95bfbd3d-d3f0-4070-8691-26fd0cbd3b96" providerId="ADAL" clId="{FB05EE72-6B74-4405-B0F4-CB2BAF95F996}" dt="2026-01-02T08:53:07.386" v="210" actId="403"/>
          <ac:spMkLst>
            <pc:docMk/>
            <pc:sldMk cId="0" sldId="262"/>
            <ac:spMk id="545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8:52:36.672" v="202" actId="478"/>
          <ac:spMkLst>
            <pc:docMk/>
            <pc:sldMk cId="0" sldId="262"/>
            <ac:spMk id="554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8:52:38.204" v="203" actId="478"/>
          <ac:spMkLst>
            <pc:docMk/>
            <pc:sldMk cId="0" sldId="262"/>
            <ac:spMk id="555" creationId="{00000000-0000-0000-0000-000000000000}"/>
          </ac:spMkLst>
        </pc:spChg>
      </pc:sldChg>
      <pc:sldChg chg="addSp delSp modSp mod addAnim delAnim">
        <pc:chgData name="Mỹ  Duyên" userId="95bfbd3d-d3f0-4070-8691-26fd0cbd3b96" providerId="ADAL" clId="{FB05EE72-6B74-4405-B0F4-CB2BAF95F996}" dt="2026-01-02T09:09:22.436" v="377" actId="1076"/>
        <pc:sldMkLst>
          <pc:docMk/>
          <pc:sldMk cId="0" sldId="263"/>
        </pc:sldMkLst>
        <pc:spChg chg="add del mod">
          <ac:chgData name="Mỹ  Duyên" userId="95bfbd3d-d3f0-4070-8691-26fd0cbd3b96" providerId="ADAL" clId="{FB05EE72-6B74-4405-B0F4-CB2BAF95F996}" dt="2026-01-02T09:08:21.839" v="356" actId="403"/>
          <ac:spMkLst>
            <pc:docMk/>
            <pc:sldMk cId="0" sldId="263"/>
            <ac:spMk id="9" creationId="{080644D4-B161-7180-2B0E-8641D428AEAB}"/>
          </ac:spMkLst>
        </pc:spChg>
        <pc:spChg chg="mod">
          <ac:chgData name="Mỹ  Duyên" userId="95bfbd3d-d3f0-4070-8691-26fd0cbd3b96" providerId="ADAL" clId="{FB05EE72-6B74-4405-B0F4-CB2BAF95F996}" dt="2026-01-02T09:07:53.171" v="347" actId="1076"/>
          <ac:spMkLst>
            <pc:docMk/>
            <pc:sldMk cId="0" sldId="263"/>
            <ac:spMk id="566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9:09:17.419" v="376" actId="1076"/>
          <ac:spMkLst>
            <pc:docMk/>
            <pc:sldMk cId="0" sldId="263"/>
            <ac:spMk id="568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9:09:22.436" v="377" actId="1076"/>
          <ac:spMkLst>
            <pc:docMk/>
            <pc:sldMk cId="0" sldId="263"/>
            <ac:spMk id="569" creationId="{00000000-0000-0000-0000-000000000000}"/>
          </ac:spMkLst>
        </pc:spChg>
        <pc:grpChg chg="del">
          <ac:chgData name="Mỹ  Duyên" userId="95bfbd3d-d3f0-4070-8691-26fd0cbd3b96" providerId="ADAL" clId="{FB05EE72-6B74-4405-B0F4-CB2BAF95F996}" dt="2026-01-02T09:08:30.791" v="357" actId="478"/>
          <ac:grpSpMkLst>
            <pc:docMk/>
            <pc:sldMk cId="0" sldId="263"/>
            <ac:grpSpMk id="10" creationId="{EBA8CBA3-0D1D-02FB-883F-0C5E0ABADFE2}"/>
          </ac:grpSpMkLst>
        </pc:grpChg>
        <pc:grpChg chg="del">
          <ac:chgData name="Mỹ  Duyên" userId="95bfbd3d-d3f0-4070-8691-26fd0cbd3b96" providerId="ADAL" clId="{FB05EE72-6B74-4405-B0F4-CB2BAF95F996}" dt="2026-01-02T09:08:32.349" v="358" actId="478"/>
          <ac:grpSpMkLst>
            <pc:docMk/>
            <pc:sldMk cId="0" sldId="263"/>
            <ac:grpSpMk id="11" creationId="{B350401E-CE21-4CB5-3EDA-5C8F0E3B195C}"/>
          </ac:grpSpMkLst>
        </pc:grpChg>
      </pc:sldChg>
      <pc:sldChg chg="delSp modSp mod">
        <pc:chgData name="Mỹ  Duyên" userId="95bfbd3d-d3f0-4070-8691-26fd0cbd3b96" providerId="ADAL" clId="{FB05EE72-6B74-4405-B0F4-CB2BAF95F996}" dt="2026-01-02T09:06:31.418" v="309" actId="403"/>
        <pc:sldMkLst>
          <pc:docMk/>
          <pc:sldMk cId="0" sldId="265"/>
        </pc:sldMkLst>
        <pc:spChg chg="mod">
          <ac:chgData name="Mỹ  Duyên" userId="95bfbd3d-d3f0-4070-8691-26fd0cbd3b96" providerId="ADAL" clId="{FB05EE72-6B74-4405-B0F4-CB2BAF95F996}" dt="2026-01-02T09:06:19.736" v="303" actId="1076"/>
          <ac:spMkLst>
            <pc:docMk/>
            <pc:sldMk cId="0" sldId="265"/>
            <ac:spMk id="640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9:05:12.632" v="274" actId="478"/>
          <ac:spMkLst>
            <pc:docMk/>
            <pc:sldMk cId="0" sldId="265"/>
            <ac:spMk id="649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9:06:31.418" v="309" actId="403"/>
          <ac:spMkLst>
            <pc:docMk/>
            <pc:sldMk cId="0" sldId="265"/>
            <ac:spMk id="650" creationId="{00000000-0000-0000-0000-000000000000}"/>
          </ac:spMkLst>
        </pc:spChg>
        <pc:grpChg chg="del">
          <ac:chgData name="Mỹ  Duyên" userId="95bfbd3d-d3f0-4070-8691-26fd0cbd3b96" providerId="ADAL" clId="{FB05EE72-6B74-4405-B0F4-CB2BAF95F996}" dt="2026-01-02T09:04:58.896" v="272" actId="478"/>
          <ac:grpSpMkLst>
            <pc:docMk/>
            <pc:sldMk cId="0" sldId="265"/>
            <ac:grpSpMk id="641" creationId="{00000000-0000-0000-0000-000000000000}"/>
          </ac:grpSpMkLst>
        </pc:grpChg>
        <pc:picChg chg="del">
          <ac:chgData name="Mỹ  Duyên" userId="95bfbd3d-d3f0-4070-8691-26fd0cbd3b96" providerId="ADAL" clId="{FB05EE72-6B74-4405-B0F4-CB2BAF95F996}" dt="2026-01-02T09:05:08.829" v="273" actId="478"/>
          <ac:picMkLst>
            <pc:docMk/>
            <pc:sldMk cId="0" sldId="265"/>
            <ac:picMk id="639" creationId="{00000000-0000-0000-0000-000000000000}"/>
          </ac:picMkLst>
        </pc:picChg>
      </pc:sldChg>
      <pc:sldChg chg="delSp modSp mod">
        <pc:chgData name="Mỹ  Duyên" userId="95bfbd3d-d3f0-4070-8691-26fd0cbd3b96" providerId="ADAL" clId="{FB05EE72-6B74-4405-B0F4-CB2BAF95F996}" dt="2026-01-02T09:07:25.748" v="342" actId="403"/>
        <pc:sldMkLst>
          <pc:docMk/>
          <pc:sldMk cId="0" sldId="266"/>
        </pc:sldMkLst>
        <pc:spChg chg="del">
          <ac:chgData name="Mỹ  Duyên" userId="95bfbd3d-d3f0-4070-8691-26fd0cbd3b96" providerId="ADAL" clId="{FB05EE72-6B74-4405-B0F4-CB2BAF95F996}" dt="2026-01-02T09:06:39.674" v="313" actId="478"/>
          <ac:spMkLst>
            <pc:docMk/>
            <pc:sldMk cId="0" sldId="266"/>
            <ac:spMk id="655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9:07:08.796" v="336" actId="1076"/>
          <ac:spMkLst>
            <pc:docMk/>
            <pc:sldMk cId="0" sldId="266"/>
            <ac:spMk id="656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9:07:25.748" v="342" actId="403"/>
          <ac:spMkLst>
            <pc:docMk/>
            <pc:sldMk cId="0" sldId="266"/>
            <ac:spMk id="657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9:06:34.797" v="310" actId="478"/>
          <ac:spMkLst>
            <pc:docMk/>
            <pc:sldMk cId="0" sldId="266"/>
            <ac:spMk id="659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9:06:36.299" v="311" actId="478"/>
          <ac:spMkLst>
            <pc:docMk/>
            <pc:sldMk cId="0" sldId="266"/>
            <ac:spMk id="660" creationId="{00000000-0000-0000-0000-000000000000}"/>
          </ac:spMkLst>
        </pc:spChg>
        <pc:picChg chg="del">
          <ac:chgData name="Mỹ  Duyên" userId="95bfbd3d-d3f0-4070-8691-26fd0cbd3b96" providerId="ADAL" clId="{FB05EE72-6B74-4405-B0F4-CB2BAF95F996}" dt="2026-01-02T09:06:37.079" v="312" actId="478"/>
          <ac:picMkLst>
            <pc:docMk/>
            <pc:sldMk cId="0" sldId="266"/>
            <ac:picMk id="2" creationId="{EECB0622-3B00-6904-97B2-879238BFD94A}"/>
          </ac:picMkLst>
        </pc:picChg>
      </pc:sldChg>
      <pc:sldChg chg="delSp modSp mod">
        <pc:chgData name="Mỹ  Duyên" userId="95bfbd3d-d3f0-4070-8691-26fd0cbd3b96" providerId="ADAL" clId="{FB05EE72-6B74-4405-B0F4-CB2BAF95F996}" dt="2026-01-02T08:54:12.460" v="224" actId="403"/>
        <pc:sldMkLst>
          <pc:docMk/>
          <pc:sldMk cId="0" sldId="269"/>
        </pc:sldMkLst>
        <pc:spChg chg="mod">
          <ac:chgData name="Mỹ  Duyên" userId="95bfbd3d-d3f0-4070-8691-26fd0cbd3b96" providerId="ADAL" clId="{FB05EE72-6B74-4405-B0F4-CB2BAF95F996}" dt="2026-01-02T08:53:34.064" v="211" actId="1076"/>
          <ac:spMkLst>
            <pc:docMk/>
            <pc:sldMk cId="0" sldId="269"/>
            <ac:spMk id="2" creationId="{FD570BDA-0C96-851A-8891-86E75DB7C9EE}"/>
          </ac:spMkLst>
        </pc:spChg>
        <pc:spChg chg="mod">
          <ac:chgData name="Mỹ  Duyên" userId="95bfbd3d-d3f0-4070-8691-26fd0cbd3b96" providerId="ADAL" clId="{FB05EE72-6B74-4405-B0F4-CB2BAF95F996}" dt="2026-01-02T08:53:38.518" v="212" actId="1076"/>
          <ac:spMkLst>
            <pc:docMk/>
            <pc:sldMk cId="0" sldId="269"/>
            <ac:spMk id="3" creationId="{D7C8D2B2-8B04-3451-4B0C-94755CAD4534}"/>
          </ac:spMkLst>
        </pc:spChg>
        <pc:spChg chg="mod">
          <ac:chgData name="Mỹ  Duyên" userId="95bfbd3d-d3f0-4070-8691-26fd0cbd3b96" providerId="ADAL" clId="{FB05EE72-6B74-4405-B0F4-CB2BAF95F996}" dt="2026-01-02T08:53:55.813" v="217" actId="207"/>
          <ac:spMkLst>
            <pc:docMk/>
            <pc:sldMk cId="0" sldId="269"/>
            <ac:spMk id="787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54:12.460" v="224" actId="403"/>
          <ac:spMkLst>
            <pc:docMk/>
            <pc:sldMk cId="0" sldId="269"/>
            <ac:spMk id="788" creationId="{00000000-0000-0000-0000-000000000000}"/>
          </ac:spMkLst>
        </pc:spChg>
        <pc:grpChg chg="del">
          <ac:chgData name="Mỹ  Duyên" userId="95bfbd3d-d3f0-4070-8691-26fd0cbd3b96" providerId="ADAL" clId="{FB05EE72-6B74-4405-B0F4-CB2BAF95F996}" dt="2026-01-02T08:53:40.759" v="213" actId="478"/>
          <ac:grpSpMkLst>
            <pc:docMk/>
            <pc:sldMk cId="0" sldId="269"/>
            <ac:grpSpMk id="4" creationId="{4A9920BD-D8C9-EAD1-0409-7FF796CFC6E2}"/>
          </ac:grpSpMkLst>
        </pc:grpChg>
      </pc:sldChg>
      <pc:sldChg chg="delSp modSp mod">
        <pc:chgData name="Mỹ  Duyên" userId="95bfbd3d-d3f0-4070-8691-26fd0cbd3b96" providerId="ADAL" clId="{FB05EE72-6B74-4405-B0F4-CB2BAF95F996}" dt="2026-01-02T08:58:46.192" v="271" actId="1076"/>
        <pc:sldMkLst>
          <pc:docMk/>
          <pc:sldMk cId="0" sldId="271"/>
        </pc:sldMkLst>
        <pc:spChg chg="mod">
          <ac:chgData name="Mỹ  Duyên" userId="95bfbd3d-d3f0-4070-8691-26fd0cbd3b96" providerId="ADAL" clId="{FB05EE72-6B74-4405-B0F4-CB2BAF95F996}" dt="2026-01-02T08:58:35.010" v="268" actId="404"/>
          <ac:spMkLst>
            <pc:docMk/>
            <pc:sldMk cId="0" sldId="271"/>
            <ac:spMk id="20" creationId="{2516E1DC-1617-EE96-56E9-1A529394BC59}"/>
          </ac:spMkLst>
        </pc:spChg>
        <pc:spChg chg="mod">
          <ac:chgData name="Mỹ  Duyên" userId="95bfbd3d-d3f0-4070-8691-26fd0cbd3b96" providerId="ADAL" clId="{FB05EE72-6B74-4405-B0F4-CB2BAF95F996}" dt="2026-01-02T08:58:18.007" v="266" actId="403"/>
          <ac:spMkLst>
            <pc:docMk/>
            <pc:sldMk cId="0" sldId="271"/>
            <ac:spMk id="23" creationId="{53F377FB-36BA-ADC6-2A6F-3001AC9D9D79}"/>
          </ac:spMkLst>
        </pc:spChg>
        <pc:grpChg chg="del">
          <ac:chgData name="Mỹ  Duyên" userId="95bfbd3d-d3f0-4070-8691-26fd0cbd3b96" providerId="ADAL" clId="{FB05EE72-6B74-4405-B0F4-CB2BAF95F996}" dt="2026-01-02T08:54:43.456" v="227" actId="478"/>
          <ac:grpSpMkLst>
            <pc:docMk/>
            <pc:sldMk cId="0" sldId="271"/>
            <ac:grpSpMk id="948" creationId="{00000000-0000-0000-0000-000000000000}"/>
          </ac:grpSpMkLst>
        </pc:grpChg>
        <pc:graphicFrameChg chg="mod modGraphic">
          <ac:chgData name="Mỹ  Duyên" userId="95bfbd3d-d3f0-4070-8691-26fd0cbd3b96" providerId="ADAL" clId="{FB05EE72-6B74-4405-B0F4-CB2BAF95F996}" dt="2026-01-02T08:58:46.192" v="271" actId="1076"/>
          <ac:graphicFrameMkLst>
            <pc:docMk/>
            <pc:sldMk cId="0" sldId="271"/>
            <ac:graphicFrameMk id="21" creationId="{3E1C4AD7-8A8C-833B-1ED6-6998B5D0AF90}"/>
          </ac:graphicFrameMkLst>
        </pc:graphicFrameChg>
      </pc:sldChg>
      <pc:sldChg chg="delSp modSp mod">
        <pc:chgData name="Mỹ  Duyên" userId="95bfbd3d-d3f0-4070-8691-26fd0cbd3b96" providerId="ADAL" clId="{FB05EE72-6B74-4405-B0F4-CB2BAF95F996}" dt="2026-01-02T09:10:54.187" v="411" actId="404"/>
        <pc:sldMkLst>
          <pc:docMk/>
          <pc:sldMk cId="0" sldId="284"/>
        </pc:sldMkLst>
        <pc:spChg chg="mod">
          <ac:chgData name="Mỹ  Duyên" userId="95bfbd3d-d3f0-4070-8691-26fd0cbd3b96" providerId="ADAL" clId="{FB05EE72-6B74-4405-B0F4-CB2BAF95F996}" dt="2026-01-02T09:10:54.187" v="411" actId="404"/>
          <ac:spMkLst>
            <pc:docMk/>
            <pc:sldMk cId="0" sldId="284"/>
            <ac:spMk id="1362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9:10:33.660" v="399" actId="478"/>
          <ac:spMkLst>
            <pc:docMk/>
            <pc:sldMk cId="0" sldId="284"/>
            <ac:spMk id="1364" creationId="{00000000-0000-0000-0000-000000000000}"/>
          </ac:spMkLst>
        </pc:spChg>
        <pc:grpChg chg="del mod">
          <ac:chgData name="Mỹ  Duyên" userId="95bfbd3d-d3f0-4070-8691-26fd0cbd3b96" providerId="ADAL" clId="{FB05EE72-6B74-4405-B0F4-CB2BAF95F996}" dt="2026-01-02T09:10:29.899" v="397" actId="478"/>
          <ac:grpSpMkLst>
            <pc:docMk/>
            <pc:sldMk cId="0" sldId="284"/>
            <ac:grpSpMk id="1365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9:10:32.312" v="398" actId="478"/>
          <ac:grpSpMkLst>
            <pc:docMk/>
            <pc:sldMk cId="0" sldId="284"/>
            <ac:grpSpMk id="1378" creationId="{00000000-0000-0000-0000-000000000000}"/>
          </ac:grpSpMkLst>
        </pc:grpChg>
      </pc:sldChg>
      <pc:sldChg chg="modSp mod">
        <pc:chgData name="Mỹ  Duyên" userId="95bfbd3d-d3f0-4070-8691-26fd0cbd3b96" providerId="ADAL" clId="{FB05EE72-6B74-4405-B0F4-CB2BAF95F996}" dt="2026-01-02T08:51:09.166" v="183" actId="207"/>
        <pc:sldMkLst>
          <pc:docMk/>
          <pc:sldMk cId="898459978" sldId="289"/>
        </pc:sldMkLst>
        <pc:spChg chg="mod">
          <ac:chgData name="Mỹ  Duyên" userId="95bfbd3d-d3f0-4070-8691-26fd0cbd3b96" providerId="ADAL" clId="{FB05EE72-6B74-4405-B0F4-CB2BAF95F996}" dt="2026-01-02T08:51:09.166" v="183" actId="207"/>
          <ac:spMkLst>
            <pc:docMk/>
            <pc:sldMk cId="898459978" sldId="289"/>
            <ac:spMk id="4" creationId="{774C7F34-B167-9621-9819-4729BEB625E8}"/>
          </ac:spMkLst>
        </pc:spChg>
        <pc:spChg chg="mod">
          <ac:chgData name="Mỹ  Duyên" userId="95bfbd3d-d3f0-4070-8691-26fd0cbd3b96" providerId="ADAL" clId="{FB05EE72-6B74-4405-B0F4-CB2BAF95F996}" dt="2026-01-02T08:50:00.692" v="175" actId="207"/>
          <ac:spMkLst>
            <pc:docMk/>
            <pc:sldMk cId="898459978" sldId="289"/>
            <ac:spMk id="5" creationId="{BDC6CDC8-D727-DD7C-B21D-664AEC2B7547}"/>
          </ac:spMkLst>
        </pc:spChg>
        <pc:spChg chg="mod">
          <ac:chgData name="Mỹ  Duyên" userId="95bfbd3d-d3f0-4070-8691-26fd0cbd3b96" providerId="ADAL" clId="{FB05EE72-6B74-4405-B0F4-CB2BAF95F996}" dt="2026-01-02T08:49:53.070" v="174" actId="1076"/>
          <ac:spMkLst>
            <pc:docMk/>
            <pc:sldMk cId="898459978" sldId="289"/>
            <ac:spMk id="504" creationId="{00000000-0000-0000-0000-000000000000}"/>
          </ac:spMkLst>
        </pc:spChg>
      </pc:sldChg>
      <pc:sldChg chg="delSp modSp mod">
        <pc:chgData name="Mỹ  Duyên" userId="95bfbd3d-d3f0-4070-8691-26fd0cbd3b96" providerId="ADAL" clId="{FB05EE72-6B74-4405-B0F4-CB2BAF95F996}" dt="2026-01-02T08:57:45.838" v="262" actId="207"/>
        <pc:sldMkLst>
          <pc:docMk/>
          <pc:sldMk cId="3931723462" sldId="290"/>
        </pc:sldMkLst>
        <pc:spChg chg="mod">
          <ac:chgData name="Mỹ  Duyên" userId="95bfbd3d-d3f0-4070-8691-26fd0cbd3b96" providerId="ADAL" clId="{FB05EE72-6B74-4405-B0F4-CB2BAF95F996}" dt="2026-01-02T08:56:54.142" v="246" actId="1076"/>
          <ac:spMkLst>
            <pc:docMk/>
            <pc:sldMk cId="3931723462" sldId="290"/>
            <ac:spMk id="20" creationId="{2516E1DC-1617-EE96-56E9-1A529394BC59}"/>
          </ac:spMkLst>
        </pc:spChg>
        <pc:spChg chg="mod">
          <ac:chgData name="Mỹ  Duyên" userId="95bfbd3d-d3f0-4070-8691-26fd0cbd3b96" providerId="ADAL" clId="{FB05EE72-6B74-4405-B0F4-CB2BAF95F996}" dt="2026-01-02T08:57:45.838" v="262" actId="207"/>
          <ac:spMkLst>
            <pc:docMk/>
            <pc:sldMk cId="3931723462" sldId="290"/>
            <ac:spMk id="23" creationId="{53F377FB-36BA-ADC6-2A6F-3001AC9D9D79}"/>
          </ac:spMkLst>
        </pc:spChg>
        <pc:grpChg chg="del">
          <ac:chgData name="Mỹ  Duyên" userId="95bfbd3d-d3f0-4070-8691-26fd0cbd3b96" providerId="ADAL" clId="{FB05EE72-6B74-4405-B0F4-CB2BAF95F996}" dt="2026-01-02T08:57:01.378" v="248" actId="478"/>
          <ac:grpSpMkLst>
            <pc:docMk/>
            <pc:sldMk cId="3931723462" sldId="290"/>
            <ac:grpSpMk id="2" creationId="{402AAA03-BF4B-46CC-52CF-25AD0F9AA42D}"/>
          </ac:grpSpMkLst>
        </pc:grpChg>
        <pc:graphicFrameChg chg="mod modGraphic">
          <ac:chgData name="Mỹ  Duyên" userId="95bfbd3d-d3f0-4070-8691-26fd0cbd3b96" providerId="ADAL" clId="{FB05EE72-6B74-4405-B0F4-CB2BAF95F996}" dt="2026-01-02T08:57:38.074" v="261" actId="1076"/>
          <ac:graphicFrameMkLst>
            <pc:docMk/>
            <pc:sldMk cId="3931723462" sldId="290"/>
            <ac:graphicFrameMk id="21" creationId="{3E1C4AD7-8A8C-833B-1ED6-6998B5D0AF90}"/>
          </ac:graphicFrameMkLst>
        </pc:graphicFrameChg>
      </pc:sldChg>
      <pc:sldChg chg="delSp modSp mod delAnim">
        <pc:chgData name="Mỹ  Duyên" userId="95bfbd3d-d3f0-4070-8691-26fd0cbd3b96" providerId="ADAL" clId="{FB05EE72-6B74-4405-B0F4-CB2BAF95F996}" dt="2026-01-02T09:10:25.461" v="395" actId="1076"/>
        <pc:sldMkLst>
          <pc:docMk/>
          <pc:sldMk cId="3438418961" sldId="291"/>
        </pc:sldMkLst>
        <pc:spChg chg="mod">
          <ac:chgData name="Mỹ  Duyên" userId="95bfbd3d-d3f0-4070-8691-26fd0cbd3b96" providerId="ADAL" clId="{FB05EE72-6B74-4405-B0F4-CB2BAF95F996}" dt="2026-01-02T09:09:55.439" v="387" actId="1076"/>
          <ac:spMkLst>
            <pc:docMk/>
            <pc:sldMk cId="3438418961" sldId="291"/>
            <ac:spMk id="2" creationId="{90169714-7032-200D-A972-4444DEDF13B0}"/>
          </ac:spMkLst>
        </pc:spChg>
        <pc:spChg chg="mod">
          <ac:chgData name="Mỹ  Duyên" userId="95bfbd3d-d3f0-4070-8691-26fd0cbd3b96" providerId="ADAL" clId="{FB05EE72-6B74-4405-B0F4-CB2BAF95F996}" dt="2026-01-02T09:10:13.190" v="391" actId="1076"/>
          <ac:spMkLst>
            <pc:docMk/>
            <pc:sldMk cId="3438418961" sldId="291"/>
            <ac:spMk id="29" creationId="{351ED5D9-53C2-1297-F691-F59C604FE700}"/>
          </ac:spMkLst>
        </pc:spChg>
        <pc:spChg chg="mod">
          <ac:chgData name="Mỹ  Duyên" userId="95bfbd3d-d3f0-4070-8691-26fd0cbd3b96" providerId="ADAL" clId="{FB05EE72-6B74-4405-B0F4-CB2BAF95F996}" dt="2026-01-02T09:10:25.461" v="395" actId="1076"/>
          <ac:spMkLst>
            <pc:docMk/>
            <pc:sldMk cId="3438418961" sldId="291"/>
            <ac:spMk id="30" creationId="{ABD7A66E-B07B-09BB-24AA-F3B102EECB3D}"/>
          </ac:spMkLst>
        </pc:spChg>
        <pc:grpChg chg="del">
          <ac:chgData name="Mỹ  Duyên" userId="95bfbd3d-d3f0-4070-8691-26fd0cbd3b96" providerId="ADAL" clId="{FB05EE72-6B74-4405-B0F4-CB2BAF95F996}" dt="2026-01-02T09:10:00.257" v="388" actId="478"/>
          <ac:grpSpMkLst>
            <pc:docMk/>
            <pc:sldMk cId="3438418961" sldId="291"/>
            <ac:grpSpMk id="3" creationId="{36020C87-3889-42E6-2270-45FBA7D0ECA9}"/>
          </ac:grpSpMkLst>
        </pc:grpChg>
        <pc:grpChg chg="del">
          <ac:chgData name="Mỹ  Duyên" userId="95bfbd3d-d3f0-4070-8691-26fd0cbd3b96" providerId="ADAL" clId="{FB05EE72-6B74-4405-B0F4-CB2BAF95F996}" dt="2026-01-02T09:10:01.282" v="389" actId="478"/>
          <ac:grpSpMkLst>
            <pc:docMk/>
            <pc:sldMk cId="3438418961" sldId="291"/>
            <ac:grpSpMk id="16" creationId="{1DEA13E5-A3F3-2974-49B3-AAF6E58A52D7}"/>
          </ac:grpSpMkLst>
        </pc:grpChg>
        <pc:grpChg chg="del">
          <ac:chgData name="Mỹ  Duyên" userId="95bfbd3d-d3f0-4070-8691-26fd0cbd3b96" providerId="ADAL" clId="{FB05EE72-6B74-4405-B0F4-CB2BAF95F996}" dt="2026-01-02T09:09:33.196" v="379" actId="478"/>
          <ac:grpSpMkLst>
            <pc:docMk/>
            <pc:sldMk cId="3438418961" sldId="291"/>
            <ac:grpSpMk id="31" creationId="{6057FD1B-6278-7293-0004-8E415C11845C}"/>
          </ac:grpSpMkLst>
        </pc:grpChg>
        <pc:grpChg chg="del">
          <ac:chgData name="Mỹ  Duyên" userId="95bfbd3d-d3f0-4070-8691-26fd0cbd3b96" providerId="ADAL" clId="{FB05EE72-6B74-4405-B0F4-CB2BAF95F996}" dt="2026-01-02T09:09:31.993" v="378" actId="478"/>
          <ac:grpSpMkLst>
            <pc:docMk/>
            <pc:sldMk cId="3438418961" sldId="291"/>
            <ac:grpSpMk id="50" creationId="{DF3D17F0-AFBF-149F-9ACE-B8B42E85D99F}"/>
          </ac:grpSpMkLst>
        </pc:grpChg>
      </pc:sldChg>
      <pc:sldChg chg="delSp modSp mod">
        <pc:chgData name="Mỹ  Duyên" userId="95bfbd3d-d3f0-4070-8691-26fd0cbd3b96" providerId="ADAL" clId="{FB05EE72-6B74-4405-B0F4-CB2BAF95F996}" dt="2026-01-02T08:46:24.222" v="114" actId="207"/>
        <pc:sldMkLst>
          <pc:docMk/>
          <pc:sldMk cId="3740517734" sldId="292"/>
        </pc:sldMkLst>
        <pc:spChg chg="del mod">
          <ac:chgData name="Mỹ  Duyên" userId="95bfbd3d-d3f0-4070-8691-26fd0cbd3b96" providerId="ADAL" clId="{FB05EE72-6B74-4405-B0F4-CB2BAF95F996}" dt="2026-01-02T08:43:10.643" v="31" actId="478"/>
          <ac:spMkLst>
            <pc:docMk/>
            <pc:sldMk cId="3740517734" sldId="292"/>
            <ac:spMk id="351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6:24.222" v="114" actId="207"/>
          <ac:spMkLst>
            <pc:docMk/>
            <pc:sldMk cId="3740517734" sldId="292"/>
            <ac:spMk id="377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3:27.803" v="37" actId="14100"/>
          <ac:spMkLst>
            <pc:docMk/>
            <pc:sldMk cId="3740517734" sldId="292"/>
            <ac:spMk id="378" creationId="{00000000-0000-0000-0000-000000000000}"/>
          </ac:spMkLst>
        </pc:spChg>
        <pc:spChg chg="mod">
          <ac:chgData name="Mỹ  Duyên" userId="95bfbd3d-d3f0-4070-8691-26fd0cbd3b96" providerId="ADAL" clId="{FB05EE72-6B74-4405-B0F4-CB2BAF95F996}" dt="2026-01-02T08:42:56.556" v="28" actId="2711"/>
          <ac:spMkLst>
            <pc:docMk/>
            <pc:sldMk cId="3740517734" sldId="292"/>
            <ac:spMk id="379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8:41:03.168" v="6" actId="478"/>
          <ac:spMkLst>
            <pc:docMk/>
            <pc:sldMk cId="3740517734" sldId="292"/>
            <ac:spMk id="412" creationId="{00000000-0000-0000-0000-000000000000}"/>
          </ac:spMkLst>
        </pc:spChg>
        <pc:grpChg chg="del">
          <ac:chgData name="Mỹ  Duyên" userId="95bfbd3d-d3f0-4070-8691-26fd0cbd3b96" providerId="ADAL" clId="{FB05EE72-6B74-4405-B0F4-CB2BAF95F996}" dt="2026-01-02T08:41:00.034" v="1" actId="478"/>
          <ac:grpSpMkLst>
            <pc:docMk/>
            <pc:sldMk cId="3740517734" sldId="292"/>
            <ac:grpSpMk id="352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1:00.760" v="2" actId="478"/>
          <ac:grpSpMkLst>
            <pc:docMk/>
            <pc:sldMk cId="3740517734" sldId="292"/>
            <ac:grpSpMk id="356" creationId="{00000000-0000-0000-0000-000000000000}"/>
          </ac:grpSpMkLst>
        </pc:grpChg>
        <pc:grpChg chg="del mod">
          <ac:chgData name="Mỹ  Duyên" userId="95bfbd3d-d3f0-4070-8691-26fd0cbd3b96" providerId="ADAL" clId="{FB05EE72-6B74-4405-B0F4-CB2BAF95F996}" dt="2026-01-02T08:41:01.924" v="4" actId="478"/>
          <ac:grpSpMkLst>
            <pc:docMk/>
            <pc:sldMk cId="3740517734" sldId="292"/>
            <ac:grpSpMk id="360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0:58.263" v="0" actId="478"/>
          <ac:grpSpMkLst>
            <pc:docMk/>
            <pc:sldMk cId="3740517734" sldId="292"/>
            <ac:grpSpMk id="364" creationId="{00000000-0000-0000-0000-000000000000}"/>
          </ac:grpSpMkLst>
        </pc:grpChg>
        <pc:grpChg chg="del">
          <ac:chgData name="Mỹ  Duyên" userId="95bfbd3d-d3f0-4070-8691-26fd0cbd3b96" providerId="ADAL" clId="{FB05EE72-6B74-4405-B0F4-CB2BAF95F996}" dt="2026-01-02T08:41:02.520" v="5" actId="478"/>
          <ac:grpSpMkLst>
            <pc:docMk/>
            <pc:sldMk cId="3740517734" sldId="292"/>
            <ac:grpSpMk id="380" creationId="{00000000-0000-0000-0000-000000000000}"/>
          </ac:grpSpMkLst>
        </pc:grpChg>
        <pc:grpChg chg="del mod">
          <ac:chgData name="Mỹ  Duyên" userId="95bfbd3d-d3f0-4070-8691-26fd0cbd3b96" providerId="ADAL" clId="{FB05EE72-6B74-4405-B0F4-CB2BAF95F996}" dt="2026-01-02T08:41:04.377" v="8" actId="478"/>
          <ac:grpSpMkLst>
            <pc:docMk/>
            <pc:sldMk cId="3740517734" sldId="292"/>
            <ac:grpSpMk id="407" creationId="{00000000-0000-0000-0000-000000000000}"/>
          </ac:grpSpMkLst>
        </pc:grpChg>
      </pc:sldChg>
      <pc:sldMasterChg chg="delSp mod modSldLayout">
        <pc:chgData name="Mỹ  Duyên" userId="95bfbd3d-d3f0-4070-8691-26fd0cbd3b96" providerId="ADAL" clId="{FB05EE72-6B74-4405-B0F4-CB2BAF95F996}" dt="2026-01-02T08:42:14.790" v="24" actId="478"/>
        <pc:sldMasterMkLst>
          <pc:docMk/>
          <pc:sldMasterMk cId="0" sldId="2147483683"/>
        </pc:sldMasterMkLst>
        <pc:spChg chg="del">
          <ac:chgData name="Mỹ  Duyên" userId="95bfbd3d-d3f0-4070-8691-26fd0cbd3b96" providerId="ADAL" clId="{FB05EE72-6B74-4405-B0F4-CB2BAF95F996}" dt="2026-01-02T08:41:35.235" v="11" actId="478"/>
          <ac:spMkLst>
            <pc:docMk/>
            <pc:sldMasterMk cId="0" sldId="2147483683"/>
            <ac:spMk id="6" creationId="{00000000-0000-0000-0000-000000000000}"/>
          </ac:spMkLst>
        </pc:spChg>
        <pc:spChg chg="del">
          <ac:chgData name="Mỹ  Duyên" userId="95bfbd3d-d3f0-4070-8691-26fd0cbd3b96" providerId="ADAL" clId="{FB05EE72-6B74-4405-B0F4-CB2BAF95F996}" dt="2026-01-02T08:41:35.235" v="11" actId="478"/>
          <ac:spMkLst>
            <pc:docMk/>
            <pc:sldMasterMk cId="0" sldId="2147483683"/>
            <ac:spMk id="7" creationId="{00000000-0000-0000-0000-000000000000}"/>
          </ac:spMkLst>
        </pc:spChg>
        <pc:sldLayoutChg chg="delSp mod">
          <pc:chgData name="Mỹ  Duyên" userId="95bfbd3d-d3f0-4070-8691-26fd0cbd3b96" providerId="ADAL" clId="{FB05EE72-6B74-4405-B0F4-CB2BAF95F996}" dt="2026-01-02T08:41:38.628" v="12" actId="478"/>
          <pc:sldLayoutMkLst>
            <pc:docMk/>
            <pc:sldMasterMk cId="0" sldId="2147483683"/>
            <pc:sldLayoutMk cId="0" sldId="2147483649"/>
          </pc:sldLayoutMkLst>
          <pc:spChg chg="del">
            <ac:chgData name="Mỹ  Duyên" userId="95bfbd3d-d3f0-4070-8691-26fd0cbd3b96" providerId="ADAL" clId="{FB05EE72-6B74-4405-B0F4-CB2BAF95F996}" dt="2026-01-02T08:41:38.628" v="12" actId="478"/>
            <ac:spMkLst>
              <pc:docMk/>
              <pc:sldMasterMk cId="0" sldId="2147483683"/>
              <pc:sldLayoutMk cId="0" sldId="2147483649"/>
              <ac:spMk id="24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38.628" v="12" actId="478"/>
            <ac:spMkLst>
              <pc:docMk/>
              <pc:sldMasterMk cId="0" sldId="2147483683"/>
              <pc:sldLayoutMk cId="0" sldId="2147483649"/>
              <ac:spMk id="25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38.628" v="12" actId="478"/>
            <ac:spMkLst>
              <pc:docMk/>
              <pc:sldMasterMk cId="0" sldId="2147483683"/>
              <pc:sldLayoutMk cId="0" sldId="2147483649"/>
              <ac:spMk id="26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1:38.628" v="12" actId="478"/>
            <ac:grpSpMkLst>
              <pc:docMk/>
              <pc:sldMasterMk cId="0" sldId="2147483683"/>
              <pc:sldLayoutMk cId="0" sldId="2147483649"/>
              <ac:grpSpMk id="20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1:41.234" v="13" actId="478"/>
          <pc:sldLayoutMkLst>
            <pc:docMk/>
            <pc:sldMasterMk cId="0" sldId="2147483683"/>
            <pc:sldLayoutMk cId="0" sldId="2147483651"/>
          </pc:sldLayoutMkLst>
          <pc:spChg chg="del">
            <ac:chgData name="Mỹ  Duyên" userId="95bfbd3d-d3f0-4070-8691-26fd0cbd3b96" providerId="ADAL" clId="{FB05EE72-6B74-4405-B0F4-CB2BAF95F996}" dt="2026-01-02T08:41:41.234" v="13" actId="478"/>
            <ac:spMkLst>
              <pc:docMk/>
              <pc:sldMasterMk cId="0" sldId="2147483683"/>
              <pc:sldLayoutMk cId="0" sldId="2147483651"/>
              <ac:spMk id="3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1.234" v="13" actId="478"/>
            <ac:spMkLst>
              <pc:docMk/>
              <pc:sldMasterMk cId="0" sldId="2147483683"/>
              <pc:sldLayoutMk cId="0" sldId="2147483651"/>
              <ac:spMk id="37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1.234" v="13" actId="478"/>
            <ac:spMkLst>
              <pc:docMk/>
              <pc:sldMasterMk cId="0" sldId="2147483683"/>
              <pc:sldLayoutMk cId="0" sldId="2147483651"/>
              <ac:spMk id="38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1.234" v="13" actId="478"/>
            <ac:spMkLst>
              <pc:docMk/>
              <pc:sldMasterMk cId="0" sldId="2147483683"/>
              <pc:sldLayoutMk cId="0" sldId="2147483651"/>
              <ac:spMk id="39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1.234" v="13" actId="478"/>
            <ac:spMkLst>
              <pc:docMk/>
              <pc:sldMasterMk cId="0" sldId="2147483683"/>
              <pc:sldLayoutMk cId="0" sldId="2147483651"/>
              <ac:spMk id="40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1.234" v="13" actId="478"/>
            <ac:spMkLst>
              <pc:docMk/>
              <pc:sldMasterMk cId="0" sldId="2147483683"/>
              <pc:sldLayoutMk cId="0" sldId="2147483651"/>
              <ac:spMk id="41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1.234" v="13" actId="478"/>
            <ac:spMkLst>
              <pc:docMk/>
              <pc:sldMasterMk cId="0" sldId="2147483683"/>
              <pc:sldLayoutMk cId="0" sldId="2147483651"/>
              <ac:spMk id="42" creationId="{00000000-0000-0000-0000-000000000000}"/>
            </ac:spMkLst>
          </pc:spChg>
        </pc:sldLayoutChg>
        <pc:sldLayoutChg chg="delSp mod">
          <pc:chgData name="Mỹ  Duyên" userId="95bfbd3d-d3f0-4070-8691-26fd0cbd3b96" providerId="ADAL" clId="{FB05EE72-6B74-4405-B0F4-CB2BAF95F996}" dt="2026-01-02T08:41:43.802" v="14" actId="478"/>
          <pc:sldLayoutMkLst>
            <pc:docMk/>
            <pc:sldMasterMk cId="0" sldId="2147483683"/>
            <pc:sldLayoutMk cId="0" sldId="2147483652"/>
          </pc:sldLayoutMkLst>
          <pc:spChg chg="del">
            <ac:chgData name="Mỹ  Duyên" userId="95bfbd3d-d3f0-4070-8691-26fd0cbd3b96" providerId="ADAL" clId="{FB05EE72-6B74-4405-B0F4-CB2BAF95F996}" dt="2026-01-02T08:41:43.802" v="14" actId="478"/>
            <ac:spMkLst>
              <pc:docMk/>
              <pc:sldMasterMk cId="0" sldId="2147483683"/>
              <pc:sldLayoutMk cId="0" sldId="2147483652"/>
              <ac:spMk id="48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1:43.802" v="14" actId="478"/>
            <ac:grpSpMkLst>
              <pc:docMk/>
              <pc:sldMasterMk cId="0" sldId="2147483683"/>
              <pc:sldLayoutMk cId="0" sldId="2147483652"/>
              <ac:grpSpMk id="44" creationId="{00000000-0000-0000-0000-000000000000}"/>
            </ac:grpSpMkLst>
          </pc:grpChg>
          <pc:grpChg chg="del">
            <ac:chgData name="Mỹ  Duyên" userId="95bfbd3d-d3f0-4070-8691-26fd0cbd3b96" providerId="ADAL" clId="{FB05EE72-6B74-4405-B0F4-CB2BAF95F996}" dt="2026-01-02T08:41:43.802" v="14" actId="478"/>
            <ac:grpSpMkLst>
              <pc:docMk/>
              <pc:sldMasterMk cId="0" sldId="2147483683"/>
              <pc:sldLayoutMk cId="0" sldId="2147483652"/>
              <ac:grpSpMk id="49" creationId="{00000000-0000-0000-0000-000000000000}"/>
            </ac:grpSpMkLst>
          </pc:grpChg>
          <pc:grpChg chg="del">
            <ac:chgData name="Mỹ  Duyên" userId="95bfbd3d-d3f0-4070-8691-26fd0cbd3b96" providerId="ADAL" clId="{FB05EE72-6B74-4405-B0F4-CB2BAF95F996}" dt="2026-01-02T08:41:43.802" v="14" actId="478"/>
            <ac:grpSpMkLst>
              <pc:docMk/>
              <pc:sldMasterMk cId="0" sldId="2147483683"/>
              <pc:sldLayoutMk cId="0" sldId="2147483652"/>
              <ac:grpSpMk id="55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1:46.377" v="15" actId="478"/>
          <pc:sldLayoutMkLst>
            <pc:docMk/>
            <pc:sldMasterMk cId="0" sldId="2147483683"/>
            <pc:sldLayoutMk cId="0" sldId="2147483656"/>
          </pc:sldLayoutMkLst>
          <pc:spChg chg="del">
            <ac:chgData name="Mỹ  Duyên" userId="95bfbd3d-d3f0-4070-8691-26fd0cbd3b96" providerId="ADAL" clId="{FB05EE72-6B74-4405-B0F4-CB2BAF95F996}" dt="2026-01-02T08:41:46.377" v="15" actId="478"/>
            <ac:spMkLst>
              <pc:docMk/>
              <pc:sldMasterMk cId="0" sldId="2147483683"/>
              <pc:sldLayoutMk cId="0" sldId="2147483656"/>
              <ac:spMk id="78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6.377" v="15" actId="478"/>
            <ac:spMkLst>
              <pc:docMk/>
              <pc:sldMasterMk cId="0" sldId="2147483683"/>
              <pc:sldLayoutMk cId="0" sldId="2147483656"/>
              <ac:spMk id="79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1:46.377" v="15" actId="478"/>
            <ac:grpSpMkLst>
              <pc:docMk/>
              <pc:sldMasterMk cId="0" sldId="2147483683"/>
              <pc:sldLayoutMk cId="0" sldId="2147483656"/>
              <ac:grpSpMk id="80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1:48.789" v="16" actId="478"/>
          <pc:sldLayoutMkLst>
            <pc:docMk/>
            <pc:sldMasterMk cId="0" sldId="2147483683"/>
            <pc:sldLayoutMk cId="0" sldId="2147483657"/>
          </pc:sldLayoutMkLst>
          <pc:spChg chg="del">
            <ac:chgData name="Mỹ  Duyên" userId="95bfbd3d-d3f0-4070-8691-26fd0cbd3b96" providerId="ADAL" clId="{FB05EE72-6B74-4405-B0F4-CB2BAF95F996}" dt="2026-01-02T08:41:48.789" v="16" actId="478"/>
            <ac:spMkLst>
              <pc:docMk/>
              <pc:sldMasterMk cId="0" sldId="2147483683"/>
              <pc:sldLayoutMk cId="0" sldId="2147483657"/>
              <ac:spMk id="85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8.789" v="16" actId="478"/>
            <ac:spMkLst>
              <pc:docMk/>
              <pc:sldMasterMk cId="0" sldId="2147483683"/>
              <pc:sldLayoutMk cId="0" sldId="2147483657"/>
              <ac:spMk id="8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48.789" v="16" actId="478"/>
            <ac:spMkLst>
              <pc:docMk/>
              <pc:sldMasterMk cId="0" sldId="2147483683"/>
              <pc:sldLayoutMk cId="0" sldId="2147483657"/>
              <ac:spMk id="87" creationId="{00000000-0000-0000-0000-000000000000}"/>
            </ac:spMkLst>
          </pc:spChg>
        </pc:sldLayoutChg>
        <pc:sldLayoutChg chg="delSp mod">
          <pc:chgData name="Mỹ  Duyên" userId="95bfbd3d-d3f0-4070-8691-26fd0cbd3b96" providerId="ADAL" clId="{FB05EE72-6B74-4405-B0F4-CB2BAF95F996}" dt="2026-01-02T08:41:53.660" v="17" actId="478"/>
          <pc:sldLayoutMkLst>
            <pc:docMk/>
            <pc:sldMasterMk cId="0" sldId="2147483683"/>
            <pc:sldLayoutMk cId="0" sldId="2147483662"/>
          </pc:sldLayoutMkLst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1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2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3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4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5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7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8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19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0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1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2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3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4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5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7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8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3.660" v="17" actId="478"/>
            <ac:spMkLst>
              <pc:docMk/>
              <pc:sldMasterMk cId="0" sldId="2147483683"/>
              <pc:sldLayoutMk cId="0" sldId="2147483662"/>
              <ac:spMk id="129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1:53.660" v="17" actId="478"/>
            <ac:grpSpMkLst>
              <pc:docMk/>
              <pc:sldMasterMk cId="0" sldId="2147483683"/>
              <pc:sldLayoutMk cId="0" sldId="2147483662"/>
              <ac:grpSpMk id="130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1:56.984" v="18" actId="478"/>
          <pc:sldLayoutMkLst>
            <pc:docMk/>
            <pc:sldMasterMk cId="0" sldId="2147483683"/>
            <pc:sldLayoutMk cId="0" sldId="2147483664"/>
          </pc:sldLayoutMkLst>
          <pc:spChg chg="del">
            <ac:chgData name="Mỹ  Duyên" userId="95bfbd3d-d3f0-4070-8691-26fd0cbd3b96" providerId="ADAL" clId="{FB05EE72-6B74-4405-B0F4-CB2BAF95F996}" dt="2026-01-02T08:41:56.984" v="18" actId="478"/>
            <ac:spMkLst>
              <pc:docMk/>
              <pc:sldMasterMk cId="0" sldId="2147483683"/>
              <pc:sldLayoutMk cId="0" sldId="2147483664"/>
              <ac:spMk id="14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6.984" v="18" actId="478"/>
            <ac:spMkLst>
              <pc:docMk/>
              <pc:sldMasterMk cId="0" sldId="2147483683"/>
              <pc:sldLayoutMk cId="0" sldId="2147483664"/>
              <ac:spMk id="147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1:56.984" v="18" actId="478"/>
            <ac:grpSpMkLst>
              <pc:docMk/>
              <pc:sldMasterMk cId="0" sldId="2147483683"/>
              <pc:sldLayoutMk cId="0" sldId="2147483664"/>
              <ac:grpSpMk id="148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1:59.327" v="19" actId="478"/>
          <pc:sldLayoutMkLst>
            <pc:docMk/>
            <pc:sldMasterMk cId="0" sldId="2147483683"/>
            <pc:sldLayoutMk cId="0" sldId="2147483666"/>
          </pc:sldLayoutMkLst>
          <pc:spChg chg="del">
            <ac:chgData name="Mỹ  Duyên" userId="95bfbd3d-d3f0-4070-8691-26fd0cbd3b96" providerId="ADAL" clId="{FB05EE72-6B74-4405-B0F4-CB2BAF95F996}" dt="2026-01-02T08:41:59.327" v="19" actId="478"/>
            <ac:spMkLst>
              <pc:docMk/>
              <pc:sldMasterMk cId="0" sldId="2147483683"/>
              <pc:sldLayoutMk cId="0" sldId="2147483666"/>
              <ac:spMk id="160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59.327" v="19" actId="478"/>
            <ac:spMkLst>
              <pc:docMk/>
              <pc:sldMasterMk cId="0" sldId="2147483683"/>
              <pc:sldLayoutMk cId="0" sldId="2147483666"/>
              <ac:spMk id="161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1:59.327" v="19" actId="478"/>
            <ac:grpSpMkLst>
              <pc:docMk/>
              <pc:sldMasterMk cId="0" sldId="2147483683"/>
              <pc:sldLayoutMk cId="0" sldId="2147483666"/>
              <ac:grpSpMk id="162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2:01.672" v="20" actId="478"/>
          <pc:sldLayoutMkLst>
            <pc:docMk/>
            <pc:sldMasterMk cId="0" sldId="2147483683"/>
            <pc:sldLayoutMk cId="0" sldId="2147483670"/>
          </pc:sldLayoutMkLst>
          <pc:spChg chg="del">
            <ac:chgData name="Mỹ  Duyên" userId="95bfbd3d-d3f0-4070-8691-26fd0cbd3b96" providerId="ADAL" clId="{FB05EE72-6B74-4405-B0F4-CB2BAF95F996}" dt="2026-01-02T08:42:01.672" v="20" actId="478"/>
            <ac:spMkLst>
              <pc:docMk/>
              <pc:sldMasterMk cId="0" sldId="2147483683"/>
              <pc:sldLayoutMk cId="0" sldId="2147483670"/>
              <ac:spMk id="193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1.672" v="20" actId="478"/>
            <ac:spMkLst>
              <pc:docMk/>
              <pc:sldMasterMk cId="0" sldId="2147483683"/>
              <pc:sldLayoutMk cId="0" sldId="2147483670"/>
              <ac:spMk id="194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1.672" v="20" actId="478"/>
            <ac:spMkLst>
              <pc:docMk/>
              <pc:sldMasterMk cId="0" sldId="2147483683"/>
              <pc:sldLayoutMk cId="0" sldId="2147483670"/>
              <ac:spMk id="195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1.672" v="20" actId="478"/>
            <ac:spMkLst>
              <pc:docMk/>
              <pc:sldMasterMk cId="0" sldId="2147483683"/>
              <pc:sldLayoutMk cId="0" sldId="2147483670"/>
              <ac:spMk id="19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1.672" v="20" actId="478"/>
            <ac:spMkLst>
              <pc:docMk/>
              <pc:sldMasterMk cId="0" sldId="2147483683"/>
              <pc:sldLayoutMk cId="0" sldId="2147483670"/>
              <ac:spMk id="197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1.672" v="20" actId="478"/>
            <ac:spMkLst>
              <pc:docMk/>
              <pc:sldMasterMk cId="0" sldId="2147483683"/>
              <pc:sldLayoutMk cId="0" sldId="2147483670"/>
              <ac:spMk id="198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1.672" v="20" actId="478"/>
            <ac:spMkLst>
              <pc:docMk/>
              <pc:sldMasterMk cId="0" sldId="2147483683"/>
              <pc:sldLayoutMk cId="0" sldId="2147483670"/>
              <ac:spMk id="199" creationId="{00000000-0000-0000-0000-000000000000}"/>
            </ac:spMkLst>
          </pc:spChg>
        </pc:sldLayoutChg>
        <pc:sldLayoutChg chg="delSp mod">
          <pc:chgData name="Mỹ  Duyên" userId="95bfbd3d-d3f0-4070-8691-26fd0cbd3b96" providerId="ADAL" clId="{FB05EE72-6B74-4405-B0F4-CB2BAF95F996}" dt="2026-01-02T08:42:06.679" v="21" actId="478"/>
          <pc:sldLayoutMkLst>
            <pc:docMk/>
            <pc:sldMasterMk cId="0" sldId="2147483683"/>
            <pc:sldLayoutMk cId="0" sldId="2147483675"/>
          </pc:sldLayoutMkLst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1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2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3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4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5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7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8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69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70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6.679" v="21" actId="478"/>
            <ac:spMkLst>
              <pc:docMk/>
              <pc:sldMasterMk cId="0" sldId="2147483683"/>
              <pc:sldLayoutMk cId="0" sldId="2147483675"/>
              <ac:spMk id="271" creationId="{00000000-0000-0000-0000-000000000000}"/>
            </ac:spMkLst>
          </pc:spChg>
        </pc:sldLayoutChg>
        <pc:sldLayoutChg chg="delSp mod">
          <pc:chgData name="Mỹ  Duyên" userId="95bfbd3d-d3f0-4070-8691-26fd0cbd3b96" providerId="ADAL" clId="{FB05EE72-6B74-4405-B0F4-CB2BAF95F996}" dt="2026-01-02T08:42:09.526" v="22" actId="478"/>
          <pc:sldLayoutMkLst>
            <pc:docMk/>
            <pc:sldMasterMk cId="0" sldId="2147483683"/>
            <pc:sldLayoutMk cId="0" sldId="2147483678"/>
          </pc:sldLayoutMkLst>
          <pc:spChg chg="del">
            <ac:chgData name="Mỹ  Duyên" userId="95bfbd3d-d3f0-4070-8691-26fd0cbd3b96" providerId="ADAL" clId="{FB05EE72-6B74-4405-B0F4-CB2BAF95F996}" dt="2026-01-02T08:42:09.526" v="22" actId="478"/>
            <ac:spMkLst>
              <pc:docMk/>
              <pc:sldMasterMk cId="0" sldId="2147483683"/>
              <pc:sldLayoutMk cId="0" sldId="2147483678"/>
              <ac:spMk id="314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9.526" v="22" actId="478"/>
            <ac:spMkLst>
              <pc:docMk/>
              <pc:sldMasterMk cId="0" sldId="2147483683"/>
              <pc:sldLayoutMk cId="0" sldId="2147483678"/>
              <ac:spMk id="315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9.526" v="22" actId="478"/>
            <ac:spMkLst>
              <pc:docMk/>
              <pc:sldMasterMk cId="0" sldId="2147483683"/>
              <pc:sldLayoutMk cId="0" sldId="2147483678"/>
              <ac:spMk id="316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09.526" v="22" actId="478"/>
            <ac:spMkLst>
              <pc:docMk/>
              <pc:sldMasterMk cId="0" sldId="2147483683"/>
              <pc:sldLayoutMk cId="0" sldId="2147483678"/>
              <ac:spMk id="323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2:09.526" v="22" actId="478"/>
            <ac:grpSpMkLst>
              <pc:docMk/>
              <pc:sldMasterMk cId="0" sldId="2147483683"/>
              <pc:sldLayoutMk cId="0" sldId="2147483678"/>
              <ac:grpSpMk id="317" creationId="{00000000-0000-0000-0000-000000000000}"/>
            </ac:grpSpMkLst>
          </pc:grpChg>
          <pc:grpChg chg="del">
            <ac:chgData name="Mỹ  Duyên" userId="95bfbd3d-d3f0-4070-8691-26fd0cbd3b96" providerId="ADAL" clId="{FB05EE72-6B74-4405-B0F4-CB2BAF95F996}" dt="2026-01-02T08:42:09.526" v="22" actId="478"/>
            <ac:grpSpMkLst>
              <pc:docMk/>
              <pc:sldMasterMk cId="0" sldId="2147483683"/>
              <pc:sldLayoutMk cId="0" sldId="2147483678"/>
              <ac:grpSpMk id="324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2:12.618" v="23" actId="478"/>
          <pc:sldLayoutMkLst>
            <pc:docMk/>
            <pc:sldMasterMk cId="0" sldId="2147483683"/>
            <pc:sldLayoutMk cId="0" sldId="2147483680"/>
          </pc:sldLayoutMkLst>
          <pc:spChg chg="del">
            <ac:chgData name="Mỹ  Duyên" userId="95bfbd3d-d3f0-4070-8691-26fd0cbd3b96" providerId="ADAL" clId="{FB05EE72-6B74-4405-B0F4-CB2BAF95F996}" dt="2026-01-02T08:42:12.618" v="23" actId="478"/>
            <ac:spMkLst>
              <pc:docMk/>
              <pc:sldMasterMk cId="0" sldId="2147483683"/>
              <pc:sldLayoutMk cId="0" sldId="2147483680"/>
              <ac:spMk id="332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12.618" v="23" actId="478"/>
            <ac:spMkLst>
              <pc:docMk/>
              <pc:sldMasterMk cId="0" sldId="2147483683"/>
              <pc:sldLayoutMk cId="0" sldId="2147483680"/>
              <ac:spMk id="333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2:12.618" v="23" actId="478"/>
            <ac:grpSpMkLst>
              <pc:docMk/>
              <pc:sldMasterMk cId="0" sldId="2147483683"/>
              <pc:sldLayoutMk cId="0" sldId="2147483680"/>
              <ac:grpSpMk id="334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B05EE72-6B74-4405-B0F4-CB2BAF95F996}" dt="2026-01-02T08:42:14.790" v="24" actId="478"/>
          <pc:sldLayoutMkLst>
            <pc:docMk/>
            <pc:sldMasterMk cId="0" sldId="2147483683"/>
            <pc:sldLayoutMk cId="0" sldId="2147483681"/>
          </pc:sldLayoutMkLst>
          <pc:spChg chg="del">
            <ac:chgData name="Mỹ  Duyên" userId="95bfbd3d-d3f0-4070-8691-26fd0cbd3b96" providerId="ADAL" clId="{FB05EE72-6B74-4405-B0F4-CB2BAF95F996}" dt="2026-01-02T08:42:14.790" v="24" actId="478"/>
            <ac:spMkLst>
              <pc:docMk/>
              <pc:sldMasterMk cId="0" sldId="2147483683"/>
              <pc:sldLayoutMk cId="0" sldId="2147483681"/>
              <ac:spMk id="341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2:14.790" v="24" actId="478"/>
            <ac:spMkLst>
              <pc:docMk/>
              <pc:sldMasterMk cId="0" sldId="2147483683"/>
              <pc:sldLayoutMk cId="0" sldId="2147483681"/>
              <ac:spMk id="342" creationId="{00000000-0000-0000-0000-000000000000}"/>
            </ac:spMkLst>
          </pc:spChg>
        </pc:sldLayoutChg>
        <pc:sldLayoutChg chg="delSp mod">
          <pc:chgData name="Mỹ  Duyên" userId="95bfbd3d-d3f0-4070-8691-26fd0cbd3b96" providerId="ADAL" clId="{FB05EE72-6B74-4405-B0F4-CB2BAF95F996}" dt="2026-01-02T08:41:20.804" v="10" actId="478"/>
          <pc:sldLayoutMkLst>
            <pc:docMk/>
            <pc:sldMasterMk cId="0" sldId="2147483683"/>
            <pc:sldLayoutMk cId="3499632086" sldId="2147483685"/>
          </pc:sldLayoutMkLst>
          <pc:spChg chg="del">
            <ac:chgData name="Mỹ  Duyên" userId="95bfbd3d-d3f0-4070-8691-26fd0cbd3b96" providerId="ADAL" clId="{FB05EE72-6B74-4405-B0F4-CB2BAF95F996}" dt="2026-01-02T08:41:20.804" v="10" actId="478"/>
            <ac:spMkLst>
              <pc:docMk/>
              <pc:sldMasterMk cId="0" sldId="2147483683"/>
              <pc:sldLayoutMk cId="3499632086" sldId="2147483685"/>
              <ac:spMk id="9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20.804" v="10" actId="478"/>
            <ac:spMkLst>
              <pc:docMk/>
              <pc:sldMasterMk cId="0" sldId="2147483683"/>
              <pc:sldLayoutMk cId="3499632086" sldId="2147483685"/>
              <ac:spMk id="10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20.804" v="10" actId="478"/>
            <ac:spMkLst>
              <pc:docMk/>
              <pc:sldMasterMk cId="0" sldId="2147483683"/>
              <pc:sldLayoutMk cId="3499632086" sldId="2147483685"/>
              <ac:spMk id="17" creationId="{00000000-0000-0000-0000-000000000000}"/>
            </ac:spMkLst>
          </pc:spChg>
          <pc:spChg chg="del">
            <ac:chgData name="Mỹ  Duyên" userId="95bfbd3d-d3f0-4070-8691-26fd0cbd3b96" providerId="ADAL" clId="{FB05EE72-6B74-4405-B0F4-CB2BAF95F996}" dt="2026-01-02T08:41:18.274" v="9" actId="478"/>
            <ac:spMkLst>
              <pc:docMk/>
              <pc:sldMasterMk cId="0" sldId="2147483683"/>
              <pc:sldLayoutMk cId="3499632086" sldId="2147483685"/>
              <ac:spMk id="18" creationId="{00000000-0000-0000-0000-000000000000}"/>
            </ac:spMkLst>
          </pc:spChg>
          <pc:grpChg chg="del">
            <ac:chgData name="Mỹ  Duyên" userId="95bfbd3d-d3f0-4070-8691-26fd0cbd3b96" providerId="ADAL" clId="{FB05EE72-6B74-4405-B0F4-CB2BAF95F996}" dt="2026-01-02T08:41:20.804" v="10" actId="478"/>
            <ac:grpSpMkLst>
              <pc:docMk/>
              <pc:sldMasterMk cId="0" sldId="2147483683"/>
              <pc:sldLayoutMk cId="3499632086" sldId="2147483685"/>
              <ac:grpSpMk id="11" creationId="{00000000-0000-0000-0000-000000000000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230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e35c2d1cb4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e35c2d1cb4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e35c2d1cb4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e35c2d1cb4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79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35c2d1cb4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35c2d1cb4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35c2d1cb4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35c2d1cb4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e35c2d1cb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e35c2d1cb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e35c2d1cb4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e35c2d1cb4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01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384257a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384257a6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e35c2d1cb4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e35c2d1cb4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23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e35c2d1cb4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e35c2d1cb4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e35c2d1cb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e35c2d1cb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>
          <a:extLst>
            <a:ext uri="{FF2B5EF4-FFF2-40B4-BE49-F238E27FC236}">
              <a16:creationId xmlns:a16="http://schemas.microsoft.com/office/drawing/2014/main" id="{CA2DF294-4876-1AE3-2FC8-F9478E25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e35c2d1cb4_0_60:notes">
            <a:extLst>
              <a:ext uri="{FF2B5EF4-FFF2-40B4-BE49-F238E27FC236}">
                <a16:creationId xmlns:a16="http://schemas.microsoft.com/office/drawing/2014/main" id="{FFE60E6E-B225-F252-32DB-A81837E67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e35c2d1cb4_0_60:notes">
            <a:extLst>
              <a:ext uri="{FF2B5EF4-FFF2-40B4-BE49-F238E27FC236}">
                <a16:creationId xmlns:a16="http://schemas.microsoft.com/office/drawing/2014/main" id="{4C4C31A0-4CEE-23FB-5739-0B7E78583C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56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35c2d1cb4_0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35c2d1cb4_0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jpg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BLANK_1_1_1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BLANK_1_1_1_1_1_1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3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-1463228" y="3360755"/>
            <a:ext cx="3191474" cy="3193243"/>
            <a:chOff x="3092950" y="2470300"/>
            <a:chExt cx="1262500" cy="1263200"/>
          </a:xfrm>
        </p:grpSpPr>
        <p:sp>
          <p:nvSpPr>
            <p:cNvPr id="21" name="Google Shape;21;p3"/>
            <p:cNvSpPr/>
            <p:nvPr/>
          </p:nvSpPr>
          <p:spPr>
            <a:xfrm>
              <a:off x="3092950" y="2470300"/>
              <a:ext cx="1262500" cy="1263200"/>
            </a:xfrm>
            <a:custGeom>
              <a:avLst/>
              <a:gdLst/>
              <a:ahLst/>
              <a:cxnLst/>
              <a:rect l="l" t="t" r="r" b="b"/>
              <a:pathLst>
                <a:path w="50500" h="50528" extrusionOk="0">
                  <a:moveTo>
                    <a:pt x="25236" y="1"/>
                  </a:moveTo>
                  <a:cubicBezTo>
                    <a:pt x="24898" y="1"/>
                    <a:pt x="24532" y="29"/>
                    <a:pt x="24195" y="29"/>
                  </a:cubicBezTo>
                  <a:lnTo>
                    <a:pt x="24223" y="1267"/>
                  </a:lnTo>
                  <a:cubicBezTo>
                    <a:pt x="24560" y="1239"/>
                    <a:pt x="24870" y="1239"/>
                    <a:pt x="25208" y="1239"/>
                  </a:cubicBezTo>
                  <a:lnTo>
                    <a:pt x="25686" y="1239"/>
                  </a:lnTo>
                  <a:lnTo>
                    <a:pt x="25714" y="1"/>
                  </a:lnTo>
                  <a:close/>
                  <a:moveTo>
                    <a:pt x="28246" y="169"/>
                  </a:moveTo>
                  <a:lnTo>
                    <a:pt x="28105" y="1407"/>
                  </a:lnTo>
                  <a:cubicBezTo>
                    <a:pt x="28584" y="1464"/>
                    <a:pt x="29062" y="1520"/>
                    <a:pt x="29540" y="1604"/>
                  </a:cubicBezTo>
                  <a:lnTo>
                    <a:pt x="29765" y="395"/>
                  </a:lnTo>
                  <a:cubicBezTo>
                    <a:pt x="29259" y="310"/>
                    <a:pt x="28752" y="226"/>
                    <a:pt x="28246" y="169"/>
                  </a:cubicBezTo>
                  <a:close/>
                  <a:moveTo>
                    <a:pt x="21663" y="254"/>
                  </a:moveTo>
                  <a:cubicBezTo>
                    <a:pt x="21156" y="338"/>
                    <a:pt x="20650" y="423"/>
                    <a:pt x="20144" y="507"/>
                  </a:cubicBezTo>
                  <a:lnTo>
                    <a:pt x="20397" y="1717"/>
                  </a:lnTo>
                  <a:cubicBezTo>
                    <a:pt x="20847" y="1632"/>
                    <a:pt x="21353" y="1548"/>
                    <a:pt x="21832" y="1464"/>
                  </a:cubicBezTo>
                  <a:lnTo>
                    <a:pt x="21663" y="254"/>
                  </a:lnTo>
                  <a:close/>
                  <a:moveTo>
                    <a:pt x="32241" y="985"/>
                  </a:moveTo>
                  <a:lnTo>
                    <a:pt x="31875" y="2167"/>
                  </a:lnTo>
                  <a:cubicBezTo>
                    <a:pt x="32353" y="2308"/>
                    <a:pt x="32804" y="2448"/>
                    <a:pt x="33282" y="2617"/>
                  </a:cubicBezTo>
                  <a:lnTo>
                    <a:pt x="33704" y="1435"/>
                  </a:lnTo>
                  <a:cubicBezTo>
                    <a:pt x="33226" y="1295"/>
                    <a:pt x="32719" y="1126"/>
                    <a:pt x="32241" y="985"/>
                  </a:cubicBezTo>
                  <a:close/>
                  <a:moveTo>
                    <a:pt x="17668" y="1154"/>
                  </a:moveTo>
                  <a:cubicBezTo>
                    <a:pt x="17190" y="1295"/>
                    <a:pt x="16711" y="1464"/>
                    <a:pt x="16233" y="1661"/>
                  </a:cubicBezTo>
                  <a:lnTo>
                    <a:pt x="16683" y="2814"/>
                  </a:lnTo>
                  <a:cubicBezTo>
                    <a:pt x="17133" y="2645"/>
                    <a:pt x="17612" y="2476"/>
                    <a:pt x="18034" y="2336"/>
                  </a:cubicBezTo>
                  <a:lnTo>
                    <a:pt x="17668" y="1154"/>
                  </a:lnTo>
                  <a:close/>
                  <a:moveTo>
                    <a:pt x="36039" y="2420"/>
                  </a:moveTo>
                  <a:lnTo>
                    <a:pt x="35504" y="3517"/>
                  </a:lnTo>
                  <a:cubicBezTo>
                    <a:pt x="35954" y="3742"/>
                    <a:pt x="36376" y="3967"/>
                    <a:pt x="36798" y="4193"/>
                  </a:cubicBezTo>
                  <a:lnTo>
                    <a:pt x="37389" y="3123"/>
                  </a:lnTo>
                  <a:cubicBezTo>
                    <a:pt x="36939" y="2870"/>
                    <a:pt x="36489" y="2645"/>
                    <a:pt x="36039" y="2420"/>
                  </a:cubicBezTo>
                  <a:close/>
                  <a:moveTo>
                    <a:pt x="13926" y="2673"/>
                  </a:moveTo>
                  <a:cubicBezTo>
                    <a:pt x="13448" y="2927"/>
                    <a:pt x="13026" y="3152"/>
                    <a:pt x="12576" y="3405"/>
                  </a:cubicBezTo>
                  <a:lnTo>
                    <a:pt x="13195" y="4474"/>
                  </a:lnTo>
                  <a:cubicBezTo>
                    <a:pt x="13617" y="4221"/>
                    <a:pt x="14039" y="3996"/>
                    <a:pt x="14461" y="3771"/>
                  </a:cubicBezTo>
                  <a:lnTo>
                    <a:pt x="13926" y="2673"/>
                  </a:lnTo>
                  <a:close/>
                  <a:moveTo>
                    <a:pt x="39556" y="4446"/>
                  </a:moveTo>
                  <a:lnTo>
                    <a:pt x="38852" y="5459"/>
                  </a:lnTo>
                  <a:cubicBezTo>
                    <a:pt x="39246" y="5740"/>
                    <a:pt x="39640" y="6021"/>
                    <a:pt x="40034" y="6331"/>
                  </a:cubicBezTo>
                  <a:lnTo>
                    <a:pt x="40793" y="5346"/>
                  </a:lnTo>
                  <a:cubicBezTo>
                    <a:pt x="40400" y="5037"/>
                    <a:pt x="39978" y="4727"/>
                    <a:pt x="39556" y="4446"/>
                  </a:cubicBezTo>
                  <a:close/>
                  <a:moveTo>
                    <a:pt x="10438" y="4783"/>
                  </a:moveTo>
                  <a:cubicBezTo>
                    <a:pt x="10044" y="5093"/>
                    <a:pt x="9622" y="5402"/>
                    <a:pt x="9228" y="5712"/>
                  </a:cubicBezTo>
                  <a:lnTo>
                    <a:pt x="10016" y="6668"/>
                  </a:lnTo>
                  <a:cubicBezTo>
                    <a:pt x="10381" y="6359"/>
                    <a:pt x="10775" y="6077"/>
                    <a:pt x="11169" y="5796"/>
                  </a:cubicBezTo>
                  <a:lnTo>
                    <a:pt x="10438" y="4783"/>
                  </a:lnTo>
                  <a:close/>
                  <a:moveTo>
                    <a:pt x="42706" y="7006"/>
                  </a:moveTo>
                  <a:lnTo>
                    <a:pt x="41862" y="7906"/>
                  </a:lnTo>
                  <a:cubicBezTo>
                    <a:pt x="42200" y="8244"/>
                    <a:pt x="42538" y="8581"/>
                    <a:pt x="42875" y="8947"/>
                  </a:cubicBezTo>
                  <a:lnTo>
                    <a:pt x="43776" y="8103"/>
                  </a:lnTo>
                  <a:cubicBezTo>
                    <a:pt x="43438" y="7709"/>
                    <a:pt x="43072" y="7372"/>
                    <a:pt x="42706" y="7006"/>
                  </a:cubicBezTo>
                  <a:close/>
                  <a:moveTo>
                    <a:pt x="7371" y="7428"/>
                  </a:moveTo>
                  <a:cubicBezTo>
                    <a:pt x="7005" y="7794"/>
                    <a:pt x="6640" y="8159"/>
                    <a:pt x="6302" y="8553"/>
                  </a:cubicBezTo>
                  <a:lnTo>
                    <a:pt x="7230" y="9369"/>
                  </a:lnTo>
                  <a:cubicBezTo>
                    <a:pt x="7540" y="9003"/>
                    <a:pt x="7877" y="8638"/>
                    <a:pt x="8243" y="8300"/>
                  </a:cubicBezTo>
                  <a:lnTo>
                    <a:pt x="7371" y="7428"/>
                  </a:lnTo>
                  <a:close/>
                  <a:moveTo>
                    <a:pt x="45407" y="10044"/>
                  </a:moveTo>
                  <a:lnTo>
                    <a:pt x="44423" y="10804"/>
                  </a:lnTo>
                  <a:cubicBezTo>
                    <a:pt x="44704" y="11170"/>
                    <a:pt x="44985" y="11592"/>
                    <a:pt x="45267" y="11985"/>
                  </a:cubicBezTo>
                  <a:lnTo>
                    <a:pt x="46279" y="11310"/>
                  </a:lnTo>
                  <a:cubicBezTo>
                    <a:pt x="45998" y="10888"/>
                    <a:pt x="45717" y="10466"/>
                    <a:pt x="45407" y="10044"/>
                  </a:cubicBezTo>
                  <a:close/>
                  <a:moveTo>
                    <a:pt x="4726" y="10522"/>
                  </a:moveTo>
                  <a:cubicBezTo>
                    <a:pt x="4417" y="10944"/>
                    <a:pt x="4136" y="11366"/>
                    <a:pt x="3882" y="11788"/>
                  </a:cubicBezTo>
                  <a:lnTo>
                    <a:pt x="4895" y="12464"/>
                  </a:lnTo>
                  <a:cubicBezTo>
                    <a:pt x="5148" y="12042"/>
                    <a:pt x="5430" y="11648"/>
                    <a:pt x="5711" y="11226"/>
                  </a:cubicBezTo>
                  <a:lnTo>
                    <a:pt x="4726" y="10522"/>
                  </a:lnTo>
                  <a:close/>
                  <a:moveTo>
                    <a:pt x="47602" y="13476"/>
                  </a:moveTo>
                  <a:lnTo>
                    <a:pt x="46504" y="14067"/>
                  </a:lnTo>
                  <a:cubicBezTo>
                    <a:pt x="46730" y="14489"/>
                    <a:pt x="46955" y="14911"/>
                    <a:pt x="47152" y="15361"/>
                  </a:cubicBezTo>
                  <a:lnTo>
                    <a:pt x="48249" y="14855"/>
                  </a:lnTo>
                  <a:cubicBezTo>
                    <a:pt x="48052" y="14405"/>
                    <a:pt x="47827" y="13927"/>
                    <a:pt x="47602" y="13476"/>
                  </a:cubicBezTo>
                  <a:close/>
                  <a:moveTo>
                    <a:pt x="2616" y="14011"/>
                  </a:moveTo>
                  <a:cubicBezTo>
                    <a:pt x="2391" y="14461"/>
                    <a:pt x="2166" y="14939"/>
                    <a:pt x="1969" y="15418"/>
                  </a:cubicBezTo>
                  <a:lnTo>
                    <a:pt x="3095" y="15896"/>
                  </a:lnTo>
                  <a:cubicBezTo>
                    <a:pt x="3292" y="15446"/>
                    <a:pt x="3489" y="14996"/>
                    <a:pt x="3714" y="14574"/>
                  </a:cubicBezTo>
                  <a:lnTo>
                    <a:pt x="2616" y="14011"/>
                  </a:lnTo>
                  <a:close/>
                  <a:moveTo>
                    <a:pt x="49177" y="17218"/>
                  </a:moveTo>
                  <a:lnTo>
                    <a:pt x="48024" y="17612"/>
                  </a:lnTo>
                  <a:cubicBezTo>
                    <a:pt x="48164" y="18062"/>
                    <a:pt x="48333" y="18512"/>
                    <a:pt x="48446" y="18991"/>
                  </a:cubicBezTo>
                  <a:lnTo>
                    <a:pt x="49627" y="18681"/>
                  </a:lnTo>
                  <a:cubicBezTo>
                    <a:pt x="49487" y="18175"/>
                    <a:pt x="49346" y="17696"/>
                    <a:pt x="49177" y="17218"/>
                  </a:cubicBezTo>
                  <a:close/>
                  <a:moveTo>
                    <a:pt x="1097" y="17781"/>
                  </a:moveTo>
                  <a:cubicBezTo>
                    <a:pt x="957" y="18259"/>
                    <a:pt x="816" y="18766"/>
                    <a:pt x="703" y="19244"/>
                  </a:cubicBezTo>
                  <a:lnTo>
                    <a:pt x="1885" y="19525"/>
                  </a:lnTo>
                  <a:lnTo>
                    <a:pt x="1885" y="19553"/>
                  </a:lnTo>
                  <a:cubicBezTo>
                    <a:pt x="1998" y="19075"/>
                    <a:pt x="2138" y="18597"/>
                    <a:pt x="2279" y="18118"/>
                  </a:cubicBezTo>
                  <a:lnTo>
                    <a:pt x="1097" y="17781"/>
                  </a:lnTo>
                  <a:close/>
                  <a:moveTo>
                    <a:pt x="50162" y="21157"/>
                  </a:moveTo>
                  <a:lnTo>
                    <a:pt x="48952" y="21354"/>
                  </a:lnTo>
                  <a:cubicBezTo>
                    <a:pt x="49036" y="21832"/>
                    <a:pt x="49093" y="22310"/>
                    <a:pt x="49149" y="22789"/>
                  </a:cubicBezTo>
                  <a:lnTo>
                    <a:pt x="50359" y="22676"/>
                  </a:lnTo>
                  <a:cubicBezTo>
                    <a:pt x="50302" y="22170"/>
                    <a:pt x="50246" y="21663"/>
                    <a:pt x="50162" y="21157"/>
                  </a:cubicBezTo>
                  <a:close/>
                  <a:moveTo>
                    <a:pt x="225" y="21748"/>
                  </a:moveTo>
                  <a:cubicBezTo>
                    <a:pt x="141" y="22254"/>
                    <a:pt x="84" y="22760"/>
                    <a:pt x="56" y="23267"/>
                  </a:cubicBezTo>
                  <a:lnTo>
                    <a:pt x="1266" y="23351"/>
                  </a:lnTo>
                  <a:lnTo>
                    <a:pt x="1266" y="23379"/>
                  </a:lnTo>
                  <a:cubicBezTo>
                    <a:pt x="1322" y="22873"/>
                    <a:pt x="1379" y="22395"/>
                    <a:pt x="1435" y="21916"/>
                  </a:cubicBezTo>
                  <a:lnTo>
                    <a:pt x="225" y="21748"/>
                  </a:lnTo>
                  <a:close/>
                  <a:moveTo>
                    <a:pt x="49262" y="25208"/>
                  </a:moveTo>
                  <a:lnTo>
                    <a:pt x="49262" y="25264"/>
                  </a:lnTo>
                  <a:cubicBezTo>
                    <a:pt x="49262" y="25743"/>
                    <a:pt x="49262" y="26249"/>
                    <a:pt x="49233" y="26727"/>
                  </a:cubicBezTo>
                  <a:lnTo>
                    <a:pt x="50443" y="26783"/>
                  </a:lnTo>
                  <a:cubicBezTo>
                    <a:pt x="50471" y="26305"/>
                    <a:pt x="50499" y="25771"/>
                    <a:pt x="50499" y="25264"/>
                  </a:cubicBezTo>
                  <a:lnTo>
                    <a:pt x="50499" y="25208"/>
                  </a:lnTo>
                  <a:close/>
                  <a:moveTo>
                    <a:pt x="1210" y="25799"/>
                  </a:moveTo>
                  <a:lnTo>
                    <a:pt x="0" y="25827"/>
                  </a:lnTo>
                  <a:cubicBezTo>
                    <a:pt x="0" y="26333"/>
                    <a:pt x="28" y="26840"/>
                    <a:pt x="84" y="27346"/>
                  </a:cubicBezTo>
                  <a:lnTo>
                    <a:pt x="1294" y="27262"/>
                  </a:lnTo>
                  <a:cubicBezTo>
                    <a:pt x="1266" y="26755"/>
                    <a:pt x="1210" y="26277"/>
                    <a:pt x="1210" y="25799"/>
                  </a:cubicBezTo>
                  <a:close/>
                  <a:moveTo>
                    <a:pt x="48980" y="29147"/>
                  </a:moveTo>
                  <a:cubicBezTo>
                    <a:pt x="48896" y="29625"/>
                    <a:pt x="48811" y="30103"/>
                    <a:pt x="48699" y="30553"/>
                  </a:cubicBezTo>
                  <a:lnTo>
                    <a:pt x="49882" y="30828"/>
                  </a:lnTo>
                  <a:lnTo>
                    <a:pt x="49882" y="30828"/>
                  </a:lnTo>
                  <a:cubicBezTo>
                    <a:pt x="49994" y="30324"/>
                    <a:pt x="50106" y="29820"/>
                    <a:pt x="50190" y="29344"/>
                  </a:cubicBezTo>
                  <a:lnTo>
                    <a:pt x="48980" y="29147"/>
                  </a:lnTo>
                  <a:close/>
                  <a:moveTo>
                    <a:pt x="49882" y="30828"/>
                  </a:moveTo>
                  <a:lnTo>
                    <a:pt x="49882" y="30828"/>
                  </a:lnTo>
                  <a:cubicBezTo>
                    <a:pt x="49881" y="30831"/>
                    <a:pt x="49881" y="30833"/>
                    <a:pt x="49880" y="30835"/>
                  </a:cubicBezTo>
                  <a:lnTo>
                    <a:pt x="49909" y="30835"/>
                  </a:lnTo>
                  <a:lnTo>
                    <a:pt x="49882" y="30828"/>
                  </a:lnTo>
                  <a:close/>
                  <a:moveTo>
                    <a:pt x="1604" y="29653"/>
                  </a:moveTo>
                  <a:lnTo>
                    <a:pt x="394" y="29878"/>
                  </a:lnTo>
                  <a:cubicBezTo>
                    <a:pt x="506" y="30356"/>
                    <a:pt x="591" y="30863"/>
                    <a:pt x="732" y="31369"/>
                  </a:cubicBezTo>
                  <a:lnTo>
                    <a:pt x="1913" y="31060"/>
                  </a:lnTo>
                  <a:cubicBezTo>
                    <a:pt x="1801" y="30610"/>
                    <a:pt x="1688" y="30103"/>
                    <a:pt x="1604" y="29653"/>
                  </a:cubicBezTo>
                  <a:close/>
                  <a:moveTo>
                    <a:pt x="48052" y="32888"/>
                  </a:moveTo>
                  <a:cubicBezTo>
                    <a:pt x="47883" y="33339"/>
                    <a:pt x="47714" y="33789"/>
                    <a:pt x="47545" y="34239"/>
                  </a:cubicBezTo>
                  <a:lnTo>
                    <a:pt x="48671" y="34717"/>
                  </a:lnTo>
                  <a:cubicBezTo>
                    <a:pt x="48868" y="34239"/>
                    <a:pt x="49036" y="33761"/>
                    <a:pt x="49205" y="33282"/>
                  </a:cubicBezTo>
                  <a:lnTo>
                    <a:pt x="48052" y="32888"/>
                  </a:lnTo>
                  <a:close/>
                  <a:moveTo>
                    <a:pt x="2588" y="33367"/>
                  </a:moveTo>
                  <a:lnTo>
                    <a:pt x="1435" y="33789"/>
                  </a:lnTo>
                  <a:cubicBezTo>
                    <a:pt x="1604" y="34267"/>
                    <a:pt x="1801" y="34745"/>
                    <a:pt x="1998" y="35195"/>
                  </a:cubicBezTo>
                  <a:lnTo>
                    <a:pt x="3123" y="34717"/>
                  </a:lnTo>
                  <a:cubicBezTo>
                    <a:pt x="2954" y="34295"/>
                    <a:pt x="2757" y="33817"/>
                    <a:pt x="2588" y="33367"/>
                  </a:cubicBezTo>
                  <a:close/>
                  <a:moveTo>
                    <a:pt x="46504" y="36433"/>
                  </a:moveTo>
                  <a:cubicBezTo>
                    <a:pt x="46279" y="36883"/>
                    <a:pt x="46054" y="37305"/>
                    <a:pt x="45801" y="37699"/>
                  </a:cubicBezTo>
                  <a:lnTo>
                    <a:pt x="46842" y="38346"/>
                  </a:lnTo>
                  <a:lnTo>
                    <a:pt x="46870" y="38346"/>
                  </a:lnTo>
                  <a:cubicBezTo>
                    <a:pt x="47123" y="37924"/>
                    <a:pt x="47377" y="37474"/>
                    <a:pt x="47602" y="37024"/>
                  </a:cubicBezTo>
                  <a:lnTo>
                    <a:pt x="46504" y="36433"/>
                  </a:lnTo>
                  <a:close/>
                  <a:moveTo>
                    <a:pt x="4192" y="36883"/>
                  </a:moveTo>
                  <a:lnTo>
                    <a:pt x="3123" y="37474"/>
                  </a:lnTo>
                  <a:cubicBezTo>
                    <a:pt x="3348" y="37924"/>
                    <a:pt x="3629" y="38374"/>
                    <a:pt x="3882" y="38796"/>
                  </a:cubicBezTo>
                  <a:lnTo>
                    <a:pt x="4923" y="38121"/>
                  </a:lnTo>
                  <a:cubicBezTo>
                    <a:pt x="4670" y="37727"/>
                    <a:pt x="4417" y="37305"/>
                    <a:pt x="4192" y="36883"/>
                  </a:cubicBezTo>
                  <a:close/>
                  <a:moveTo>
                    <a:pt x="44451" y="39725"/>
                  </a:moveTo>
                  <a:cubicBezTo>
                    <a:pt x="44169" y="40119"/>
                    <a:pt x="43860" y="40484"/>
                    <a:pt x="43550" y="40850"/>
                  </a:cubicBezTo>
                  <a:lnTo>
                    <a:pt x="44479" y="41638"/>
                  </a:lnTo>
                  <a:cubicBezTo>
                    <a:pt x="44816" y="41244"/>
                    <a:pt x="45126" y="40850"/>
                    <a:pt x="45435" y="40456"/>
                  </a:cubicBezTo>
                  <a:lnTo>
                    <a:pt x="44451" y="39725"/>
                  </a:lnTo>
                  <a:close/>
                  <a:moveTo>
                    <a:pt x="6330" y="40119"/>
                  </a:moveTo>
                  <a:lnTo>
                    <a:pt x="5374" y="40878"/>
                  </a:lnTo>
                  <a:cubicBezTo>
                    <a:pt x="5683" y="41272"/>
                    <a:pt x="5992" y="41666"/>
                    <a:pt x="6330" y="42032"/>
                  </a:cubicBezTo>
                  <a:lnTo>
                    <a:pt x="7258" y="41216"/>
                  </a:lnTo>
                  <a:cubicBezTo>
                    <a:pt x="6949" y="40850"/>
                    <a:pt x="6611" y="40484"/>
                    <a:pt x="6330" y="40119"/>
                  </a:cubicBezTo>
                  <a:close/>
                  <a:moveTo>
                    <a:pt x="41891" y="42594"/>
                  </a:moveTo>
                  <a:cubicBezTo>
                    <a:pt x="41553" y="42932"/>
                    <a:pt x="41187" y="43270"/>
                    <a:pt x="40822" y="43579"/>
                  </a:cubicBezTo>
                  <a:lnTo>
                    <a:pt x="41609" y="44507"/>
                  </a:lnTo>
                  <a:cubicBezTo>
                    <a:pt x="42003" y="44198"/>
                    <a:pt x="42369" y="43832"/>
                    <a:pt x="42735" y="43495"/>
                  </a:cubicBezTo>
                  <a:lnTo>
                    <a:pt x="41891" y="42594"/>
                  </a:lnTo>
                  <a:close/>
                  <a:moveTo>
                    <a:pt x="8946" y="42960"/>
                  </a:moveTo>
                  <a:lnTo>
                    <a:pt x="8131" y="43860"/>
                  </a:lnTo>
                  <a:cubicBezTo>
                    <a:pt x="8496" y="44198"/>
                    <a:pt x="8890" y="44536"/>
                    <a:pt x="9284" y="44845"/>
                  </a:cubicBezTo>
                  <a:lnTo>
                    <a:pt x="10044" y="43917"/>
                  </a:lnTo>
                  <a:cubicBezTo>
                    <a:pt x="9678" y="43607"/>
                    <a:pt x="9312" y="43298"/>
                    <a:pt x="8946" y="42960"/>
                  </a:cubicBezTo>
                  <a:close/>
                  <a:moveTo>
                    <a:pt x="38880" y="45042"/>
                  </a:moveTo>
                  <a:cubicBezTo>
                    <a:pt x="38486" y="45323"/>
                    <a:pt x="38093" y="45576"/>
                    <a:pt x="37671" y="45830"/>
                  </a:cubicBezTo>
                  <a:lnTo>
                    <a:pt x="38318" y="46899"/>
                  </a:lnTo>
                  <a:cubicBezTo>
                    <a:pt x="38740" y="46617"/>
                    <a:pt x="39162" y="46364"/>
                    <a:pt x="39584" y="46055"/>
                  </a:cubicBezTo>
                  <a:lnTo>
                    <a:pt x="38880" y="45042"/>
                  </a:lnTo>
                  <a:close/>
                  <a:moveTo>
                    <a:pt x="11985" y="45323"/>
                  </a:moveTo>
                  <a:lnTo>
                    <a:pt x="11310" y="46364"/>
                  </a:lnTo>
                  <a:cubicBezTo>
                    <a:pt x="11732" y="46646"/>
                    <a:pt x="12182" y="46899"/>
                    <a:pt x="12604" y="47152"/>
                  </a:cubicBezTo>
                  <a:lnTo>
                    <a:pt x="13223" y="46111"/>
                  </a:lnTo>
                  <a:cubicBezTo>
                    <a:pt x="12801" y="45858"/>
                    <a:pt x="12407" y="45605"/>
                    <a:pt x="11985" y="45323"/>
                  </a:cubicBezTo>
                  <a:close/>
                  <a:moveTo>
                    <a:pt x="35561" y="46983"/>
                  </a:moveTo>
                  <a:cubicBezTo>
                    <a:pt x="35110" y="47208"/>
                    <a:pt x="34660" y="47405"/>
                    <a:pt x="34210" y="47574"/>
                  </a:cubicBezTo>
                  <a:lnTo>
                    <a:pt x="34688" y="48699"/>
                  </a:lnTo>
                  <a:cubicBezTo>
                    <a:pt x="35139" y="48530"/>
                    <a:pt x="35617" y="48305"/>
                    <a:pt x="36067" y="48108"/>
                  </a:cubicBezTo>
                  <a:lnTo>
                    <a:pt x="35561" y="46983"/>
                  </a:lnTo>
                  <a:close/>
                  <a:moveTo>
                    <a:pt x="15389" y="47208"/>
                  </a:moveTo>
                  <a:lnTo>
                    <a:pt x="14883" y="48333"/>
                  </a:lnTo>
                  <a:cubicBezTo>
                    <a:pt x="15333" y="48530"/>
                    <a:pt x="15811" y="48727"/>
                    <a:pt x="16289" y="48896"/>
                  </a:cubicBezTo>
                  <a:lnTo>
                    <a:pt x="16739" y="47771"/>
                  </a:lnTo>
                  <a:cubicBezTo>
                    <a:pt x="16289" y="47574"/>
                    <a:pt x="15839" y="47405"/>
                    <a:pt x="15389" y="47208"/>
                  </a:cubicBezTo>
                  <a:close/>
                  <a:moveTo>
                    <a:pt x="31931" y="48362"/>
                  </a:moveTo>
                  <a:cubicBezTo>
                    <a:pt x="31481" y="48502"/>
                    <a:pt x="31003" y="48615"/>
                    <a:pt x="30525" y="48727"/>
                  </a:cubicBezTo>
                  <a:lnTo>
                    <a:pt x="30806" y="49909"/>
                  </a:lnTo>
                  <a:cubicBezTo>
                    <a:pt x="31284" y="49796"/>
                    <a:pt x="31791" y="49684"/>
                    <a:pt x="32297" y="49543"/>
                  </a:cubicBezTo>
                  <a:lnTo>
                    <a:pt x="31931" y="48362"/>
                  </a:lnTo>
                  <a:close/>
                  <a:moveTo>
                    <a:pt x="19018" y="48502"/>
                  </a:moveTo>
                  <a:lnTo>
                    <a:pt x="18709" y="49684"/>
                  </a:lnTo>
                  <a:cubicBezTo>
                    <a:pt x="19215" y="49825"/>
                    <a:pt x="19693" y="49937"/>
                    <a:pt x="20200" y="50021"/>
                  </a:cubicBezTo>
                  <a:lnTo>
                    <a:pt x="20425" y="48812"/>
                  </a:lnTo>
                  <a:cubicBezTo>
                    <a:pt x="19975" y="48727"/>
                    <a:pt x="19496" y="48615"/>
                    <a:pt x="19018" y="48502"/>
                  </a:cubicBezTo>
                  <a:close/>
                  <a:moveTo>
                    <a:pt x="28133" y="49121"/>
                  </a:moveTo>
                  <a:cubicBezTo>
                    <a:pt x="27683" y="49177"/>
                    <a:pt x="27177" y="49234"/>
                    <a:pt x="26699" y="49262"/>
                  </a:cubicBezTo>
                  <a:lnTo>
                    <a:pt x="26783" y="50500"/>
                  </a:lnTo>
                  <a:cubicBezTo>
                    <a:pt x="27289" y="50443"/>
                    <a:pt x="27796" y="50415"/>
                    <a:pt x="28302" y="50359"/>
                  </a:cubicBezTo>
                  <a:lnTo>
                    <a:pt x="28133" y="49121"/>
                  </a:lnTo>
                  <a:close/>
                  <a:moveTo>
                    <a:pt x="22844" y="49177"/>
                  </a:moveTo>
                  <a:lnTo>
                    <a:pt x="22704" y="50415"/>
                  </a:lnTo>
                  <a:cubicBezTo>
                    <a:pt x="23210" y="50472"/>
                    <a:pt x="23716" y="50500"/>
                    <a:pt x="24223" y="50528"/>
                  </a:cubicBezTo>
                  <a:lnTo>
                    <a:pt x="24279" y="49290"/>
                  </a:lnTo>
                  <a:cubicBezTo>
                    <a:pt x="23801" y="49262"/>
                    <a:pt x="23323" y="49234"/>
                    <a:pt x="22844" y="49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290575" y="2668650"/>
              <a:ext cx="866525" cy="866525"/>
            </a:xfrm>
            <a:custGeom>
              <a:avLst/>
              <a:gdLst/>
              <a:ahLst/>
              <a:cxnLst/>
              <a:rect l="l" t="t" r="r" b="b"/>
              <a:pathLst>
                <a:path w="34661" h="34661" extrusionOk="0">
                  <a:moveTo>
                    <a:pt x="17781" y="0"/>
                  </a:moveTo>
                  <a:cubicBezTo>
                    <a:pt x="17274" y="0"/>
                    <a:pt x="16740" y="0"/>
                    <a:pt x="16262" y="28"/>
                  </a:cubicBezTo>
                  <a:lnTo>
                    <a:pt x="16318" y="1238"/>
                  </a:lnTo>
                  <a:lnTo>
                    <a:pt x="16346" y="1238"/>
                  </a:lnTo>
                  <a:cubicBezTo>
                    <a:pt x="16571" y="1224"/>
                    <a:pt x="16803" y="1217"/>
                    <a:pt x="17035" y="1217"/>
                  </a:cubicBezTo>
                  <a:cubicBezTo>
                    <a:pt x="17267" y="1217"/>
                    <a:pt x="17499" y="1224"/>
                    <a:pt x="17725" y="1238"/>
                  </a:cubicBezTo>
                  <a:lnTo>
                    <a:pt x="17781" y="0"/>
                  </a:lnTo>
                  <a:close/>
                  <a:moveTo>
                    <a:pt x="20285" y="253"/>
                  </a:moveTo>
                  <a:lnTo>
                    <a:pt x="20060" y="1463"/>
                  </a:lnTo>
                  <a:cubicBezTo>
                    <a:pt x="20538" y="1548"/>
                    <a:pt x="20988" y="1632"/>
                    <a:pt x="21438" y="1745"/>
                  </a:cubicBezTo>
                  <a:lnTo>
                    <a:pt x="21748" y="563"/>
                  </a:lnTo>
                  <a:cubicBezTo>
                    <a:pt x="21269" y="450"/>
                    <a:pt x="20763" y="338"/>
                    <a:pt x="20285" y="253"/>
                  </a:cubicBezTo>
                  <a:close/>
                  <a:moveTo>
                    <a:pt x="13758" y="366"/>
                  </a:moveTo>
                  <a:cubicBezTo>
                    <a:pt x="13279" y="450"/>
                    <a:pt x="12773" y="591"/>
                    <a:pt x="12295" y="732"/>
                  </a:cubicBezTo>
                  <a:lnTo>
                    <a:pt x="12632" y="1913"/>
                  </a:lnTo>
                  <a:lnTo>
                    <a:pt x="12661" y="1913"/>
                  </a:lnTo>
                  <a:cubicBezTo>
                    <a:pt x="13111" y="1773"/>
                    <a:pt x="13561" y="1660"/>
                    <a:pt x="14011" y="1548"/>
                  </a:cubicBezTo>
                  <a:lnTo>
                    <a:pt x="13758" y="366"/>
                  </a:lnTo>
                  <a:close/>
                  <a:moveTo>
                    <a:pt x="24139" y="1379"/>
                  </a:moveTo>
                  <a:lnTo>
                    <a:pt x="23661" y="2504"/>
                  </a:lnTo>
                  <a:cubicBezTo>
                    <a:pt x="24083" y="2701"/>
                    <a:pt x="24505" y="2898"/>
                    <a:pt x="24927" y="3123"/>
                  </a:cubicBezTo>
                  <a:lnTo>
                    <a:pt x="25489" y="2054"/>
                  </a:lnTo>
                  <a:cubicBezTo>
                    <a:pt x="25067" y="1801"/>
                    <a:pt x="24589" y="1576"/>
                    <a:pt x="24139" y="1379"/>
                  </a:cubicBezTo>
                  <a:close/>
                  <a:moveTo>
                    <a:pt x="9932" y="1632"/>
                  </a:moveTo>
                  <a:cubicBezTo>
                    <a:pt x="9481" y="1857"/>
                    <a:pt x="9031" y="2082"/>
                    <a:pt x="8609" y="2335"/>
                  </a:cubicBezTo>
                  <a:lnTo>
                    <a:pt x="9228" y="3404"/>
                  </a:lnTo>
                  <a:cubicBezTo>
                    <a:pt x="9650" y="3151"/>
                    <a:pt x="10044" y="2954"/>
                    <a:pt x="10466" y="2757"/>
                  </a:cubicBezTo>
                  <a:lnTo>
                    <a:pt x="9932" y="1632"/>
                  </a:lnTo>
                  <a:close/>
                  <a:moveTo>
                    <a:pt x="27627" y="3376"/>
                  </a:moveTo>
                  <a:lnTo>
                    <a:pt x="26896" y="4389"/>
                  </a:lnTo>
                  <a:cubicBezTo>
                    <a:pt x="27290" y="4642"/>
                    <a:pt x="27627" y="4952"/>
                    <a:pt x="27993" y="5261"/>
                  </a:cubicBezTo>
                  <a:lnTo>
                    <a:pt x="28809" y="4333"/>
                  </a:lnTo>
                  <a:cubicBezTo>
                    <a:pt x="28443" y="3995"/>
                    <a:pt x="28021" y="3686"/>
                    <a:pt x="27627" y="3376"/>
                  </a:cubicBezTo>
                  <a:close/>
                  <a:moveTo>
                    <a:pt x="6527" y="3770"/>
                  </a:moveTo>
                  <a:cubicBezTo>
                    <a:pt x="6134" y="4080"/>
                    <a:pt x="5740" y="4389"/>
                    <a:pt x="5374" y="4755"/>
                  </a:cubicBezTo>
                  <a:lnTo>
                    <a:pt x="6218" y="5655"/>
                  </a:lnTo>
                  <a:lnTo>
                    <a:pt x="6246" y="5655"/>
                  </a:lnTo>
                  <a:cubicBezTo>
                    <a:pt x="6584" y="5317"/>
                    <a:pt x="6921" y="5008"/>
                    <a:pt x="7287" y="4727"/>
                  </a:cubicBezTo>
                  <a:lnTo>
                    <a:pt x="6527" y="3770"/>
                  </a:lnTo>
                  <a:close/>
                  <a:moveTo>
                    <a:pt x="30553" y="6133"/>
                  </a:moveTo>
                  <a:lnTo>
                    <a:pt x="29625" y="6921"/>
                  </a:lnTo>
                  <a:cubicBezTo>
                    <a:pt x="29934" y="7287"/>
                    <a:pt x="30216" y="7652"/>
                    <a:pt x="30497" y="8046"/>
                  </a:cubicBezTo>
                  <a:lnTo>
                    <a:pt x="31482" y="7343"/>
                  </a:lnTo>
                  <a:cubicBezTo>
                    <a:pt x="31200" y="6921"/>
                    <a:pt x="30891" y="6527"/>
                    <a:pt x="30553" y="6133"/>
                  </a:cubicBezTo>
                  <a:close/>
                  <a:moveTo>
                    <a:pt x="3686" y="6612"/>
                  </a:moveTo>
                  <a:cubicBezTo>
                    <a:pt x="3377" y="7005"/>
                    <a:pt x="3067" y="7427"/>
                    <a:pt x="2814" y="7849"/>
                  </a:cubicBezTo>
                  <a:lnTo>
                    <a:pt x="3827" y="8525"/>
                  </a:lnTo>
                  <a:lnTo>
                    <a:pt x="3855" y="8525"/>
                  </a:lnTo>
                  <a:cubicBezTo>
                    <a:pt x="4108" y="8131"/>
                    <a:pt x="4361" y="7737"/>
                    <a:pt x="4643" y="7371"/>
                  </a:cubicBezTo>
                  <a:lnTo>
                    <a:pt x="3686" y="6612"/>
                  </a:lnTo>
                  <a:close/>
                  <a:moveTo>
                    <a:pt x="32804" y="9481"/>
                  </a:moveTo>
                  <a:lnTo>
                    <a:pt x="31707" y="10044"/>
                  </a:lnTo>
                  <a:cubicBezTo>
                    <a:pt x="31904" y="10466"/>
                    <a:pt x="32101" y="10888"/>
                    <a:pt x="32269" y="11338"/>
                  </a:cubicBezTo>
                  <a:lnTo>
                    <a:pt x="33423" y="10860"/>
                  </a:lnTo>
                  <a:cubicBezTo>
                    <a:pt x="33226" y="10410"/>
                    <a:pt x="33029" y="9931"/>
                    <a:pt x="32804" y="9481"/>
                  </a:cubicBezTo>
                  <a:close/>
                  <a:moveTo>
                    <a:pt x="1576" y="10044"/>
                  </a:moveTo>
                  <a:cubicBezTo>
                    <a:pt x="1351" y="10494"/>
                    <a:pt x="1182" y="10972"/>
                    <a:pt x="1013" y="11450"/>
                  </a:cubicBezTo>
                  <a:lnTo>
                    <a:pt x="2167" y="11872"/>
                  </a:lnTo>
                  <a:cubicBezTo>
                    <a:pt x="2307" y="11422"/>
                    <a:pt x="2504" y="10972"/>
                    <a:pt x="2701" y="10550"/>
                  </a:cubicBezTo>
                  <a:lnTo>
                    <a:pt x="1576" y="10044"/>
                  </a:lnTo>
                  <a:close/>
                  <a:moveTo>
                    <a:pt x="34183" y="13279"/>
                  </a:moveTo>
                  <a:lnTo>
                    <a:pt x="33001" y="13560"/>
                  </a:lnTo>
                  <a:cubicBezTo>
                    <a:pt x="33085" y="14011"/>
                    <a:pt x="33198" y="14461"/>
                    <a:pt x="33254" y="14939"/>
                  </a:cubicBezTo>
                  <a:lnTo>
                    <a:pt x="34464" y="14742"/>
                  </a:lnTo>
                  <a:cubicBezTo>
                    <a:pt x="34408" y="14264"/>
                    <a:pt x="34295" y="13757"/>
                    <a:pt x="34183" y="13279"/>
                  </a:cubicBezTo>
                  <a:close/>
                  <a:moveTo>
                    <a:pt x="338" y="13870"/>
                  </a:moveTo>
                  <a:cubicBezTo>
                    <a:pt x="226" y="14376"/>
                    <a:pt x="141" y="14883"/>
                    <a:pt x="85" y="15361"/>
                  </a:cubicBezTo>
                  <a:lnTo>
                    <a:pt x="1323" y="15502"/>
                  </a:lnTo>
                  <a:cubicBezTo>
                    <a:pt x="1379" y="15051"/>
                    <a:pt x="1435" y="14573"/>
                    <a:pt x="1548" y="14123"/>
                  </a:cubicBezTo>
                  <a:lnTo>
                    <a:pt x="338" y="13870"/>
                  </a:lnTo>
                  <a:close/>
                  <a:moveTo>
                    <a:pt x="33451" y="17274"/>
                  </a:moveTo>
                  <a:lnTo>
                    <a:pt x="33451" y="17330"/>
                  </a:lnTo>
                  <a:cubicBezTo>
                    <a:pt x="33451" y="17809"/>
                    <a:pt x="33423" y="18287"/>
                    <a:pt x="33395" y="18737"/>
                  </a:cubicBezTo>
                  <a:lnTo>
                    <a:pt x="34605" y="18849"/>
                  </a:lnTo>
                  <a:cubicBezTo>
                    <a:pt x="34661" y="18343"/>
                    <a:pt x="34661" y="17837"/>
                    <a:pt x="34661" y="17330"/>
                  </a:cubicBezTo>
                  <a:lnTo>
                    <a:pt x="34661" y="17274"/>
                  </a:lnTo>
                  <a:close/>
                  <a:moveTo>
                    <a:pt x="1210" y="17865"/>
                  </a:moveTo>
                  <a:lnTo>
                    <a:pt x="1" y="17893"/>
                  </a:lnTo>
                  <a:cubicBezTo>
                    <a:pt x="1" y="18399"/>
                    <a:pt x="57" y="18906"/>
                    <a:pt x="113" y="19412"/>
                  </a:cubicBezTo>
                  <a:lnTo>
                    <a:pt x="1323" y="19271"/>
                  </a:lnTo>
                  <a:cubicBezTo>
                    <a:pt x="1267" y="18821"/>
                    <a:pt x="1210" y="18343"/>
                    <a:pt x="1210" y="17865"/>
                  </a:cubicBezTo>
                  <a:close/>
                  <a:moveTo>
                    <a:pt x="33029" y="21072"/>
                  </a:moveTo>
                  <a:cubicBezTo>
                    <a:pt x="32917" y="21522"/>
                    <a:pt x="32776" y="22000"/>
                    <a:pt x="32635" y="22422"/>
                  </a:cubicBezTo>
                  <a:lnTo>
                    <a:pt x="33789" y="22816"/>
                  </a:lnTo>
                  <a:lnTo>
                    <a:pt x="33789" y="22788"/>
                  </a:lnTo>
                  <a:cubicBezTo>
                    <a:pt x="33957" y="22310"/>
                    <a:pt x="34098" y="21832"/>
                    <a:pt x="34211" y="21353"/>
                  </a:cubicBezTo>
                  <a:lnTo>
                    <a:pt x="33029" y="21072"/>
                  </a:lnTo>
                  <a:close/>
                  <a:moveTo>
                    <a:pt x="1773" y="21550"/>
                  </a:moveTo>
                  <a:lnTo>
                    <a:pt x="591" y="21888"/>
                  </a:lnTo>
                  <a:cubicBezTo>
                    <a:pt x="704" y="22366"/>
                    <a:pt x="873" y="22873"/>
                    <a:pt x="1041" y="23323"/>
                  </a:cubicBezTo>
                  <a:lnTo>
                    <a:pt x="2195" y="22901"/>
                  </a:lnTo>
                  <a:cubicBezTo>
                    <a:pt x="2026" y="22479"/>
                    <a:pt x="1885" y="22029"/>
                    <a:pt x="1773" y="21550"/>
                  </a:cubicBezTo>
                  <a:close/>
                  <a:moveTo>
                    <a:pt x="31735" y="24589"/>
                  </a:moveTo>
                  <a:cubicBezTo>
                    <a:pt x="31510" y="25011"/>
                    <a:pt x="31285" y="25433"/>
                    <a:pt x="31032" y="25827"/>
                  </a:cubicBezTo>
                  <a:lnTo>
                    <a:pt x="32101" y="26474"/>
                  </a:lnTo>
                  <a:lnTo>
                    <a:pt x="32101" y="26445"/>
                  </a:lnTo>
                  <a:cubicBezTo>
                    <a:pt x="32354" y="26023"/>
                    <a:pt x="32607" y="25573"/>
                    <a:pt x="32832" y="25151"/>
                  </a:cubicBezTo>
                  <a:lnTo>
                    <a:pt x="31735" y="24589"/>
                  </a:lnTo>
                  <a:close/>
                  <a:moveTo>
                    <a:pt x="3151" y="25039"/>
                  </a:moveTo>
                  <a:lnTo>
                    <a:pt x="2082" y="25630"/>
                  </a:lnTo>
                  <a:cubicBezTo>
                    <a:pt x="2307" y="26052"/>
                    <a:pt x="2561" y="26502"/>
                    <a:pt x="2842" y="26924"/>
                  </a:cubicBezTo>
                  <a:lnTo>
                    <a:pt x="3883" y="26249"/>
                  </a:lnTo>
                  <a:cubicBezTo>
                    <a:pt x="3630" y="25855"/>
                    <a:pt x="3377" y="25461"/>
                    <a:pt x="3151" y="25039"/>
                  </a:cubicBezTo>
                  <a:close/>
                  <a:moveTo>
                    <a:pt x="29681" y="27711"/>
                  </a:moveTo>
                  <a:cubicBezTo>
                    <a:pt x="29372" y="28077"/>
                    <a:pt x="29062" y="28415"/>
                    <a:pt x="28725" y="28752"/>
                  </a:cubicBezTo>
                  <a:lnTo>
                    <a:pt x="29597" y="29624"/>
                  </a:lnTo>
                  <a:lnTo>
                    <a:pt x="29597" y="29596"/>
                  </a:lnTo>
                  <a:cubicBezTo>
                    <a:pt x="29963" y="29231"/>
                    <a:pt x="30300" y="28865"/>
                    <a:pt x="30610" y="28499"/>
                  </a:cubicBezTo>
                  <a:lnTo>
                    <a:pt x="29681" y="27711"/>
                  </a:lnTo>
                  <a:close/>
                  <a:moveTo>
                    <a:pt x="5318" y="28105"/>
                  </a:moveTo>
                  <a:lnTo>
                    <a:pt x="4389" y="28921"/>
                  </a:lnTo>
                  <a:cubicBezTo>
                    <a:pt x="4727" y="29287"/>
                    <a:pt x="5093" y="29653"/>
                    <a:pt x="5430" y="29990"/>
                  </a:cubicBezTo>
                  <a:lnTo>
                    <a:pt x="6302" y="29090"/>
                  </a:lnTo>
                  <a:cubicBezTo>
                    <a:pt x="5937" y="28809"/>
                    <a:pt x="5627" y="28443"/>
                    <a:pt x="5318" y="28105"/>
                  </a:cubicBezTo>
                  <a:close/>
                  <a:moveTo>
                    <a:pt x="26952" y="30272"/>
                  </a:moveTo>
                  <a:cubicBezTo>
                    <a:pt x="26587" y="30553"/>
                    <a:pt x="26193" y="30806"/>
                    <a:pt x="25799" y="31059"/>
                  </a:cubicBezTo>
                  <a:lnTo>
                    <a:pt x="26446" y="32100"/>
                  </a:lnTo>
                  <a:cubicBezTo>
                    <a:pt x="26868" y="31847"/>
                    <a:pt x="27290" y="31538"/>
                    <a:pt x="27684" y="31256"/>
                  </a:cubicBezTo>
                  <a:lnTo>
                    <a:pt x="26952" y="30272"/>
                  </a:lnTo>
                  <a:close/>
                  <a:moveTo>
                    <a:pt x="8103" y="30553"/>
                  </a:moveTo>
                  <a:lnTo>
                    <a:pt x="7400" y="31566"/>
                  </a:lnTo>
                  <a:cubicBezTo>
                    <a:pt x="7822" y="31847"/>
                    <a:pt x="8244" y="32128"/>
                    <a:pt x="8666" y="32382"/>
                  </a:cubicBezTo>
                  <a:lnTo>
                    <a:pt x="9285" y="31312"/>
                  </a:lnTo>
                  <a:cubicBezTo>
                    <a:pt x="8891" y="31087"/>
                    <a:pt x="8497" y="30834"/>
                    <a:pt x="8103" y="30553"/>
                  </a:cubicBezTo>
                  <a:close/>
                  <a:moveTo>
                    <a:pt x="23717" y="32156"/>
                  </a:moveTo>
                  <a:cubicBezTo>
                    <a:pt x="23295" y="32325"/>
                    <a:pt x="22845" y="32494"/>
                    <a:pt x="22423" y="32635"/>
                  </a:cubicBezTo>
                  <a:lnTo>
                    <a:pt x="22789" y="33816"/>
                  </a:lnTo>
                  <a:cubicBezTo>
                    <a:pt x="23267" y="33648"/>
                    <a:pt x="23773" y="33451"/>
                    <a:pt x="24223" y="33282"/>
                  </a:cubicBezTo>
                  <a:lnTo>
                    <a:pt x="23717" y="32156"/>
                  </a:lnTo>
                  <a:close/>
                  <a:moveTo>
                    <a:pt x="11395" y="32325"/>
                  </a:moveTo>
                  <a:lnTo>
                    <a:pt x="10944" y="33479"/>
                  </a:lnTo>
                  <a:cubicBezTo>
                    <a:pt x="11423" y="33676"/>
                    <a:pt x="11901" y="33844"/>
                    <a:pt x="12379" y="33985"/>
                  </a:cubicBezTo>
                  <a:lnTo>
                    <a:pt x="12717" y="32804"/>
                  </a:lnTo>
                  <a:cubicBezTo>
                    <a:pt x="12267" y="32663"/>
                    <a:pt x="11845" y="32522"/>
                    <a:pt x="11395" y="32325"/>
                  </a:cubicBezTo>
                  <a:close/>
                  <a:moveTo>
                    <a:pt x="20172" y="33197"/>
                  </a:moveTo>
                  <a:cubicBezTo>
                    <a:pt x="19694" y="33282"/>
                    <a:pt x="19216" y="33338"/>
                    <a:pt x="18765" y="33394"/>
                  </a:cubicBezTo>
                  <a:lnTo>
                    <a:pt x="18850" y="34604"/>
                  </a:lnTo>
                  <a:cubicBezTo>
                    <a:pt x="19356" y="34576"/>
                    <a:pt x="19863" y="34520"/>
                    <a:pt x="20369" y="34407"/>
                  </a:cubicBezTo>
                  <a:lnTo>
                    <a:pt x="20172" y="33197"/>
                  </a:lnTo>
                  <a:close/>
                  <a:moveTo>
                    <a:pt x="15024" y="33282"/>
                  </a:moveTo>
                  <a:lnTo>
                    <a:pt x="14827" y="34520"/>
                  </a:lnTo>
                  <a:cubicBezTo>
                    <a:pt x="15333" y="34576"/>
                    <a:pt x="15840" y="34632"/>
                    <a:pt x="16346" y="34660"/>
                  </a:cubicBezTo>
                  <a:lnTo>
                    <a:pt x="16430" y="33422"/>
                  </a:lnTo>
                  <a:cubicBezTo>
                    <a:pt x="15952" y="33394"/>
                    <a:pt x="15474" y="33366"/>
                    <a:pt x="15024" y="33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476250" y="2853625"/>
              <a:ext cx="496575" cy="497275"/>
            </a:xfrm>
            <a:custGeom>
              <a:avLst/>
              <a:gdLst/>
              <a:ahLst/>
              <a:cxnLst/>
              <a:rect l="l" t="t" r="r" b="b"/>
              <a:pathLst>
                <a:path w="19863" h="19891" extrusionOk="0">
                  <a:moveTo>
                    <a:pt x="9369" y="0"/>
                  </a:moveTo>
                  <a:cubicBezTo>
                    <a:pt x="8835" y="28"/>
                    <a:pt x="8328" y="85"/>
                    <a:pt x="7822" y="197"/>
                  </a:cubicBezTo>
                  <a:lnTo>
                    <a:pt x="8075" y="1407"/>
                  </a:lnTo>
                  <a:cubicBezTo>
                    <a:pt x="8525" y="1294"/>
                    <a:pt x="8975" y="1238"/>
                    <a:pt x="9425" y="1210"/>
                  </a:cubicBezTo>
                  <a:lnTo>
                    <a:pt x="9369" y="0"/>
                  </a:lnTo>
                  <a:close/>
                  <a:moveTo>
                    <a:pt x="11929" y="169"/>
                  </a:moveTo>
                  <a:lnTo>
                    <a:pt x="11676" y="1379"/>
                  </a:lnTo>
                  <a:cubicBezTo>
                    <a:pt x="12126" y="1463"/>
                    <a:pt x="12576" y="1604"/>
                    <a:pt x="12998" y="1773"/>
                  </a:cubicBezTo>
                  <a:lnTo>
                    <a:pt x="13448" y="619"/>
                  </a:lnTo>
                  <a:cubicBezTo>
                    <a:pt x="12942" y="422"/>
                    <a:pt x="12436" y="282"/>
                    <a:pt x="11929" y="169"/>
                  </a:cubicBezTo>
                  <a:close/>
                  <a:moveTo>
                    <a:pt x="5346" y="1069"/>
                  </a:moveTo>
                  <a:cubicBezTo>
                    <a:pt x="4896" y="1323"/>
                    <a:pt x="4446" y="1576"/>
                    <a:pt x="4024" y="1885"/>
                  </a:cubicBezTo>
                  <a:lnTo>
                    <a:pt x="4755" y="2870"/>
                  </a:lnTo>
                  <a:cubicBezTo>
                    <a:pt x="5121" y="2617"/>
                    <a:pt x="5515" y="2363"/>
                    <a:pt x="5909" y="2167"/>
                  </a:cubicBezTo>
                  <a:lnTo>
                    <a:pt x="5346" y="1069"/>
                  </a:lnTo>
                  <a:close/>
                  <a:moveTo>
                    <a:pt x="15727" y="1857"/>
                  </a:moveTo>
                  <a:lnTo>
                    <a:pt x="14996" y="2842"/>
                  </a:lnTo>
                  <a:cubicBezTo>
                    <a:pt x="15362" y="3123"/>
                    <a:pt x="15727" y="3404"/>
                    <a:pt x="16037" y="3742"/>
                  </a:cubicBezTo>
                  <a:lnTo>
                    <a:pt x="16909" y="2870"/>
                  </a:lnTo>
                  <a:cubicBezTo>
                    <a:pt x="16543" y="2504"/>
                    <a:pt x="16149" y="2167"/>
                    <a:pt x="15727" y="1857"/>
                  </a:cubicBezTo>
                  <a:close/>
                  <a:moveTo>
                    <a:pt x="2167" y="3658"/>
                  </a:moveTo>
                  <a:cubicBezTo>
                    <a:pt x="1829" y="4080"/>
                    <a:pt x="1548" y="4502"/>
                    <a:pt x="1267" y="4952"/>
                  </a:cubicBezTo>
                  <a:lnTo>
                    <a:pt x="2336" y="5571"/>
                  </a:lnTo>
                  <a:lnTo>
                    <a:pt x="2336" y="5599"/>
                  </a:lnTo>
                  <a:cubicBezTo>
                    <a:pt x="2561" y="5177"/>
                    <a:pt x="2814" y="4811"/>
                    <a:pt x="3124" y="4445"/>
                  </a:cubicBezTo>
                  <a:lnTo>
                    <a:pt x="2167" y="3658"/>
                  </a:lnTo>
                  <a:close/>
                  <a:moveTo>
                    <a:pt x="18512" y="4924"/>
                  </a:moveTo>
                  <a:lnTo>
                    <a:pt x="17443" y="5543"/>
                  </a:lnTo>
                  <a:cubicBezTo>
                    <a:pt x="17697" y="5936"/>
                    <a:pt x="17894" y="6330"/>
                    <a:pt x="18062" y="6780"/>
                  </a:cubicBezTo>
                  <a:lnTo>
                    <a:pt x="19188" y="6330"/>
                  </a:lnTo>
                  <a:cubicBezTo>
                    <a:pt x="18991" y="5852"/>
                    <a:pt x="18766" y="5374"/>
                    <a:pt x="18512" y="4924"/>
                  </a:cubicBezTo>
                  <a:close/>
                  <a:moveTo>
                    <a:pt x="282" y="7371"/>
                  </a:moveTo>
                  <a:cubicBezTo>
                    <a:pt x="141" y="7849"/>
                    <a:pt x="57" y="8384"/>
                    <a:pt x="1" y="8890"/>
                  </a:cubicBezTo>
                  <a:lnTo>
                    <a:pt x="1210" y="9031"/>
                  </a:lnTo>
                  <a:cubicBezTo>
                    <a:pt x="1267" y="8581"/>
                    <a:pt x="1351" y="8131"/>
                    <a:pt x="1464" y="7681"/>
                  </a:cubicBezTo>
                  <a:lnTo>
                    <a:pt x="282" y="7371"/>
                  </a:lnTo>
                  <a:close/>
                  <a:moveTo>
                    <a:pt x="19807" y="8862"/>
                  </a:moveTo>
                  <a:lnTo>
                    <a:pt x="18569" y="9003"/>
                  </a:lnTo>
                  <a:cubicBezTo>
                    <a:pt x="18597" y="9312"/>
                    <a:pt x="18625" y="9622"/>
                    <a:pt x="18625" y="9931"/>
                  </a:cubicBezTo>
                  <a:lnTo>
                    <a:pt x="18625" y="10381"/>
                  </a:lnTo>
                  <a:lnTo>
                    <a:pt x="19863" y="10438"/>
                  </a:lnTo>
                  <a:cubicBezTo>
                    <a:pt x="19863" y="10269"/>
                    <a:pt x="19863" y="10100"/>
                    <a:pt x="19863" y="9931"/>
                  </a:cubicBezTo>
                  <a:cubicBezTo>
                    <a:pt x="19863" y="9594"/>
                    <a:pt x="19835" y="9228"/>
                    <a:pt x="19807" y="8862"/>
                  </a:cubicBezTo>
                  <a:close/>
                  <a:moveTo>
                    <a:pt x="1295" y="11310"/>
                  </a:moveTo>
                  <a:lnTo>
                    <a:pt x="85" y="11507"/>
                  </a:lnTo>
                  <a:cubicBezTo>
                    <a:pt x="170" y="12013"/>
                    <a:pt x="282" y="12520"/>
                    <a:pt x="423" y="13026"/>
                  </a:cubicBezTo>
                  <a:lnTo>
                    <a:pt x="1604" y="12632"/>
                  </a:lnTo>
                  <a:cubicBezTo>
                    <a:pt x="1464" y="12210"/>
                    <a:pt x="1379" y="11760"/>
                    <a:pt x="1295" y="11310"/>
                  </a:cubicBezTo>
                  <a:close/>
                  <a:moveTo>
                    <a:pt x="18231" y="12604"/>
                  </a:moveTo>
                  <a:cubicBezTo>
                    <a:pt x="18090" y="13054"/>
                    <a:pt x="17922" y="13476"/>
                    <a:pt x="17697" y="13870"/>
                  </a:cubicBezTo>
                  <a:lnTo>
                    <a:pt x="18794" y="14433"/>
                  </a:lnTo>
                  <a:cubicBezTo>
                    <a:pt x="19047" y="13954"/>
                    <a:pt x="19244" y="13476"/>
                    <a:pt x="19385" y="12970"/>
                  </a:cubicBezTo>
                  <a:lnTo>
                    <a:pt x="18231" y="12604"/>
                  </a:lnTo>
                  <a:close/>
                  <a:moveTo>
                    <a:pt x="2561" y="14686"/>
                  </a:moveTo>
                  <a:lnTo>
                    <a:pt x="1548" y="15361"/>
                  </a:lnTo>
                  <a:cubicBezTo>
                    <a:pt x="1829" y="15783"/>
                    <a:pt x="2139" y="16205"/>
                    <a:pt x="2505" y="16599"/>
                  </a:cubicBezTo>
                  <a:lnTo>
                    <a:pt x="3405" y="15755"/>
                  </a:lnTo>
                  <a:cubicBezTo>
                    <a:pt x="3095" y="15417"/>
                    <a:pt x="2814" y="15052"/>
                    <a:pt x="2561" y="14686"/>
                  </a:cubicBezTo>
                  <a:close/>
                  <a:moveTo>
                    <a:pt x="16402" y="15755"/>
                  </a:moveTo>
                  <a:cubicBezTo>
                    <a:pt x="16093" y="16092"/>
                    <a:pt x="15755" y="16402"/>
                    <a:pt x="15418" y="16683"/>
                  </a:cubicBezTo>
                  <a:lnTo>
                    <a:pt x="16177" y="17640"/>
                  </a:lnTo>
                  <a:lnTo>
                    <a:pt x="16206" y="17668"/>
                  </a:lnTo>
                  <a:cubicBezTo>
                    <a:pt x="16599" y="17330"/>
                    <a:pt x="16965" y="16965"/>
                    <a:pt x="17303" y="16571"/>
                  </a:cubicBezTo>
                  <a:lnTo>
                    <a:pt x="16402" y="15755"/>
                  </a:lnTo>
                  <a:close/>
                  <a:moveTo>
                    <a:pt x="5121" y="17246"/>
                  </a:moveTo>
                  <a:lnTo>
                    <a:pt x="4474" y="18287"/>
                  </a:lnTo>
                  <a:cubicBezTo>
                    <a:pt x="4896" y="18568"/>
                    <a:pt x="5374" y="18821"/>
                    <a:pt x="5824" y="19018"/>
                  </a:cubicBezTo>
                  <a:lnTo>
                    <a:pt x="6331" y="17921"/>
                  </a:lnTo>
                  <a:cubicBezTo>
                    <a:pt x="5909" y="17724"/>
                    <a:pt x="5515" y="17499"/>
                    <a:pt x="5121" y="17246"/>
                  </a:cubicBezTo>
                  <a:close/>
                  <a:moveTo>
                    <a:pt x="13477" y="17893"/>
                  </a:moveTo>
                  <a:cubicBezTo>
                    <a:pt x="13055" y="18090"/>
                    <a:pt x="12633" y="18231"/>
                    <a:pt x="12182" y="18371"/>
                  </a:cubicBezTo>
                  <a:lnTo>
                    <a:pt x="12520" y="19553"/>
                  </a:lnTo>
                  <a:cubicBezTo>
                    <a:pt x="13026" y="19412"/>
                    <a:pt x="13505" y="19215"/>
                    <a:pt x="13983" y="19018"/>
                  </a:cubicBezTo>
                  <a:lnTo>
                    <a:pt x="13477" y="17893"/>
                  </a:lnTo>
                  <a:close/>
                  <a:moveTo>
                    <a:pt x="8525" y="18568"/>
                  </a:moveTo>
                  <a:lnTo>
                    <a:pt x="8356" y="19778"/>
                  </a:lnTo>
                  <a:cubicBezTo>
                    <a:pt x="8863" y="19862"/>
                    <a:pt x="9369" y="19890"/>
                    <a:pt x="9904" y="19890"/>
                  </a:cubicBezTo>
                  <a:lnTo>
                    <a:pt x="9932" y="19890"/>
                  </a:lnTo>
                  <a:lnTo>
                    <a:pt x="9932" y="18681"/>
                  </a:lnTo>
                  <a:lnTo>
                    <a:pt x="9904" y="18681"/>
                  </a:lnTo>
                  <a:cubicBezTo>
                    <a:pt x="9454" y="18681"/>
                    <a:pt x="8975" y="18624"/>
                    <a:pt x="8525" y="185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221400" y="2297200"/>
            <a:ext cx="6701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 rot="550">
            <a:off x="1164277" y="1165900"/>
            <a:ext cx="187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391925" y="340302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453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08476" y="2917125"/>
            <a:ext cx="2824500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11113" y="2917125"/>
            <a:ext cx="2824500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08425" y="3500925"/>
            <a:ext cx="2824500" cy="9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11088" y="3500925"/>
            <a:ext cx="2824500" cy="9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058666" y="5350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flipH="1">
            <a:off x="-12591" y="24155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875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-25174" y="4038316"/>
            <a:ext cx="1013415" cy="1105321"/>
            <a:chOff x="653775" y="3955025"/>
            <a:chExt cx="1263925" cy="1378550"/>
          </a:xfrm>
        </p:grpSpPr>
        <p:sp>
          <p:nvSpPr>
            <p:cNvPr id="45" name="Google Shape;45;p6"/>
            <p:cNvSpPr/>
            <p:nvPr/>
          </p:nvSpPr>
          <p:spPr>
            <a:xfrm>
              <a:off x="658000" y="4069675"/>
              <a:ext cx="1259700" cy="1259700"/>
            </a:xfrm>
            <a:custGeom>
              <a:avLst/>
              <a:gdLst/>
              <a:ahLst/>
              <a:cxnLst/>
              <a:rect l="l" t="t" r="r" b="b"/>
              <a:pathLst>
                <a:path w="50388" h="50388" extrusionOk="0">
                  <a:moveTo>
                    <a:pt x="1" y="1"/>
                  </a:moveTo>
                  <a:lnTo>
                    <a:pt x="1" y="50387"/>
                  </a:lnTo>
                  <a:lnTo>
                    <a:pt x="50387" y="50387"/>
                  </a:lnTo>
                  <a:cubicBezTo>
                    <a:pt x="22563" y="50387"/>
                    <a:pt x="1" y="2782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653775" y="4578875"/>
              <a:ext cx="756125" cy="754700"/>
            </a:xfrm>
            <a:custGeom>
              <a:avLst/>
              <a:gdLst/>
              <a:ahLst/>
              <a:cxnLst/>
              <a:rect l="l" t="t" r="r" b="b"/>
              <a:pathLst>
                <a:path w="30245" h="30188" extrusionOk="0">
                  <a:moveTo>
                    <a:pt x="338" y="4784"/>
                  </a:moveTo>
                  <a:cubicBezTo>
                    <a:pt x="2364" y="17697"/>
                    <a:pt x="12492" y="27797"/>
                    <a:pt x="25405" y="29822"/>
                  </a:cubicBezTo>
                  <a:lnTo>
                    <a:pt x="338" y="29822"/>
                  </a:lnTo>
                  <a:lnTo>
                    <a:pt x="338" y="4784"/>
                  </a:lnTo>
                  <a:close/>
                  <a:moveTo>
                    <a:pt x="170" y="1"/>
                  </a:moveTo>
                  <a:cubicBezTo>
                    <a:pt x="85" y="1"/>
                    <a:pt x="1" y="85"/>
                    <a:pt x="1" y="170"/>
                  </a:cubicBezTo>
                  <a:lnTo>
                    <a:pt x="1" y="30019"/>
                  </a:lnTo>
                  <a:cubicBezTo>
                    <a:pt x="1" y="30103"/>
                    <a:pt x="85" y="30188"/>
                    <a:pt x="170" y="30188"/>
                  </a:cubicBezTo>
                  <a:lnTo>
                    <a:pt x="29991" y="30188"/>
                  </a:lnTo>
                  <a:cubicBezTo>
                    <a:pt x="30244" y="30188"/>
                    <a:pt x="30244" y="29822"/>
                    <a:pt x="29991" y="29822"/>
                  </a:cubicBezTo>
                  <a:cubicBezTo>
                    <a:pt x="13645" y="29822"/>
                    <a:pt x="367" y="16543"/>
                    <a:pt x="338" y="170"/>
                  </a:cubicBezTo>
                  <a:cubicBezTo>
                    <a:pt x="338" y="85"/>
                    <a:pt x="282" y="1"/>
                    <a:pt x="1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658000" y="3955025"/>
              <a:ext cx="745550" cy="745575"/>
            </a:xfrm>
            <a:custGeom>
              <a:avLst/>
              <a:gdLst/>
              <a:ahLst/>
              <a:cxnLst/>
              <a:rect l="l" t="t" r="r" b="b"/>
              <a:pathLst>
                <a:path w="29822" h="29823" extrusionOk="0">
                  <a:moveTo>
                    <a:pt x="1" y="1"/>
                  </a:moveTo>
                  <a:lnTo>
                    <a:pt x="1" y="29822"/>
                  </a:lnTo>
                  <a:lnTo>
                    <a:pt x="29822" y="29822"/>
                  </a:lnTo>
                  <a:cubicBezTo>
                    <a:pt x="13364" y="29822"/>
                    <a:pt x="1" y="1645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flipH="1">
            <a:off x="715212" y="536259"/>
            <a:ext cx="1034484" cy="527694"/>
            <a:chOff x="6404925" y="4213150"/>
            <a:chExt cx="697750" cy="355925"/>
          </a:xfrm>
        </p:grpSpPr>
        <p:sp>
          <p:nvSpPr>
            <p:cNvPr id="50" name="Google Shape;50;p6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6"/>
          <p:cNvGrpSpPr/>
          <p:nvPr/>
        </p:nvGrpSpPr>
        <p:grpSpPr>
          <a:xfrm>
            <a:off x="7394512" y="536259"/>
            <a:ext cx="1034484" cy="527694"/>
            <a:chOff x="6404925" y="4213150"/>
            <a:chExt cx="697750" cy="355925"/>
          </a:xfrm>
        </p:grpSpPr>
        <p:sp>
          <p:nvSpPr>
            <p:cNvPr id="56" name="Google Shape;56;p6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3895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720000" y="1228675"/>
            <a:ext cx="65358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0" name="Google Shape;80;p10"/>
          <p:cNvGrpSpPr/>
          <p:nvPr/>
        </p:nvGrpSpPr>
        <p:grpSpPr>
          <a:xfrm>
            <a:off x="7023424" y="-672472"/>
            <a:ext cx="2692610" cy="2690968"/>
            <a:chOff x="7128275" y="-629400"/>
            <a:chExt cx="2330255" cy="2328834"/>
          </a:xfrm>
        </p:grpSpPr>
        <p:sp>
          <p:nvSpPr>
            <p:cNvPr id="81" name="Google Shape;81;p10"/>
            <p:cNvSpPr/>
            <p:nvPr/>
          </p:nvSpPr>
          <p:spPr>
            <a:xfrm>
              <a:off x="7128275" y="-629400"/>
              <a:ext cx="2330255" cy="2328834"/>
            </a:xfrm>
            <a:custGeom>
              <a:avLst/>
              <a:gdLst/>
              <a:ahLst/>
              <a:cxnLst/>
              <a:rect l="l" t="t" r="r" b="b"/>
              <a:pathLst>
                <a:path w="42708" h="42680" extrusionOk="0">
                  <a:moveTo>
                    <a:pt x="22311" y="1"/>
                  </a:moveTo>
                  <a:lnTo>
                    <a:pt x="22254" y="1239"/>
                  </a:lnTo>
                  <a:cubicBezTo>
                    <a:pt x="22733" y="1239"/>
                    <a:pt x="23211" y="1295"/>
                    <a:pt x="23689" y="1351"/>
                  </a:cubicBezTo>
                  <a:lnTo>
                    <a:pt x="23830" y="114"/>
                  </a:lnTo>
                  <a:cubicBezTo>
                    <a:pt x="23323" y="57"/>
                    <a:pt x="22817" y="29"/>
                    <a:pt x="22311" y="1"/>
                  </a:cubicBezTo>
                  <a:close/>
                  <a:moveTo>
                    <a:pt x="19779" y="29"/>
                  </a:moveTo>
                  <a:cubicBezTo>
                    <a:pt x="19272" y="85"/>
                    <a:pt x="18766" y="142"/>
                    <a:pt x="18259" y="198"/>
                  </a:cubicBezTo>
                  <a:lnTo>
                    <a:pt x="18428" y="1408"/>
                  </a:lnTo>
                  <a:cubicBezTo>
                    <a:pt x="18906" y="1351"/>
                    <a:pt x="19385" y="1295"/>
                    <a:pt x="19863" y="1267"/>
                  </a:cubicBezTo>
                  <a:lnTo>
                    <a:pt x="19779" y="29"/>
                  </a:lnTo>
                  <a:close/>
                  <a:moveTo>
                    <a:pt x="26334" y="564"/>
                  </a:moveTo>
                  <a:lnTo>
                    <a:pt x="26052" y="1773"/>
                  </a:lnTo>
                  <a:cubicBezTo>
                    <a:pt x="26502" y="1858"/>
                    <a:pt x="26981" y="1998"/>
                    <a:pt x="27431" y="2139"/>
                  </a:cubicBezTo>
                  <a:lnTo>
                    <a:pt x="27797" y="986"/>
                  </a:lnTo>
                  <a:cubicBezTo>
                    <a:pt x="27318" y="817"/>
                    <a:pt x="26812" y="676"/>
                    <a:pt x="26334" y="564"/>
                  </a:cubicBezTo>
                  <a:close/>
                  <a:moveTo>
                    <a:pt x="15784" y="732"/>
                  </a:moveTo>
                  <a:cubicBezTo>
                    <a:pt x="15277" y="845"/>
                    <a:pt x="14799" y="1014"/>
                    <a:pt x="14321" y="1183"/>
                  </a:cubicBezTo>
                  <a:lnTo>
                    <a:pt x="14715" y="2336"/>
                  </a:lnTo>
                  <a:cubicBezTo>
                    <a:pt x="15165" y="2167"/>
                    <a:pt x="15643" y="2027"/>
                    <a:pt x="16093" y="1914"/>
                  </a:cubicBezTo>
                  <a:lnTo>
                    <a:pt x="15784" y="732"/>
                  </a:lnTo>
                  <a:close/>
                  <a:moveTo>
                    <a:pt x="30160" y="1886"/>
                  </a:moveTo>
                  <a:lnTo>
                    <a:pt x="29653" y="3011"/>
                  </a:lnTo>
                  <a:cubicBezTo>
                    <a:pt x="30103" y="3208"/>
                    <a:pt x="30525" y="3405"/>
                    <a:pt x="30947" y="3630"/>
                  </a:cubicBezTo>
                  <a:lnTo>
                    <a:pt x="31538" y="2561"/>
                  </a:lnTo>
                  <a:cubicBezTo>
                    <a:pt x="31088" y="2308"/>
                    <a:pt x="30638" y="2083"/>
                    <a:pt x="30160" y="1886"/>
                  </a:cubicBezTo>
                  <a:close/>
                  <a:moveTo>
                    <a:pt x="11986" y="2167"/>
                  </a:moveTo>
                  <a:cubicBezTo>
                    <a:pt x="11536" y="2364"/>
                    <a:pt x="11085" y="2617"/>
                    <a:pt x="10635" y="2871"/>
                  </a:cubicBezTo>
                  <a:lnTo>
                    <a:pt x="11254" y="3940"/>
                  </a:lnTo>
                  <a:cubicBezTo>
                    <a:pt x="11676" y="3686"/>
                    <a:pt x="12098" y="3461"/>
                    <a:pt x="12520" y="3264"/>
                  </a:cubicBezTo>
                  <a:lnTo>
                    <a:pt x="11986" y="2167"/>
                  </a:lnTo>
                  <a:close/>
                  <a:moveTo>
                    <a:pt x="33676" y="3911"/>
                  </a:moveTo>
                  <a:lnTo>
                    <a:pt x="32973" y="4896"/>
                  </a:lnTo>
                  <a:cubicBezTo>
                    <a:pt x="33367" y="5177"/>
                    <a:pt x="33733" y="5487"/>
                    <a:pt x="34127" y="5768"/>
                  </a:cubicBezTo>
                  <a:lnTo>
                    <a:pt x="34886" y="4840"/>
                  </a:lnTo>
                  <a:cubicBezTo>
                    <a:pt x="34492" y="4502"/>
                    <a:pt x="34098" y="4193"/>
                    <a:pt x="33676" y="3911"/>
                  </a:cubicBezTo>
                  <a:close/>
                  <a:moveTo>
                    <a:pt x="8525" y="4277"/>
                  </a:moveTo>
                  <a:cubicBezTo>
                    <a:pt x="8103" y="4587"/>
                    <a:pt x="7709" y="4896"/>
                    <a:pt x="7344" y="5234"/>
                  </a:cubicBezTo>
                  <a:lnTo>
                    <a:pt x="8131" y="6162"/>
                  </a:lnTo>
                  <a:lnTo>
                    <a:pt x="8160" y="6162"/>
                  </a:lnTo>
                  <a:cubicBezTo>
                    <a:pt x="8497" y="5853"/>
                    <a:pt x="8891" y="5543"/>
                    <a:pt x="9257" y="5262"/>
                  </a:cubicBezTo>
                  <a:lnTo>
                    <a:pt x="8525" y="4277"/>
                  </a:lnTo>
                  <a:close/>
                  <a:moveTo>
                    <a:pt x="36743" y="6556"/>
                  </a:moveTo>
                  <a:lnTo>
                    <a:pt x="35871" y="7428"/>
                  </a:lnTo>
                  <a:cubicBezTo>
                    <a:pt x="36208" y="7738"/>
                    <a:pt x="36518" y="8131"/>
                    <a:pt x="36827" y="8469"/>
                  </a:cubicBezTo>
                  <a:lnTo>
                    <a:pt x="37756" y="7709"/>
                  </a:lnTo>
                  <a:cubicBezTo>
                    <a:pt x="37446" y="7316"/>
                    <a:pt x="37109" y="6922"/>
                    <a:pt x="36743" y="6556"/>
                  </a:cubicBezTo>
                  <a:close/>
                  <a:moveTo>
                    <a:pt x="5515" y="7006"/>
                  </a:moveTo>
                  <a:cubicBezTo>
                    <a:pt x="5177" y="7372"/>
                    <a:pt x="4840" y="7766"/>
                    <a:pt x="4530" y="8160"/>
                  </a:cubicBezTo>
                  <a:lnTo>
                    <a:pt x="5515" y="8919"/>
                  </a:lnTo>
                  <a:cubicBezTo>
                    <a:pt x="5796" y="8553"/>
                    <a:pt x="6106" y="8188"/>
                    <a:pt x="6443" y="7822"/>
                  </a:cubicBezTo>
                  <a:lnTo>
                    <a:pt x="5515" y="7006"/>
                  </a:lnTo>
                  <a:close/>
                  <a:moveTo>
                    <a:pt x="39275" y="9735"/>
                  </a:moveTo>
                  <a:lnTo>
                    <a:pt x="38262" y="10410"/>
                  </a:lnTo>
                  <a:cubicBezTo>
                    <a:pt x="38515" y="10804"/>
                    <a:pt x="38769" y="11226"/>
                    <a:pt x="38994" y="11620"/>
                  </a:cubicBezTo>
                  <a:lnTo>
                    <a:pt x="40035" y="11029"/>
                  </a:lnTo>
                  <a:cubicBezTo>
                    <a:pt x="39809" y="10607"/>
                    <a:pt x="39528" y="10157"/>
                    <a:pt x="39275" y="9735"/>
                  </a:cubicBezTo>
                  <a:close/>
                  <a:moveTo>
                    <a:pt x="3096" y="10270"/>
                  </a:moveTo>
                  <a:cubicBezTo>
                    <a:pt x="2814" y="10692"/>
                    <a:pt x="2561" y="11142"/>
                    <a:pt x="2336" y="11592"/>
                  </a:cubicBezTo>
                  <a:lnTo>
                    <a:pt x="3461" y="12155"/>
                  </a:lnTo>
                  <a:cubicBezTo>
                    <a:pt x="3658" y="11733"/>
                    <a:pt x="3911" y="11311"/>
                    <a:pt x="4136" y="10889"/>
                  </a:cubicBezTo>
                  <a:lnTo>
                    <a:pt x="3096" y="10270"/>
                  </a:lnTo>
                  <a:close/>
                  <a:moveTo>
                    <a:pt x="41160" y="13336"/>
                  </a:moveTo>
                  <a:lnTo>
                    <a:pt x="40006" y="13786"/>
                  </a:lnTo>
                  <a:cubicBezTo>
                    <a:pt x="40203" y="14236"/>
                    <a:pt x="40372" y="14687"/>
                    <a:pt x="40513" y="15137"/>
                  </a:cubicBezTo>
                  <a:lnTo>
                    <a:pt x="41666" y="14771"/>
                  </a:lnTo>
                  <a:cubicBezTo>
                    <a:pt x="41497" y="14293"/>
                    <a:pt x="41329" y="13814"/>
                    <a:pt x="41160" y="13336"/>
                  </a:cubicBezTo>
                  <a:close/>
                  <a:moveTo>
                    <a:pt x="1323" y="13899"/>
                  </a:moveTo>
                  <a:cubicBezTo>
                    <a:pt x="1154" y="14377"/>
                    <a:pt x="986" y="14883"/>
                    <a:pt x="845" y="15362"/>
                  </a:cubicBezTo>
                  <a:lnTo>
                    <a:pt x="2026" y="15699"/>
                  </a:lnTo>
                  <a:cubicBezTo>
                    <a:pt x="2167" y="15249"/>
                    <a:pt x="2308" y="14771"/>
                    <a:pt x="2477" y="14349"/>
                  </a:cubicBezTo>
                  <a:lnTo>
                    <a:pt x="1323" y="13899"/>
                  </a:lnTo>
                  <a:close/>
                  <a:moveTo>
                    <a:pt x="42313" y="17247"/>
                  </a:moveTo>
                  <a:lnTo>
                    <a:pt x="41104" y="17472"/>
                  </a:lnTo>
                  <a:cubicBezTo>
                    <a:pt x="41188" y="17922"/>
                    <a:pt x="41272" y="18400"/>
                    <a:pt x="41329" y="18878"/>
                  </a:cubicBezTo>
                  <a:lnTo>
                    <a:pt x="42538" y="18738"/>
                  </a:lnTo>
                  <a:cubicBezTo>
                    <a:pt x="42482" y="18231"/>
                    <a:pt x="42398" y="17725"/>
                    <a:pt x="42313" y="17247"/>
                  </a:cubicBezTo>
                  <a:close/>
                  <a:moveTo>
                    <a:pt x="282" y="17837"/>
                  </a:moveTo>
                  <a:cubicBezTo>
                    <a:pt x="198" y="18344"/>
                    <a:pt x="142" y="18850"/>
                    <a:pt x="85" y="19328"/>
                  </a:cubicBezTo>
                  <a:lnTo>
                    <a:pt x="1323" y="19469"/>
                  </a:lnTo>
                  <a:cubicBezTo>
                    <a:pt x="1351" y="18963"/>
                    <a:pt x="1436" y="18513"/>
                    <a:pt x="1492" y="18034"/>
                  </a:cubicBezTo>
                  <a:lnTo>
                    <a:pt x="282" y="17837"/>
                  </a:lnTo>
                  <a:close/>
                  <a:moveTo>
                    <a:pt x="41469" y="21270"/>
                  </a:moveTo>
                  <a:lnTo>
                    <a:pt x="41469" y="21354"/>
                  </a:lnTo>
                  <a:cubicBezTo>
                    <a:pt x="41469" y="21832"/>
                    <a:pt x="41469" y="22311"/>
                    <a:pt x="41413" y="22789"/>
                  </a:cubicBezTo>
                  <a:lnTo>
                    <a:pt x="42651" y="22845"/>
                  </a:lnTo>
                  <a:cubicBezTo>
                    <a:pt x="42679" y="22339"/>
                    <a:pt x="42707" y="21832"/>
                    <a:pt x="42707" y="21354"/>
                  </a:cubicBezTo>
                  <a:lnTo>
                    <a:pt x="42707" y="21270"/>
                  </a:lnTo>
                  <a:close/>
                  <a:moveTo>
                    <a:pt x="1239" y="21860"/>
                  </a:moveTo>
                  <a:lnTo>
                    <a:pt x="1" y="21889"/>
                  </a:lnTo>
                  <a:cubicBezTo>
                    <a:pt x="29" y="22395"/>
                    <a:pt x="57" y="22901"/>
                    <a:pt x="113" y="23408"/>
                  </a:cubicBezTo>
                  <a:lnTo>
                    <a:pt x="1323" y="23267"/>
                  </a:lnTo>
                  <a:cubicBezTo>
                    <a:pt x="1267" y="22817"/>
                    <a:pt x="1239" y="22339"/>
                    <a:pt x="1239" y="21860"/>
                  </a:cubicBezTo>
                  <a:close/>
                  <a:moveTo>
                    <a:pt x="41104" y="25124"/>
                  </a:moveTo>
                  <a:cubicBezTo>
                    <a:pt x="41019" y="25602"/>
                    <a:pt x="40907" y="26080"/>
                    <a:pt x="40794" y="26531"/>
                  </a:cubicBezTo>
                  <a:lnTo>
                    <a:pt x="41976" y="26868"/>
                  </a:lnTo>
                  <a:cubicBezTo>
                    <a:pt x="42116" y="26362"/>
                    <a:pt x="42229" y="25855"/>
                    <a:pt x="42313" y="25349"/>
                  </a:cubicBezTo>
                  <a:lnTo>
                    <a:pt x="41104" y="25124"/>
                  </a:lnTo>
                  <a:close/>
                  <a:moveTo>
                    <a:pt x="1689" y="25630"/>
                  </a:moveTo>
                  <a:lnTo>
                    <a:pt x="507" y="25912"/>
                  </a:lnTo>
                  <a:cubicBezTo>
                    <a:pt x="592" y="26390"/>
                    <a:pt x="732" y="26896"/>
                    <a:pt x="873" y="27375"/>
                  </a:cubicBezTo>
                  <a:lnTo>
                    <a:pt x="2055" y="27037"/>
                  </a:lnTo>
                  <a:cubicBezTo>
                    <a:pt x="1914" y="26587"/>
                    <a:pt x="1801" y="26109"/>
                    <a:pt x="1689" y="25630"/>
                  </a:cubicBezTo>
                  <a:close/>
                  <a:moveTo>
                    <a:pt x="40035" y="28809"/>
                  </a:moveTo>
                  <a:cubicBezTo>
                    <a:pt x="39866" y="29259"/>
                    <a:pt x="39669" y="29681"/>
                    <a:pt x="39472" y="30132"/>
                  </a:cubicBezTo>
                  <a:lnTo>
                    <a:pt x="40569" y="30666"/>
                  </a:lnTo>
                  <a:cubicBezTo>
                    <a:pt x="40794" y="30216"/>
                    <a:pt x="40991" y="29738"/>
                    <a:pt x="41188" y="29259"/>
                  </a:cubicBezTo>
                  <a:lnTo>
                    <a:pt x="40035" y="28809"/>
                  </a:lnTo>
                  <a:close/>
                  <a:moveTo>
                    <a:pt x="2870" y="29288"/>
                  </a:moveTo>
                  <a:lnTo>
                    <a:pt x="1745" y="29766"/>
                  </a:lnTo>
                  <a:cubicBezTo>
                    <a:pt x="1942" y="30244"/>
                    <a:pt x="2167" y="30694"/>
                    <a:pt x="2392" y="31144"/>
                  </a:cubicBezTo>
                  <a:lnTo>
                    <a:pt x="3489" y="30582"/>
                  </a:lnTo>
                  <a:cubicBezTo>
                    <a:pt x="3264" y="30160"/>
                    <a:pt x="3039" y="29710"/>
                    <a:pt x="2870" y="29288"/>
                  </a:cubicBezTo>
                  <a:close/>
                  <a:moveTo>
                    <a:pt x="38290" y="32213"/>
                  </a:moveTo>
                  <a:cubicBezTo>
                    <a:pt x="38037" y="32607"/>
                    <a:pt x="37756" y="33001"/>
                    <a:pt x="37474" y="33395"/>
                  </a:cubicBezTo>
                  <a:lnTo>
                    <a:pt x="38459" y="34127"/>
                  </a:lnTo>
                  <a:cubicBezTo>
                    <a:pt x="38740" y="33705"/>
                    <a:pt x="39050" y="33311"/>
                    <a:pt x="39331" y="32889"/>
                  </a:cubicBezTo>
                  <a:lnTo>
                    <a:pt x="38290" y="32213"/>
                  </a:lnTo>
                  <a:close/>
                  <a:moveTo>
                    <a:pt x="4699" y="32635"/>
                  </a:moveTo>
                  <a:lnTo>
                    <a:pt x="3686" y="33339"/>
                  </a:lnTo>
                  <a:cubicBezTo>
                    <a:pt x="3968" y="33761"/>
                    <a:pt x="4277" y="34155"/>
                    <a:pt x="4587" y="34549"/>
                  </a:cubicBezTo>
                  <a:lnTo>
                    <a:pt x="5543" y="33789"/>
                  </a:lnTo>
                  <a:cubicBezTo>
                    <a:pt x="5262" y="33395"/>
                    <a:pt x="4980" y="33029"/>
                    <a:pt x="4699" y="32635"/>
                  </a:cubicBezTo>
                  <a:close/>
                  <a:moveTo>
                    <a:pt x="35927" y="35224"/>
                  </a:moveTo>
                  <a:cubicBezTo>
                    <a:pt x="35589" y="35561"/>
                    <a:pt x="35252" y="35899"/>
                    <a:pt x="34886" y="36237"/>
                  </a:cubicBezTo>
                  <a:lnTo>
                    <a:pt x="35730" y="37137"/>
                  </a:lnTo>
                  <a:cubicBezTo>
                    <a:pt x="36096" y="36771"/>
                    <a:pt x="36462" y="36433"/>
                    <a:pt x="36799" y="36068"/>
                  </a:cubicBezTo>
                  <a:lnTo>
                    <a:pt x="35927" y="35224"/>
                  </a:lnTo>
                  <a:close/>
                  <a:moveTo>
                    <a:pt x="7147" y="35561"/>
                  </a:moveTo>
                  <a:lnTo>
                    <a:pt x="6275" y="36433"/>
                  </a:lnTo>
                  <a:cubicBezTo>
                    <a:pt x="6640" y="36799"/>
                    <a:pt x="7006" y="37165"/>
                    <a:pt x="7400" y="37474"/>
                  </a:cubicBezTo>
                  <a:lnTo>
                    <a:pt x="8188" y="36546"/>
                  </a:lnTo>
                  <a:cubicBezTo>
                    <a:pt x="7850" y="36237"/>
                    <a:pt x="7484" y="35899"/>
                    <a:pt x="7147" y="35561"/>
                  </a:cubicBezTo>
                  <a:close/>
                  <a:moveTo>
                    <a:pt x="33029" y="37699"/>
                  </a:moveTo>
                  <a:cubicBezTo>
                    <a:pt x="32635" y="37981"/>
                    <a:pt x="32242" y="38262"/>
                    <a:pt x="31848" y="38515"/>
                  </a:cubicBezTo>
                  <a:lnTo>
                    <a:pt x="32467" y="39556"/>
                  </a:lnTo>
                  <a:cubicBezTo>
                    <a:pt x="32917" y="39303"/>
                    <a:pt x="33339" y="39022"/>
                    <a:pt x="33733" y="38712"/>
                  </a:cubicBezTo>
                  <a:lnTo>
                    <a:pt x="33029" y="37699"/>
                  </a:lnTo>
                  <a:close/>
                  <a:moveTo>
                    <a:pt x="10101" y="38009"/>
                  </a:moveTo>
                  <a:lnTo>
                    <a:pt x="9397" y="39022"/>
                  </a:lnTo>
                  <a:cubicBezTo>
                    <a:pt x="9819" y="39303"/>
                    <a:pt x="10270" y="39584"/>
                    <a:pt x="10692" y="39838"/>
                  </a:cubicBezTo>
                  <a:lnTo>
                    <a:pt x="11339" y="38769"/>
                  </a:lnTo>
                  <a:cubicBezTo>
                    <a:pt x="10917" y="38543"/>
                    <a:pt x="10495" y="38290"/>
                    <a:pt x="10101" y="38009"/>
                  </a:cubicBezTo>
                  <a:close/>
                  <a:moveTo>
                    <a:pt x="29738" y="39641"/>
                  </a:moveTo>
                  <a:cubicBezTo>
                    <a:pt x="29288" y="39838"/>
                    <a:pt x="28837" y="40006"/>
                    <a:pt x="28415" y="40175"/>
                  </a:cubicBezTo>
                  <a:lnTo>
                    <a:pt x="28837" y="41329"/>
                  </a:lnTo>
                  <a:cubicBezTo>
                    <a:pt x="29316" y="41160"/>
                    <a:pt x="29766" y="40963"/>
                    <a:pt x="30244" y="40738"/>
                  </a:cubicBezTo>
                  <a:lnTo>
                    <a:pt x="29738" y="39641"/>
                  </a:lnTo>
                  <a:close/>
                  <a:moveTo>
                    <a:pt x="13449" y="39838"/>
                  </a:moveTo>
                  <a:lnTo>
                    <a:pt x="12970" y="40963"/>
                  </a:lnTo>
                  <a:cubicBezTo>
                    <a:pt x="13449" y="41160"/>
                    <a:pt x="13927" y="41357"/>
                    <a:pt x="14405" y="41526"/>
                  </a:cubicBezTo>
                  <a:lnTo>
                    <a:pt x="14799" y="40372"/>
                  </a:lnTo>
                  <a:cubicBezTo>
                    <a:pt x="14349" y="40203"/>
                    <a:pt x="13899" y="40035"/>
                    <a:pt x="13449" y="39838"/>
                  </a:cubicBezTo>
                  <a:close/>
                  <a:moveTo>
                    <a:pt x="26109" y="40879"/>
                  </a:moveTo>
                  <a:cubicBezTo>
                    <a:pt x="25658" y="40991"/>
                    <a:pt x="25180" y="41104"/>
                    <a:pt x="24702" y="41188"/>
                  </a:cubicBezTo>
                  <a:lnTo>
                    <a:pt x="24899" y="42398"/>
                  </a:lnTo>
                  <a:cubicBezTo>
                    <a:pt x="25405" y="42313"/>
                    <a:pt x="25912" y="42201"/>
                    <a:pt x="26390" y="42088"/>
                  </a:cubicBezTo>
                  <a:lnTo>
                    <a:pt x="26109" y="40879"/>
                  </a:lnTo>
                  <a:close/>
                  <a:moveTo>
                    <a:pt x="17106" y="40991"/>
                  </a:moveTo>
                  <a:lnTo>
                    <a:pt x="16853" y="42201"/>
                  </a:lnTo>
                  <a:cubicBezTo>
                    <a:pt x="17331" y="42313"/>
                    <a:pt x="17837" y="42398"/>
                    <a:pt x="18344" y="42482"/>
                  </a:cubicBezTo>
                  <a:lnTo>
                    <a:pt x="18513" y="41244"/>
                  </a:lnTo>
                  <a:cubicBezTo>
                    <a:pt x="18034" y="41188"/>
                    <a:pt x="17556" y="41104"/>
                    <a:pt x="17106" y="40991"/>
                  </a:cubicBezTo>
                  <a:close/>
                  <a:moveTo>
                    <a:pt x="20904" y="41441"/>
                  </a:moveTo>
                  <a:lnTo>
                    <a:pt x="20876" y="42679"/>
                  </a:lnTo>
                  <a:lnTo>
                    <a:pt x="21354" y="42679"/>
                  </a:lnTo>
                  <a:cubicBezTo>
                    <a:pt x="21692" y="42679"/>
                    <a:pt x="22029" y="42679"/>
                    <a:pt x="22395" y="42651"/>
                  </a:cubicBezTo>
                  <a:lnTo>
                    <a:pt x="22339" y="4144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7492104" y="-267100"/>
              <a:ext cx="1602610" cy="1601155"/>
            </a:xfrm>
            <a:custGeom>
              <a:avLst/>
              <a:gdLst/>
              <a:ahLst/>
              <a:cxnLst/>
              <a:rect l="l" t="t" r="r" b="b"/>
              <a:pathLst>
                <a:path w="29372" h="29344" extrusionOk="0">
                  <a:moveTo>
                    <a:pt x="15136" y="0"/>
                  </a:moveTo>
                  <a:cubicBezTo>
                    <a:pt x="14630" y="0"/>
                    <a:pt x="14123" y="0"/>
                    <a:pt x="13645" y="29"/>
                  </a:cubicBezTo>
                  <a:lnTo>
                    <a:pt x="13729" y="1266"/>
                  </a:lnTo>
                  <a:cubicBezTo>
                    <a:pt x="14048" y="1247"/>
                    <a:pt x="14380" y="1227"/>
                    <a:pt x="14707" y="1227"/>
                  </a:cubicBezTo>
                  <a:cubicBezTo>
                    <a:pt x="14842" y="1227"/>
                    <a:pt x="14976" y="1230"/>
                    <a:pt x="15108" y="1238"/>
                  </a:cubicBezTo>
                  <a:lnTo>
                    <a:pt x="15136" y="0"/>
                  </a:lnTo>
                  <a:close/>
                  <a:moveTo>
                    <a:pt x="17612" y="282"/>
                  </a:moveTo>
                  <a:lnTo>
                    <a:pt x="17359" y="1491"/>
                  </a:lnTo>
                  <a:cubicBezTo>
                    <a:pt x="17809" y="1576"/>
                    <a:pt x="18259" y="1688"/>
                    <a:pt x="18709" y="1829"/>
                  </a:cubicBezTo>
                  <a:lnTo>
                    <a:pt x="19075" y="676"/>
                  </a:lnTo>
                  <a:cubicBezTo>
                    <a:pt x="18597" y="507"/>
                    <a:pt x="18118" y="366"/>
                    <a:pt x="17612" y="282"/>
                  </a:cubicBezTo>
                  <a:close/>
                  <a:moveTo>
                    <a:pt x="11169" y="422"/>
                  </a:moveTo>
                  <a:cubicBezTo>
                    <a:pt x="10691" y="535"/>
                    <a:pt x="10213" y="704"/>
                    <a:pt x="9735" y="873"/>
                  </a:cubicBezTo>
                  <a:lnTo>
                    <a:pt x="10128" y="1998"/>
                  </a:lnTo>
                  <a:lnTo>
                    <a:pt x="10128" y="2026"/>
                  </a:lnTo>
                  <a:cubicBezTo>
                    <a:pt x="10579" y="1857"/>
                    <a:pt x="11029" y="1717"/>
                    <a:pt x="11479" y="1632"/>
                  </a:cubicBezTo>
                  <a:lnTo>
                    <a:pt x="11169" y="422"/>
                  </a:lnTo>
                  <a:close/>
                  <a:moveTo>
                    <a:pt x="21382" y="1604"/>
                  </a:moveTo>
                  <a:lnTo>
                    <a:pt x="20819" y="2701"/>
                  </a:lnTo>
                  <a:cubicBezTo>
                    <a:pt x="21241" y="2926"/>
                    <a:pt x="21635" y="3151"/>
                    <a:pt x="22029" y="3405"/>
                  </a:cubicBezTo>
                  <a:lnTo>
                    <a:pt x="22676" y="2364"/>
                  </a:lnTo>
                  <a:cubicBezTo>
                    <a:pt x="22282" y="2110"/>
                    <a:pt x="21832" y="1829"/>
                    <a:pt x="21382" y="1604"/>
                  </a:cubicBezTo>
                  <a:close/>
                  <a:moveTo>
                    <a:pt x="7456" y="1913"/>
                  </a:moveTo>
                  <a:cubicBezTo>
                    <a:pt x="7034" y="2139"/>
                    <a:pt x="6612" y="2420"/>
                    <a:pt x="6190" y="2701"/>
                  </a:cubicBezTo>
                  <a:lnTo>
                    <a:pt x="6893" y="3714"/>
                  </a:lnTo>
                  <a:cubicBezTo>
                    <a:pt x="7259" y="3433"/>
                    <a:pt x="7653" y="3179"/>
                    <a:pt x="8075" y="2954"/>
                  </a:cubicBezTo>
                  <a:lnTo>
                    <a:pt x="7456" y="1913"/>
                  </a:lnTo>
                  <a:close/>
                  <a:moveTo>
                    <a:pt x="24673" y="3911"/>
                  </a:moveTo>
                  <a:lnTo>
                    <a:pt x="23829" y="4811"/>
                  </a:lnTo>
                  <a:cubicBezTo>
                    <a:pt x="24167" y="5121"/>
                    <a:pt x="24505" y="5458"/>
                    <a:pt x="24814" y="5796"/>
                  </a:cubicBezTo>
                  <a:lnTo>
                    <a:pt x="25742" y="5008"/>
                  </a:lnTo>
                  <a:cubicBezTo>
                    <a:pt x="25405" y="4614"/>
                    <a:pt x="25039" y="4249"/>
                    <a:pt x="24673" y="3911"/>
                  </a:cubicBezTo>
                  <a:close/>
                  <a:moveTo>
                    <a:pt x="4277" y="4333"/>
                  </a:moveTo>
                  <a:cubicBezTo>
                    <a:pt x="3911" y="4699"/>
                    <a:pt x="3573" y="5064"/>
                    <a:pt x="3264" y="5458"/>
                  </a:cubicBezTo>
                  <a:lnTo>
                    <a:pt x="4220" y="6218"/>
                  </a:lnTo>
                  <a:cubicBezTo>
                    <a:pt x="4502" y="5880"/>
                    <a:pt x="4811" y="5515"/>
                    <a:pt x="5149" y="5205"/>
                  </a:cubicBezTo>
                  <a:lnTo>
                    <a:pt x="4277" y="4333"/>
                  </a:lnTo>
                  <a:close/>
                  <a:moveTo>
                    <a:pt x="27205" y="7006"/>
                  </a:moveTo>
                  <a:lnTo>
                    <a:pt x="26164" y="7653"/>
                  </a:lnTo>
                  <a:cubicBezTo>
                    <a:pt x="26389" y="8047"/>
                    <a:pt x="26615" y="8440"/>
                    <a:pt x="26811" y="8862"/>
                  </a:cubicBezTo>
                  <a:lnTo>
                    <a:pt x="27909" y="8328"/>
                  </a:lnTo>
                  <a:cubicBezTo>
                    <a:pt x="27712" y="7878"/>
                    <a:pt x="27487" y="7428"/>
                    <a:pt x="27205" y="7006"/>
                  </a:cubicBezTo>
                  <a:close/>
                  <a:moveTo>
                    <a:pt x="1857" y="7512"/>
                  </a:moveTo>
                  <a:cubicBezTo>
                    <a:pt x="1604" y="7962"/>
                    <a:pt x="1407" y="8412"/>
                    <a:pt x="1182" y="8862"/>
                  </a:cubicBezTo>
                  <a:lnTo>
                    <a:pt x="2336" y="9369"/>
                  </a:lnTo>
                  <a:cubicBezTo>
                    <a:pt x="2504" y="8947"/>
                    <a:pt x="2701" y="8525"/>
                    <a:pt x="2926" y="8131"/>
                  </a:cubicBezTo>
                  <a:lnTo>
                    <a:pt x="1857" y="7512"/>
                  </a:lnTo>
                  <a:close/>
                  <a:moveTo>
                    <a:pt x="28809" y="10663"/>
                  </a:moveTo>
                  <a:lnTo>
                    <a:pt x="27627" y="11000"/>
                  </a:lnTo>
                  <a:cubicBezTo>
                    <a:pt x="27768" y="11451"/>
                    <a:pt x="27852" y="11901"/>
                    <a:pt x="27937" y="12351"/>
                  </a:cubicBezTo>
                  <a:lnTo>
                    <a:pt x="29175" y="12126"/>
                  </a:lnTo>
                  <a:cubicBezTo>
                    <a:pt x="29062" y="11619"/>
                    <a:pt x="28950" y="11141"/>
                    <a:pt x="28809" y="10663"/>
                  </a:cubicBezTo>
                  <a:close/>
                  <a:moveTo>
                    <a:pt x="394" y="11254"/>
                  </a:moveTo>
                  <a:cubicBezTo>
                    <a:pt x="282" y="11732"/>
                    <a:pt x="197" y="12238"/>
                    <a:pt x="141" y="12717"/>
                  </a:cubicBezTo>
                  <a:lnTo>
                    <a:pt x="1351" y="12885"/>
                  </a:lnTo>
                  <a:cubicBezTo>
                    <a:pt x="1407" y="12435"/>
                    <a:pt x="1492" y="11985"/>
                    <a:pt x="1604" y="11535"/>
                  </a:cubicBezTo>
                  <a:lnTo>
                    <a:pt x="394" y="11254"/>
                  </a:lnTo>
                  <a:close/>
                  <a:moveTo>
                    <a:pt x="28162" y="14630"/>
                  </a:moveTo>
                  <a:lnTo>
                    <a:pt x="28162" y="14686"/>
                  </a:lnTo>
                  <a:cubicBezTo>
                    <a:pt x="28162" y="15164"/>
                    <a:pt x="28134" y="15614"/>
                    <a:pt x="28077" y="16064"/>
                  </a:cubicBezTo>
                  <a:lnTo>
                    <a:pt x="29287" y="16205"/>
                  </a:lnTo>
                  <a:cubicBezTo>
                    <a:pt x="29343" y="15699"/>
                    <a:pt x="29372" y="15192"/>
                    <a:pt x="29372" y="14686"/>
                  </a:cubicBezTo>
                  <a:lnTo>
                    <a:pt x="29372" y="14630"/>
                  </a:lnTo>
                  <a:close/>
                  <a:moveTo>
                    <a:pt x="1238" y="15192"/>
                  </a:moveTo>
                  <a:lnTo>
                    <a:pt x="0" y="15220"/>
                  </a:lnTo>
                  <a:cubicBezTo>
                    <a:pt x="29" y="15727"/>
                    <a:pt x="57" y="16233"/>
                    <a:pt x="141" y="16712"/>
                  </a:cubicBezTo>
                  <a:lnTo>
                    <a:pt x="1351" y="16543"/>
                  </a:lnTo>
                  <a:cubicBezTo>
                    <a:pt x="1295" y="16093"/>
                    <a:pt x="1238" y="15642"/>
                    <a:pt x="1238" y="15192"/>
                  </a:cubicBezTo>
                  <a:close/>
                  <a:moveTo>
                    <a:pt x="27655" y="18315"/>
                  </a:moveTo>
                  <a:cubicBezTo>
                    <a:pt x="27515" y="18765"/>
                    <a:pt x="27374" y="19187"/>
                    <a:pt x="27205" y="19637"/>
                  </a:cubicBezTo>
                  <a:lnTo>
                    <a:pt x="28359" y="20088"/>
                  </a:lnTo>
                  <a:cubicBezTo>
                    <a:pt x="28528" y="19609"/>
                    <a:pt x="28696" y="19131"/>
                    <a:pt x="28837" y="18653"/>
                  </a:cubicBezTo>
                  <a:lnTo>
                    <a:pt x="27655" y="18315"/>
                  </a:lnTo>
                  <a:close/>
                  <a:moveTo>
                    <a:pt x="1857" y="18793"/>
                  </a:moveTo>
                  <a:lnTo>
                    <a:pt x="704" y="19159"/>
                  </a:lnTo>
                  <a:cubicBezTo>
                    <a:pt x="844" y="19637"/>
                    <a:pt x="1013" y="20116"/>
                    <a:pt x="1210" y="20566"/>
                  </a:cubicBezTo>
                  <a:lnTo>
                    <a:pt x="2364" y="20088"/>
                  </a:lnTo>
                  <a:cubicBezTo>
                    <a:pt x="2167" y="19666"/>
                    <a:pt x="1998" y="19215"/>
                    <a:pt x="1857" y="18793"/>
                  </a:cubicBezTo>
                  <a:close/>
                  <a:moveTo>
                    <a:pt x="26193" y="21691"/>
                  </a:moveTo>
                  <a:cubicBezTo>
                    <a:pt x="25967" y="22085"/>
                    <a:pt x="25686" y="22479"/>
                    <a:pt x="25405" y="22816"/>
                  </a:cubicBezTo>
                  <a:lnTo>
                    <a:pt x="26389" y="23576"/>
                  </a:lnTo>
                  <a:cubicBezTo>
                    <a:pt x="26699" y="23154"/>
                    <a:pt x="26980" y="22760"/>
                    <a:pt x="27262" y="22310"/>
                  </a:cubicBezTo>
                  <a:lnTo>
                    <a:pt x="26193" y="21691"/>
                  </a:lnTo>
                  <a:close/>
                  <a:moveTo>
                    <a:pt x="3433" y="22085"/>
                  </a:moveTo>
                  <a:lnTo>
                    <a:pt x="2420" y="22760"/>
                  </a:lnTo>
                  <a:cubicBezTo>
                    <a:pt x="2701" y="23182"/>
                    <a:pt x="2983" y="23604"/>
                    <a:pt x="3320" y="23970"/>
                  </a:cubicBezTo>
                  <a:lnTo>
                    <a:pt x="4249" y="23210"/>
                  </a:lnTo>
                  <a:cubicBezTo>
                    <a:pt x="3967" y="22845"/>
                    <a:pt x="3686" y="22479"/>
                    <a:pt x="3433" y="22085"/>
                  </a:cubicBezTo>
                  <a:close/>
                  <a:moveTo>
                    <a:pt x="23857" y="24504"/>
                  </a:moveTo>
                  <a:cubicBezTo>
                    <a:pt x="23520" y="24814"/>
                    <a:pt x="23182" y="25123"/>
                    <a:pt x="22817" y="25405"/>
                  </a:cubicBezTo>
                  <a:lnTo>
                    <a:pt x="23548" y="26389"/>
                  </a:lnTo>
                  <a:lnTo>
                    <a:pt x="23576" y="26389"/>
                  </a:lnTo>
                  <a:cubicBezTo>
                    <a:pt x="23970" y="26080"/>
                    <a:pt x="24336" y="25742"/>
                    <a:pt x="24701" y="25405"/>
                  </a:cubicBezTo>
                  <a:lnTo>
                    <a:pt x="23857" y="24504"/>
                  </a:lnTo>
                  <a:close/>
                  <a:moveTo>
                    <a:pt x="5880" y="24842"/>
                  </a:moveTo>
                  <a:lnTo>
                    <a:pt x="5036" y="25770"/>
                  </a:lnTo>
                  <a:cubicBezTo>
                    <a:pt x="5402" y="26080"/>
                    <a:pt x="5824" y="26389"/>
                    <a:pt x="6218" y="26699"/>
                  </a:cubicBezTo>
                  <a:lnTo>
                    <a:pt x="6949" y="25714"/>
                  </a:lnTo>
                  <a:cubicBezTo>
                    <a:pt x="6584" y="25433"/>
                    <a:pt x="6218" y="25151"/>
                    <a:pt x="5880" y="24842"/>
                  </a:cubicBezTo>
                  <a:close/>
                  <a:moveTo>
                    <a:pt x="20875" y="26643"/>
                  </a:moveTo>
                  <a:cubicBezTo>
                    <a:pt x="20481" y="26868"/>
                    <a:pt x="20059" y="27036"/>
                    <a:pt x="19637" y="27205"/>
                  </a:cubicBezTo>
                  <a:lnTo>
                    <a:pt x="20088" y="28359"/>
                  </a:lnTo>
                  <a:cubicBezTo>
                    <a:pt x="20538" y="28162"/>
                    <a:pt x="21016" y="27965"/>
                    <a:pt x="21466" y="27740"/>
                  </a:cubicBezTo>
                  <a:lnTo>
                    <a:pt x="20875" y="26643"/>
                  </a:lnTo>
                  <a:close/>
                  <a:moveTo>
                    <a:pt x="8919" y="26868"/>
                  </a:moveTo>
                  <a:lnTo>
                    <a:pt x="8384" y="27965"/>
                  </a:lnTo>
                  <a:cubicBezTo>
                    <a:pt x="8834" y="28190"/>
                    <a:pt x="9313" y="28387"/>
                    <a:pt x="9791" y="28556"/>
                  </a:cubicBezTo>
                  <a:lnTo>
                    <a:pt x="10185" y="27374"/>
                  </a:lnTo>
                  <a:cubicBezTo>
                    <a:pt x="9735" y="27233"/>
                    <a:pt x="9313" y="27065"/>
                    <a:pt x="8919" y="26868"/>
                  </a:cubicBezTo>
                  <a:close/>
                  <a:moveTo>
                    <a:pt x="17443" y="27880"/>
                  </a:moveTo>
                  <a:cubicBezTo>
                    <a:pt x="16993" y="27993"/>
                    <a:pt x="16515" y="28049"/>
                    <a:pt x="16065" y="28105"/>
                  </a:cubicBezTo>
                  <a:lnTo>
                    <a:pt x="16205" y="29315"/>
                  </a:lnTo>
                  <a:cubicBezTo>
                    <a:pt x="16683" y="29259"/>
                    <a:pt x="17190" y="29175"/>
                    <a:pt x="17668" y="29090"/>
                  </a:cubicBezTo>
                  <a:lnTo>
                    <a:pt x="17443" y="27880"/>
                  </a:lnTo>
                  <a:close/>
                  <a:moveTo>
                    <a:pt x="12407" y="27965"/>
                  </a:moveTo>
                  <a:lnTo>
                    <a:pt x="12210" y="29175"/>
                  </a:lnTo>
                  <a:cubicBezTo>
                    <a:pt x="12689" y="29259"/>
                    <a:pt x="13195" y="29315"/>
                    <a:pt x="13701" y="29343"/>
                  </a:cubicBezTo>
                  <a:lnTo>
                    <a:pt x="13786" y="28134"/>
                  </a:lnTo>
                  <a:cubicBezTo>
                    <a:pt x="13336" y="28105"/>
                    <a:pt x="12857" y="28049"/>
                    <a:pt x="12407" y="279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7831325" y="72120"/>
              <a:ext cx="921070" cy="925750"/>
            </a:xfrm>
            <a:custGeom>
              <a:avLst/>
              <a:gdLst/>
              <a:ahLst/>
              <a:cxnLst/>
              <a:rect l="l" t="t" r="r" b="b"/>
              <a:pathLst>
                <a:path w="16881" h="16966" extrusionOk="0">
                  <a:moveTo>
                    <a:pt x="7934" y="1"/>
                  </a:moveTo>
                  <a:cubicBezTo>
                    <a:pt x="7428" y="29"/>
                    <a:pt x="6922" y="113"/>
                    <a:pt x="6415" y="254"/>
                  </a:cubicBezTo>
                  <a:lnTo>
                    <a:pt x="6725" y="1436"/>
                  </a:lnTo>
                  <a:cubicBezTo>
                    <a:pt x="7147" y="1323"/>
                    <a:pt x="7569" y="1267"/>
                    <a:pt x="8019" y="1239"/>
                  </a:cubicBezTo>
                  <a:lnTo>
                    <a:pt x="7934" y="1"/>
                  </a:lnTo>
                  <a:close/>
                  <a:moveTo>
                    <a:pt x="10495" y="226"/>
                  </a:moveTo>
                  <a:lnTo>
                    <a:pt x="10213" y="1436"/>
                  </a:lnTo>
                  <a:cubicBezTo>
                    <a:pt x="10635" y="1548"/>
                    <a:pt x="11029" y="1689"/>
                    <a:pt x="11423" y="1858"/>
                  </a:cubicBezTo>
                  <a:lnTo>
                    <a:pt x="11958" y="732"/>
                  </a:lnTo>
                  <a:cubicBezTo>
                    <a:pt x="11479" y="535"/>
                    <a:pt x="11001" y="367"/>
                    <a:pt x="10495" y="226"/>
                  </a:cubicBezTo>
                  <a:close/>
                  <a:moveTo>
                    <a:pt x="4080" y="1239"/>
                  </a:moveTo>
                  <a:cubicBezTo>
                    <a:pt x="3630" y="1492"/>
                    <a:pt x="3208" y="1801"/>
                    <a:pt x="2842" y="2139"/>
                  </a:cubicBezTo>
                  <a:lnTo>
                    <a:pt x="3658" y="3067"/>
                  </a:lnTo>
                  <a:cubicBezTo>
                    <a:pt x="3996" y="2758"/>
                    <a:pt x="4333" y="2505"/>
                    <a:pt x="4699" y="2280"/>
                  </a:cubicBezTo>
                  <a:lnTo>
                    <a:pt x="4080" y="1239"/>
                  </a:lnTo>
                  <a:close/>
                  <a:moveTo>
                    <a:pt x="14068" y="2111"/>
                  </a:moveTo>
                  <a:lnTo>
                    <a:pt x="13252" y="3039"/>
                  </a:lnTo>
                  <a:cubicBezTo>
                    <a:pt x="13589" y="3321"/>
                    <a:pt x="13899" y="3658"/>
                    <a:pt x="14152" y="3996"/>
                  </a:cubicBezTo>
                  <a:lnTo>
                    <a:pt x="15137" y="3236"/>
                  </a:lnTo>
                  <a:cubicBezTo>
                    <a:pt x="14799" y="2842"/>
                    <a:pt x="14461" y="2448"/>
                    <a:pt x="14068" y="2111"/>
                  </a:cubicBezTo>
                  <a:close/>
                  <a:moveTo>
                    <a:pt x="1211" y="4108"/>
                  </a:moveTo>
                  <a:cubicBezTo>
                    <a:pt x="957" y="4530"/>
                    <a:pt x="732" y="5009"/>
                    <a:pt x="535" y="5487"/>
                  </a:cubicBezTo>
                  <a:lnTo>
                    <a:pt x="1689" y="5909"/>
                  </a:lnTo>
                  <a:cubicBezTo>
                    <a:pt x="1830" y="5515"/>
                    <a:pt x="2027" y="5121"/>
                    <a:pt x="2252" y="4727"/>
                  </a:cubicBezTo>
                  <a:lnTo>
                    <a:pt x="1211" y="4108"/>
                  </a:lnTo>
                  <a:close/>
                  <a:moveTo>
                    <a:pt x="16374" y="5459"/>
                  </a:moveTo>
                  <a:lnTo>
                    <a:pt x="15249" y="5881"/>
                  </a:lnTo>
                  <a:cubicBezTo>
                    <a:pt x="15390" y="6303"/>
                    <a:pt x="15502" y="6725"/>
                    <a:pt x="15587" y="7147"/>
                  </a:cubicBezTo>
                  <a:lnTo>
                    <a:pt x="16796" y="6922"/>
                  </a:lnTo>
                  <a:cubicBezTo>
                    <a:pt x="16712" y="6415"/>
                    <a:pt x="16571" y="5937"/>
                    <a:pt x="16374" y="5459"/>
                  </a:cubicBezTo>
                  <a:close/>
                  <a:moveTo>
                    <a:pt x="1" y="7963"/>
                  </a:moveTo>
                  <a:lnTo>
                    <a:pt x="1" y="8469"/>
                  </a:lnTo>
                  <a:cubicBezTo>
                    <a:pt x="1" y="8807"/>
                    <a:pt x="1" y="9172"/>
                    <a:pt x="57" y="9510"/>
                  </a:cubicBezTo>
                  <a:lnTo>
                    <a:pt x="1295" y="9369"/>
                  </a:lnTo>
                  <a:cubicBezTo>
                    <a:pt x="1239" y="9060"/>
                    <a:pt x="1239" y="8778"/>
                    <a:pt x="1239" y="8469"/>
                  </a:cubicBezTo>
                  <a:lnTo>
                    <a:pt x="1239" y="8047"/>
                  </a:lnTo>
                  <a:lnTo>
                    <a:pt x="1" y="7963"/>
                  </a:lnTo>
                  <a:close/>
                  <a:moveTo>
                    <a:pt x="15671" y="9341"/>
                  </a:moveTo>
                  <a:cubicBezTo>
                    <a:pt x="15615" y="9791"/>
                    <a:pt x="15530" y="10213"/>
                    <a:pt x="15390" y="10635"/>
                  </a:cubicBezTo>
                  <a:lnTo>
                    <a:pt x="16571" y="10973"/>
                  </a:lnTo>
                  <a:cubicBezTo>
                    <a:pt x="16712" y="10495"/>
                    <a:pt x="16825" y="9988"/>
                    <a:pt x="16881" y="9482"/>
                  </a:cubicBezTo>
                  <a:lnTo>
                    <a:pt x="15671" y="9341"/>
                  </a:lnTo>
                  <a:close/>
                  <a:moveTo>
                    <a:pt x="1858" y="11451"/>
                  </a:moveTo>
                  <a:lnTo>
                    <a:pt x="732" y="11957"/>
                  </a:lnTo>
                  <a:cubicBezTo>
                    <a:pt x="957" y="12436"/>
                    <a:pt x="1211" y="12886"/>
                    <a:pt x="1492" y="13308"/>
                  </a:cubicBezTo>
                  <a:lnTo>
                    <a:pt x="2505" y="12605"/>
                  </a:lnTo>
                  <a:cubicBezTo>
                    <a:pt x="2252" y="12239"/>
                    <a:pt x="2027" y="11845"/>
                    <a:pt x="1858" y="11451"/>
                  </a:cubicBezTo>
                  <a:close/>
                  <a:moveTo>
                    <a:pt x="14461" y="12576"/>
                  </a:moveTo>
                  <a:cubicBezTo>
                    <a:pt x="14208" y="12942"/>
                    <a:pt x="13927" y="13280"/>
                    <a:pt x="13617" y="13589"/>
                  </a:cubicBezTo>
                  <a:lnTo>
                    <a:pt x="14490" y="14433"/>
                  </a:lnTo>
                  <a:cubicBezTo>
                    <a:pt x="14855" y="14096"/>
                    <a:pt x="15165" y="13702"/>
                    <a:pt x="15474" y="13280"/>
                  </a:cubicBezTo>
                  <a:lnTo>
                    <a:pt x="14461" y="12576"/>
                  </a:lnTo>
                  <a:close/>
                  <a:moveTo>
                    <a:pt x="3996" y="14180"/>
                  </a:moveTo>
                  <a:lnTo>
                    <a:pt x="3236" y="15137"/>
                  </a:lnTo>
                  <a:cubicBezTo>
                    <a:pt x="3658" y="15474"/>
                    <a:pt x="4080" y="15727"/>
                    <a:pt x="4530" y="15980"/>
                  </a:cubicBezTo>
                  <a:lnTo>
                    <a:pt x="5093" y="14883"/>
                  </a:lnTo>
                  <a:cubicBezTo>
                    <a:pt x="4727" y="14686"/>
                    <a:pt x="4333" y="14461"/>
                    <a:pt x="3996" y="14180"/>
                  </a:cubicBezTo>
                  <a:close/>
                  <a:moveTo>
                    <a:pt x="11873" y="14883"/>
                  </a:moveTo>
                  <a:cubicBezTo>
                    <a:pt x="11479" y="15080"/>
                    <a:pt x="11085" y="15249"/>
                    <a:pt x="10663" y="15390"/>
                  </a:cubicBezTo>
                  <a:lnTo>
                    <a:pt x="11029" y="16571"/>
                  </a:lnTo>
                  <a:cubicBezTo>
                    <a:pt x="11507" y="16402"/>
                    <a:pt x="11986" y="16206"/>
                    <a:pt x="12464" y="15980"/>
                  </a:cubicBezTo>
                  <a:lnTo>
                    <a:pt x="11873" y="14883"/>
                  </a:lnTo>
                  <a:close/>
                  <a:moveTo>
                    <a:pt x="7175" y="15615"/>
                  </a:moveTo>
                  <a:lnTo>
                    <a:pt x="6950" y="16824"/>
                  </a:lnTo>
                  <a:cubicBezTo>
                    <a:pt x="7456" y="16909"/>
                    <a:pt x="7963" y="16965"/>
                    <a:pt x="8469" y="16965"/>
                  </a:cubicBezTo>
                  <a:lnTo>
                    <a:pt x="8497" y="16965"/>
                  </a:lnTo>
                  <a:lnTo>
                    <a:pt x="8469" y="15727"/>
                  </a:lnTo>
                  <a:cubicBezTo>
                    <a:pt x="8019" y="15727"/>
                    <a:pt x="7597" y="15699"/>
                    <a:pt x="7175" y="156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742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1846413" y="1096200"/>
            <a:ext cx="5451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6" name="Google Shape;86;p11"/>
          <p:cNvSpPr/>
          <p:nvPr/>
        </p:nvSpPr>
        <p:spPr>
          <a:xfrm>
            <a:off x="8046075" y="5350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1"/>
          <p:cNvSpPr/>
          <p:nvPr/>
        </p:nvSpPr>
        <p:spPr>
          <a:xfrm flipH="1">
            <a:off x="0" y="24155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176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5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578675" y="1864925"/>
            <a:ext cx="2619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2" hasCustomPrompt="1"/>
          </p:nvPr>
        </p:nvSpPr>
        <p:spPr>
          <a:xfrm>
            <a:off x="1250550" y="1164882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1"/>
          </p:nvPr>
        </p:nvSpPr>
        <p:spPr>
          <a:xfrm>
            <a:off x="720000" y="228973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3"/>
          </p:nvPr>
        </p:nvSpPr>
        <p:spPr>
          <a:xfrm>
            <a:off x="3262500" y="18649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title" idx="4" hasCustomPrompt="1"/>
          </p:nvPr>
        </p:nvSpPr>
        <p:spPr>
          <a:xfrm>
            <a:off x="3934350" y="1164882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>
            <a:off x="3403800" y="228973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6"/>
          </p:nvPr>
        </p:nvSpPr>
        <p:spPr>
          <a:xfrm>
            <a:off x="5946300" y="18649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idx="7" hasCustomPrompt="1"/>
          </p:nvPr>
        </p:nvSpPr>
        <p:spPr>
          <a:xfrm>
            <a:off x="6618150" y="116487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8"/>
          </p:nvPr>
        </p:nvSpPr>
        <p:spPr>
          <a:xfrm>
            <a:off x="6087600" y="228973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title" idx="9"/>
          </p:nvPr>
        </p:nvSpPr>
        <p:spPr>
          <a:xfrm>
            <a:off x="578675" y="37163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 idx="13" hasCustomPrompt="1"/>
          </p:nvPr>
        </p:nvSpPr>
        <p:spPr>
          <a:xfrm>
            <a:off x="1250550" y="301628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4"/>
          </p:nvPr>
        </p:nvSpPr>
        <p:spPr>
          <a:xfrm>
            <a:off x="720000" y="414113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title" idx="15"/>
          </p:nvPr>
        </p:nvSpPr>
        <p:spPr>
          <a:xfrm>
            <a:off x="3262488" y="37163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16" hasCustomPrompt="1"/>
          </p:nvPr>
        </p:nvSpPr>
        <p:spPr>
          <a:xfrm>
            <a:off x="3934350" y="301628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7"/>
          </p:nvPr>
        </p:nvSpPr>
        <p:spPr>
          <a:xfrm>
            <a:off x="3403800" y="414113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 idx="18"/>
          </p:nvPr>
        </p:nvSpPr>
        <p:spPr>
          <a:xfrm>
            <a:off x="5946300" y="37163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 idx="19" hasCustomPrompt="1"/>
          </p:nvPr>
        </p:nvSpPr>
        <p:spPr>
          <a:xfrm>
            <a:off x="6618150" y="301628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20"/>
          </p:nvPr>
        </p:nvSpPr>
        <p:spPr>
          <a:xfrm>
            <a:off x="6087600" y="41411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21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0" name="Google Shape;130;p16"/>
          <p:cNvGrpSpPr/>
          <p:nvPr/>
        </p:nvGrpSpPr>
        <p:grpSpPr>
          <a:xfrm rot="5400000" flipH="1">
            <a:off x="8358775" y="4211105"/>
            <a:ext cx="843161" cy="430100"/>
            <a:chOff x="6404925" y="4213150"/>
            <a:chExt cx="697750" cy="355925"/>
          </a:xfrm>
        </p:grpSpPr>
        <p:sp>
          <p:nvSpPr>
            <p:cNvPr id="131" name="Google Shape;131;p16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029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subTitle" idx="1"/>
          </p:nvPr>
        </p:nvSpPr>
        <p:spPr>
          <a:xfrm>
            <a:off x="1080750" y="3354125"/>
            <a:ext cx="2620800" cy="12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1808175" y="2503100"/>
            <a:ext cx="1254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8" name="Google Shape;148;p18"/>
          <p:cNvGrpSpPr/>
          <p:nvPr/>
        </p:nvGrpSpPr>
        <p:grpSpPr>
          <a:xfrm>
            <a:off x="-508928" y="-1366420"/>
            <a:ext cx="3191474" cy="3193243"/>
            <a:chOff x="3092950" y="2470300"/>
            <a:chExt cx="1262500" cy="1263200"/>
          </a:xfrm>
        </p:grpSpPr>
        <p:sp>
          <p:nvSpPr>
            <p:cNvPr id="149" name="Google Shape;149;p18"/>
            <p:cNvSpPr/>
            <p:nvPr/>
          </p:nvSpPr>
          <p:spPr>
            <a:xfrm>
              <a:off x="3092950" y="2470300"/>
              <a:ext cx="1262500" cy="1263200"/>
            </a:xfrm>
            <a:custGeom>
              <a:avLst/>
              <a:gdLst/>
              <a:ahLst/>
              <a:cxnLst/>
              <a:rect l="l" t="t" r="r" b="b"/>
              <a:pathLst>
                <a:path w="50500" h="50528" extrusionOk="0">
                  <a:moveTo>
                    <a:pt x="25236" y="1"/>
                  </a:moveTo>
                  <a:cubicBezTo>
                    <a:pt x="24898" y="1"/>
                    <a:pt x="24532" y="29"/>
                    <a:pt x="24195" y="29"/>
                  </a:cubicBezTo>
                  <a:lnTo>
                    <a:pt x="24223" y="1267"/>
                  </a:lnTo>
                  <a:cubicBezTo>
                    <a:pt x="24560" y="1239"/>
                    <a:pt x="24870" y="1239"/>
                    <a:pt x="25208" y="1239"/>
                  </a:cubicBezTo>
                  <a:lnTo>
                    <a:pt x="25686" y="1239"/>
                  </a:lnTo>
                  <a:lnTo>
                    <a:pt x="25714" y="1"/>
                  </a:lnTo>
                  <a:close/>
                  <a:moveTo>
                    <a:pt x="28246" y="169"/>
                  </a:moveTo>
                  <a:lnTo>
                    <a:pt x="28105" y="1407"/>
                  </a:lnTo>
                  <a:cubicBezTo>
                    <a:pt x="28584" y="1464"/>
                    <a:pt x="29062" y="1520"/>
                    <a:pt x="29540" y="1604"/>
                  </a:cubicBezTo>
                  <a:lnTo>
                    <a:pt x="29765" y="395"/>
                  </a:lnTo>
                  <a:cubicBezTo>
                    <a:pt x="29259" y="310"/>
                    <a:pt x="28752" y="226"/>
                    <a:pt x="28246" y="169"/>
                  </a:cubicBezTo>
                  <a:close/>
                  <a:moveTo>
                    <a:pt x="21663" y="254"/>
                  </a:moveTo>
                  <a:cubicBezTo>
                    <a:pt x="21156" y="338"/>
                    <a:pt x="20650" y="423"/>
                    <a:pt x="20144" y="507"/>
                  </a:cubicBezTo>
                  <a:lnTo>
                    <a:pt x="20397" y="1717"/>
                  </a:lnTo>
                  <a:cubicBezTo>
                    <a:pt x="20847" y="1632"/>
                    <a:pt x="21353" y="1548"/>
                    <a:pt x="21832" y="1464"/>
                  </a:cubicBezTo>
                  <a:lnTo>
                    <a:pt x="21663" y="254"/>
                  </a:lnTo>
                  <a:close/>
                  <a:moveTo>
                    <a:pt x="32241" y="985"/>
                  </a:moveTo>
                  <a:lnTo>
                    <a:pt x="31875" y="2167"/>
                  </a:lnTo>
                  <a:cubicBezTo>
                    <a:pt x="32353" y="2308"/>
                    <a:pt x="32804" y="2448"/>
                    <a:pt x="33282" y="2617"/>
                  </a:cubicBezTo>
                  <a:lnTo>
                    <a:pt x="33704" y="1435"/>
                  </a:lnTo>
                  <a:cubicBezTo>
                    <a:pt x="33226" y="1295"/>
                    <a:pt x="32719" y="1126"/>
                    <a:pt x="32241" y="985"/>
                  </a:cubicBezTo>
                  <a:close/>
                  <a:moveTo>
                    <a:pt x="17668" y="1154"/>
                  </a:moveTo>
                  <a:cubicBezTo>
                    <a:pt x="17190" y="1295"/>
                    <a:pt x="16711" y="1464"/>
                    <a:pt x="16233" y="1661"/>
                  </a:cubicBezTo>
                  <a:lnTo>
                    <a:pt x="16683" y="2814"/>
                  </a:lnTo>
                  <a:cubicBezTo>
                    <a:pt x="17133" y="2645"/>
                    <a:pt x="17612" y="2476"/>
                    <a:pt x="18034" y="2336"/>
                  </a:cubicBezTo>
                  <a:lnTo>
                    <a:pt x="17668" y="1154"/>
                  </a:lnTo>
                  <a:close/>
                  <a:moveTo>
                    <a:pt x="36039" y="2420"/>
                  </a:moveTo>
                  <a:lnTo>
                    <a:pt x="35504" y="3517"/>
                  </a:lnTo>
                  <a:cubicBezTo>
                    <a:pt x="35954" y="3742"/>
                    <a:pt x="36376" y="3967"/>
                    <a:pt x="36798" y="4193"/>
                  </a:cubicBezTo>
                  <a:lnTo>
                    <a:pt x="37389" y="3123"/>
                  </a:lnTo>
                  <a:cubicBezTo>
                    <a:pt x="36939" y="2870"/>
                    <a:pt x="36489" y="2645"/>
                    <a:pt x="36039" y="2420"/>
                  </a:cubicBezTo>
                  <a:close/>
                  <a:moveTo>
                    <a:pt x="13926" y="2673"/>
                  </a:moveTo>
                  <a:cubicBezTo>
                    <a:pt x="13448" y="2927"/>
                    <a:pt x="13026" y="3152"/>
                    <a:pt x="12576" y="3405"/>
                  </a:cubicBezTo>
                  <a:lnTo>
                    <a:pt x="13195" y="4474"/>
                  </a:lnTo>
                  <a:cubicBezTo>
                    <a:pt x="13617" y="4221"/>
                    <a:pt x="14039" y="3996"/>
                    <a:pt x="14461" y="3771"/>
                  </a:cubicBezTo>
                  <a:lnTo>
                    <a:pt x="13926" y="2673"/>
                  </a:lnTo>
                  <a:close/>
                  <a:moveTo>
                    <a:pt x="39556" y="4446"/>
                  </a:moveTo>
                  <a:lnTo>
                    <a:pt x="38852" y="5459"/>
                  </a:lnTo>
                  <a:cubicBezTo>
                    <a:pt x="39246" y="5740"/>
                    <a:pt x="39640" y="6021"/>
                    <a:pt x="40034" y="6331"/>
                  </a:cubicBezTo>
                  <a:lnTo>
                    <a:pt x="40793" y="5346"/>
                  </a:lnTo>
                  <a:cubicBezTo>
                    <a:pt x="40400" y="5037"/>
                    <a:pt x="39978" y="4727"/>
                    <a:pt x="39556" y="4446"/>
                  </a:cubicBezTo>
                  <a:close/>
                  <a:moveTo>
                    <a:pt x="10438" y="4783"/>
                  </a:moveTo>
                  <a:cubicBezTo>
                    <a:pt x="10044" y="5093"/>
                    <a:pt x="9622" y="5402"/>
                    <a:pt x="9228" y="5712"/>
                  </a:cubicBezTo>
                  <a:lnTo>
                    <a:pt x="10016" y="6668"/>
                  </a:lnTo>
                  <a:cubicBezTo>
                    <a:pt x="10381" y="6359"/>
                    <a:pt x="10775" y="6077"/>
                    <a:pt x="11169" y="5796"/>
                  </a:cubicBezTo>
                  <a:lnTo>
                    <a:pt x="10438" y="4783"/>
                  </a:lnTo>
                  <a:close/>
                  <a:moveTo>
                    <a:pt x="42706" y="7006"/>
                  </a:moveTo>
                  <a:lnTo>
                    <a:pt x="41862" y="7906"/>
                  </a:lnTo>
                  <a:cubicBezTo>
                    <a:pt x="42200" y="8244"/>
                    <a:pt x="42538" y="8581"/>
                    <a:pt x="42875" y="8947"/>
                  </a:cubicBezTo>
                  <a:lnTo>
                    <a:pt x="43776" y="8103"/>
                  </a:lnTo>
                  <a:cubicBezTo>
                    <a:pt x="43438" y="7709"/>
                    <a:pt x="43072" y="7372"/>
                    <a:pt x="42706" y="7006"/>
                  </a:cubicBezTo>
                  <a:close/>
                  <a:moveTo>
                    <a:pt x="7371" y="7428"/>
                  </a:moveTo>
                  <a:cubicBezTo>
                    <a:pt x="7005" y="7794"/>
                    <a:pt x="6640" y="8159"/>
                    <a:pt x="6302" y="8553"/>
                  </a:cubicBezTo>
                  <a:lnTo>
                    <a:pt x="7230" y="9369"/>
                  </a:lnTo>
                  <a:cubicBezTo>
                    <a:pt x="7540" y="9003"/>
                    <a:pt x="7877" y="8638"/>
                    <a:pt x="8243" y="8300"/>
                  </a:cubicBezTo>
                  <a:lnTo>
                    <a:pt x="7371" y="7428"/>
                  </a:lnTo>
                  <a:close/>
                  <a:moveTo>
                    <a:pt x="45407" y="10044"/>
                  </a:moveTo>
                  <a:lnTo>
                    <a:pt x="44423" y="10804"/>
                  </a:lnTo>
                  <a:cubicBezTo>
                    <a:pt x="44704" y="11170"/>
                    <a:pt x="44985" y="11592"/>
                    <a:pt x="45267" y="11985"/>
                  </a:cubicBezTo>
                  <a:lnTo>
                    <a:pt x="46279" y="11310"/>
                  </a:lnTo>
                  <a:cubicBezTo>
                    <a:pt x="45998" y="10888"/>
                    <a:pt x="45717" y="10466"/>
                    <a:pt x="45407" y="10044"/>
                  </a:cubicBezTo>
                  <a:close/>
                  <a:moveTo>
                    <a:pt x="4726" y="10522"/>
                  </a:moveTo>
                  <a:cubicBezTo>
                    <a:pt x="4417" y="10944"/>
                    <a:pt x="4136" y="11366"/>
                    <a:pt x="3882" y="11788"/>
                  </a:cubicBezTo>
                  <a:lnTo>
                    <a:pt x="4895" y="12464"/>
                  </a:lnTo>
                  <a:cubicBezTo>
                    <a:pt x="5148" y="12042"/>
                    <a:pt x="5430" y="11648"/>
                    <a:pt x="5711" y="11226"/>
                  </a:cubicBezTo>
                  <a:lnTo>
                    <a:pt x="4726" y="10522"/>
                  </a:lnTo>
                  <a:close/>
                  <a:moveTo>
                    <a:pt x="47602" y="13476"/>
                  </a:moveTo>
                  <a:lnTo>
                    <a:pt x="46504" y="14067"/>
                  </a:lnTo>
                  <a:cubicBezTo>
                    <a:pt x="46730" y="14489"/>
                    <a:pt x="46955" y="14911"/>
                    <a:pt x="47152" y="15361"/>
                  </a:cubicBezTo>
                  <a:lnTo>
                    <a:pt x="48249" y="14855"/>
                  </a:lnTo>
                  <a:cubicBezTo>
                    <a:pt x="48052" y="14405"/>
                    <a:pt x="47827" y="13927"/>
                    <a:pt x="47602" y="13476"/>
                  </a:cubicBezTo>
                  <a:close/>
                  <a:moveTo>
                    <a:pt x="2616" y="14011"/>
                  </a:moveTo>
                  <a:cubicBezTo>
                    <a:pt x="2391" y="14461"/>
                    <a:pt x="2166" y="14939"/>
                    <a:pt x="1969" y="15418"/>
                  </a:cubicBezTo>
                  <a:lnTo>
                    <a:pt x="3095" y="15896"/>
                  </a:lnTo>
                  <a:cubicBezTo>
                    <a:pt x="3292" y="15446"/>
                    <a:pt x="3489" y="14996"/>
                    <a:pt x="3714" y="14574"/>
                  </a:cubicBezTo>
                  <a:lnTo>
                    <a:pt x="2616" y="14011"/>
                  </a:lnTo>
                  <a:close/>
                  <a:moveTo>
                    <a:pt x="49177" y="17218"/>
                  </a:moveTo>
                  <a:lnTo>
                    <a:pt x="48024" y="17612"/>
                  </a:lnTo>
                  <a:cubicBezTo>
                    <a:pt x="48164" y="18062"/>
                    <a:pt x="48333" y="18512"/>
                    <a:pt x="48446" y="18991"/>
                  </a:cubicBezTo>
                  <a:lnTo>
                    <a:pt x="49627" y="18681"/>
                  </a:lnTo>
                  <a:cubicBezTo>
                    <a:pt x="49487" y="18175"/>
                    <a:pt x="49346" y="17696"/>
                    <a:pt x="49177" y="17218"/>
                  </a:cubicBezTo>
                  <a:close/>
                  <a:moveTo>
                    <a:pt x="1097" y="17781"/>
                  </a:moveTo>
                  <a:cubicBezTo>
                    <a:pt x="957" y="18259"/>
                    <a:pt x="816" y="18766"/>
                    <a:pt x="703" y="19244"/>
                  </a:cubicBezTo>
                  <a:lnTo>
                    <a:pt x="1885" y="19525"/>
                  </a:lnTo>
                  <a:lnTo>
                    <a:pt x="1885" y="19553"/>
                  </a:lnTo>
                  <a:cubicBezTo>
                    <a:pt x="1998" y="19075"/>
                    <a:pt x="2138" y="18597"/>
                    <a:pt x="2279" y="18118"/>
                  </a:cubicBezTo>
                  <a:lnTo>
                    <a:pt x="1097" y="17781"/>
                  </a:lnTo>
                  <a:close/>
                  <a:moveTo>
                    <a:pt x="50162" y="21157"/>
                  </a:moveTo>
                  <a:lnTo>
                    <a:pt x="48952" y="21354"/>
                  </a:lnTo>
                  <a:cubicBezTo>
                    <a:pt x="49036" y="21832"/>
                    <a:pt x="49093" y="22310"/>
                    <a:pt x="49149" y="22789"/>
                  </a:cubicBezTo>
                  <a:lnTo>
                    <a:pt x="50359" y="22676"/>
                  </a:lnTo>
                  <a:cubicBezTo>
                    <a:pt x="50302" y="22170"/>
                    <a:pt x="50246" y="21663"/>
                    <a:pt x="50162" y="21157"/>
                  </a:cubicBezTo>
                  <a:close/>
                  <a:moveTo>
                    <a:pt x="225" y="21748"/>
                  </a:moveTo>
                  <a:cubicBezTo>
                    <a:pt x="141" y="22254"/>
                    <a:pt x="84" y="22760"/>
                    <a:pt x="56" y="23267"/>
                  </a:cubicBezTo>
                  <a:lnTo>
                    <a:pt x="1266" y="23351"/>
                  </a:lnTo>
                  <a:lnTo>
                    <a:pt x="1266" y="23379"/>
                  </a:lnTo>
                  <a:cubicBezTo>
                    <a:pt x="1322" y="22873"/>
                    <a:pt x="1379" y="22395"/>
                    <a:pt x="1435" y="21916"/>
                  </a:cubicBezTo>
                  <a:lnTo>
                    <a:pt x="225" y="21748"/>
                  </a:lnTo>
                  <a:close/>
                  <a:moveTo>
                    <a:pt x="49262" y="25208"/>
                  </a:moveTo>
                  <a:lnTo>
                    <a:pt x="49262" y="25264"/>
                  </a:lnTo>
                  <a:cubicBezTo>
                    <a:pt x="49262" y="25743"/>
                    <a:pt x="49262" y="26249"/>
                    <a:pt x="49233" y="26727"/>
                  </a:cubicBezTo>
                  <a:lnTo>
                    <a:pt x="50443" y="26783"/>
                  </a:lnTo>
                  <a:cubicBezTo>
                    <a:pt x="50471" y="26305"/>
                    <a:pt x="50499" y="25771"/>
                    <a:pt x="50499" y="25264"/>
                  </a:cubicBezTo>
                  <a:lnTo>
                    <a:pt x="50499" y="25208"/>
                  </a:lnTo>
                  <a:close/>
                  <a:moveTo>
                    <a:pt x="1210" y="25799"/>
                  </a:moveTo>
                  <a:lnTo>
                    <a:pt x="0" y="25827"/>
                  </a:lnTo>
                  <a:cubicBezTo>
                    <a:pt x="0" y="26333"/>
                    <a:pt x="28" y="26840"/>
                    <a:pt x="84" y="27346"/>
                  </a:cubicBezTo>
                  <a:lnTo>
                    <a:pt x="1294" y="27262"/>
                  </a:lnTo>
                  <a:cubicBezTo>
                    <a:pt x="1266" y="26755"/>
                    <a:pt x="1210" y="26277"/>
                    <a:pt x="1210" y="25799"/>
                  </a:cubicBezTo>
                  <a:close/>
                  <a:moveTo>
                    <a:pt x="48980" y="29147"/>
                  </a:moveTo>
                  <a:cubicBezTo>
                    <a:pt x="48896" y="29625"/>
                    <a:pt x="48811" y="30103"/>
                    <a:pt x="48699" y="30553"/>
                  </a:cubicBezTo>
                  <a:lnTo>
                    <a:pt x="49882" y="30828"/>
                  </a:lnTo>
                  <a:lnTo>
                    <a:pt x="49882" y="30828"/>
                  </a:lnTo>
                  <a:cubicBezTo>
                    <a:pt x="49994" y="30324"/>
                    <a:pt x="50106" y="29820"/>
                    <a:pt x="50190" y="29344"/>
                  </a:cubicBezTo>
                  <a:lnTo>
                    <a:pt x="48980" y="29147"/>
                  </a:lnTo>
                  <a:close/>
                  <a:moveTo>
                    <a:pt x="49882" y="30828"/>
                  </a:moveTo>
                  <a:lnTo>
                    <a:pt x="49882" y="30828"/>
                  </a:lnTo>
                  <a:cubicBezTo>
                    <a:pt x="49881" y="30831"/>
                    <a:pt x="49881" y="30833"/>
                    <a:pt x="49880" y="30835"/>
                  </a:cubicBezTo>
                  <a:lnTo>
                    <a:pt x="49909" y="30835"/>
                  </a:lnTo>
                  <a:lnTo>
                    <a:pt x="49882" y="30828"/>
                  </a:lnTo>
                  <a:close/>
                  <a:moveTo>
                    <a:pt x="1604" y="29653"/>
                  </a:moveTo>
                  <a:lnTo>
                    <a:pt x="394" y="29878"/>
                  </a:lnTo>
                  <a:cubicBezTo>
                    <a:pt x="506" y="30356"/>
                    <a:pt x="591" y="30863"/>
                    <a:pt x="732" y="31369"/>
                  </a:cubicBezTo>
                  <a:lnTo>
                    <a:pt x="1913" y="31060"/>
                  </a:lnTo>
                  <a:cubicBezTo>
                    <a:pt x="1801" y="30610"/>
                    <a:pt x="1688" y="30103"/>
                    <a:pt x="1604" y="29653"/>
                  </a:cubicBezTo>
                  <a:close/>
                  <a:moveTo>
                    <a:pt x="48052" y="32888"/>
                  </a:moveTo>
                  <a:cubicBezTo>
                    <a:pt x="47883" y="33339"/>
                    <a:pt x="47714" y="33789"/>
                    <a:pt x="47545" y="34239"/>
                  </a:cubicBezTo>
                  <a:lnTo>
                    <a:pt x="48671" y="34717"/>
                  </a:lnTo>
                  <a:cubicBezTo>
                    <a:pt x="48868" y="34239"/>
                    <a:pt x="49036" y="33761"/>
                    <a:pt x="49205" y="33282"/>
                  </a:cubicBezTo>
                  <a:lnTo>
                    <a:pt x="48052" y="32888"/>
                  </a:lnTo>
                  <a:close/>
                  <a:moveTo>
                    <a:pt x="2588" y="33367"/>
                  </a:moveTo>
                  <a:lnTo>
                    <a:pt x="1435" y="33789"/>
                  </a:lnTo>
                  <a:cubicBezTo>
                    <a:pt x="1604" y="34267"/>
                    <a:pt x="1801" y="34745"/>
                    <a:pt x="1998" y="35195"/>
                  </a:cubicBezTo>
                  <a:lnTo>
                    <a:pt x="3123" y="34717"/>
                  </a:lnTo>
                  <a:cubicBezTo>
                    <a:pt x="2954" y="34295"/>
                    <a:pt x="2757" y="33817"/>
                    <a:pt x="2588" y="33367"/>
                  </a:cubicBezTo>
                  <a:close/>
                  <a:moveTo>
                    <a:pt x="46504" y="36433"/>
                  </a:moveTo>
                  <a:cubicBezTo>
                    <a:pt x="46279" y="36883"/>
                    <a:pt x="46054" y="37305"/>
                    <a:pt x="45801" y="37699"/>
                  </a:cubicBezTo>
                  <a:lnTo>
                    <a:pt x="46842" y="38346"/>
                  </a:lnTo>
                  <a:lnTo>
                    <a:pt x="46870" y="38346"/>
                  </a:lnTo>
                  <a:cubicBezTo>
                    <a:pt x="47123" y="37924"/>
                    <a:pt x="47377" y="37474"/>
                    <a:pt x="47602" y="37024"/>
                  </a:cubicBezTo>
                  <a:lnTo>
                    <a:pt x="46504" y="36433"/>
                  </a:lnTo>
                  <a:close/>
                  <a:moveTo>
                    <a:pt x="4192" y="36883"/>
                  </a:moveTo>
                  <a:lnTo>
                    <a:pt x="3123" y="37474"/>
                  </a:lnTo>
                  <a:cubicBezTo>
                    <a:pt x="3348" y="37924"/>
                    <a:pt x="3629" y="38374"/>
                    <a:pt x="3882" y="38796"/>
                  </a:cubicBezTo>
                  <a:lnTo>
                    <a:pt x="4923" y="38121"/>
                  </a:lnTo>
                  <a:cubicBezTo>
                    <a:pt x="4670" y="37727"/>
                    <a:pt x="4417" y="37305"/>
                    <a:pt x="4192" y="36883"/>
                  </a:cubicBezTo>
                  <a:close/>
                  <a:moveTo>
                    <a:pt x="44451" y="39725"/>
                  </a:moveTo>
                  <a:cubicBezTo>
                    <a:pt x="44169" y="40119"/>
                    <a:pt x="43860" y="40484"/>
                    <a:pt x="43550" y="40850"/>
                  </a:cubicBezTo>
                  <a:lnTo>
                    <a:pt x="44479" y="41638"/>
                  </a:lnTo>
                  <a:cubicBezTo>
                    <a:pt x="44816" y="41244"/>
                    <a:pt x="45126" y="40850"/>
                    <a:pt x="45435" y="40456"/>
                  </a:cubicBezTo>
                  <a:lnTo>
                    <a:pt x="44451" y="39725"/>
                  </a:lnTo>
                  <a:close/>
                  <a:moveTo>
                    <a:pt x="6330" y="40119"/>
                  </a:moveTo>
                  <a:lnTo>
                    <a:pt x="5374" y="40878"/>
                  </a:lnTo>
                  <a:cubicBezTo>
                    <a:pt x="5683" y="41272"/>
                    <a:pt x="5992" y="41666"/>
                    <a:pt x="6330" y="42032"/>
                  </a:cubicBezTo>
                  <a:lnTo>
                    <a:pt x="7258" y="41216"/>
                  </a:lnTo>
                  <a:cubicBezTo>
                    <a:pt x="6949" y="40850"/>
                    <a:pt x="6611" y="40484"/>
                    <a:pt x="6330" y="40119"/>
                  </a:cubicBezTo>
                  <a:close/>
                  <a:moveTo>
                    <a:pt x="41891" y="42594"/>
                  </a:moveTo>
                  <a:cubicBezTo>
                    <a:pt x="41553" y="42932"/>
                    <a:pt x="41187" y="43270"/>
                    <a:pt x="40822" y="43579"/>
                  </a:cubicBezTo>
                  <a:lnTo>
                    <a:pt x="41609" y="44507"/>
                  </a:lnTo>
                  <a:cubicBezTo>
                    <a:pt x="42003" y="44198"/>
                    <a:pt x="42369" y="43832"/>
                    <a:pt x="42735" y="43495"/>
                  </a:cubicBezTo>
                  <a:lnTo>
                    <a:pt x="41891" y="42594"/>
                  </a:lnTo>
                  <a:close/>
                  <a:moveTo>
                    <a:pt x="8946" y="42960"/>
                  </a:moveTo>
                  <a:lnTo>
                    <a:pt x="8131" y="43860"/>
                  </a:lnTo>
                  <a:cubicBezTo>
                    <a:pt x="8496" y="44198"/>
                    <a:pt x="8890" y="44536"/>
                    <a:pt x="9284" y="44845"/>
                  </a:cubicBezTo>
                  <a:lnTo>
                    <a:pt x="10044" y="43917"/>
                  </a:lnTo>
                  <a:cubicBezTo>
                    <a:pt x="9678" y="43607"/>
                    <a:pt x="9312" y="43298"/>
                    <a:pt x="8946" y="42960"/>
                  </a:cubicBezTo>
                  <a:close/>
                  <a:moveTo>
                    <a:pt x="38880" y="45042"/>
                  </a:moveTo>
                  <a:cubicBezTo>
                    <a:pt x="38486" y="45323"/>
                    <a:pt x="38093" y="45576"/>
                    <a:pt x="37671" y="45830"/>
                  </a:cubicBezTo>
                  <a:lnTo>
                    <a:pt x="38318" y="46899"/>
                  </a:lnTo>
                  <a:cubicBezTo>
                    <a:pt x="38740" y="46617"/>
                    <a:pt x="39162" y="46364"/>
                    <a:pt x="39584" y="46055"/>
                  </a:cubicBezTo>
                  <a:lnTo>
                    <a:pt x="38880" y="45042"/>
                  </a:lnTo>
                  <a:close/>
                  <a:moveTo>
                    <a:pt x="11985" y="45323"/>
                  </a:moveTo>
                  <a:lnTo>
                    <a:pt x="11310" y="46364"/>
                  </a:lnTo>
                  <a:cubicBezTo>
                    <a:pt x="11732" y="46646"/>
                    <a:pt x="12182" y="46899"/>
                    <a:pt x="12604" y="47152"/>
                  </a:cubicBezTo>
                  <a:lnTo>
                    <a:pt x="13223" y="46111"/>
                  </a:lnTo>
                  <a:cubicBezTo>
                    <a:pt x="12801" y="45858"/>
                    <a:pt x="12407" y="45605"/>
                    <a:pt x="11985" y="45323"/>
                  </a:cubicBezTo>
                  <a:close/>
                  <a:moveTo>
                    <a:pt x="35561" y="46983"/>
                  </a:moveTo>
                  <a:cubicBezTo>
                    <a:pt x="35110" y="47208"/>
                    <a:pt x="34660" y="47405"/>
                    <a:pt x="34210" y="47574"/>
                  </a:cubicBezTo>
                  <a:lnTo>
                    <a:pt x="34688" y="48699"/>
                  </a:lnTo>
                  <a:cubicBezTo>
                    <a:pt x="35139" y="48530"/>
                    <a:pt x="35617" y="48305"/>
                    <a:pt x="36067" y="48108"/>
                  </a:cubicBezTo>
                  <a:lnTo>
                    <a:pt x="35561" y="46983"/>
                  </a:lnTo>
                  <a:close/>
                  <a:moveTo>
                    <a:pt x="15389" y="47208"/>
                  </a:moveTo>
                  <a:lnTo>
                    <a:pt x="14883" y="48333"/>
                  </a:lnTo>
                  <a:cubicBezTo>
                    <a:pt x="15333" y="48530"/>
                    <a:pt x="15811" y="48727"/>
                    <a:pt x="16289" y="48896"/>
                  </a:cubicBezTo>
                  <a:lnTo>
                    <a:pt x="16739" y="47771"/>
                  </a:lnTo>
                  <a:cubicBezTo>
                    <a:pt x="16289" y="47574"/>
                    <a:pt x="15839" y="47405"/>
                    <a:pt x="15389" y="47208"/>
                  </a:cubicBezTo>
                  <a:close/>
                  <a:moveTo>
                    <a:pt x="31931" y="48362"/>
                  </a:moveTo>
                  <a:cubicBezTo>
                    <a:pt x="31481" y="48502"/>
                    <a:pt x="31003" y="48615"/>
                    <a:pt x="30525" y="48727"/>
                  </a:cubicBezTo>
                  <a:lnTo>
                    <a:pt x="30806" y="49909"/>
                  </a:lnTo>
                  <a:cubicBezTo>
                    <a:pt x="31284" y="49796"/>
                    <a:pt x="31791" y="49684"/>
                    <a:pt x="32297" y="49543"/>
                  </a:cubicBezTo>
                  <a:lnTo>
                    <a:pt x="31931" y="48362"/>
                  </a:lnTo>
                  <a:close/>
                  <a:moveTo>
                    <a:pt x="19018" y="48502"/>
                  </a:moveTo>
                  <a:lnTo>
                    <a:pt x="18709" y="49684"/>
                  </a:lnTo>
                  <a:cubicBezTo>
                    <a:pt x="19215" y="49825"/>
                    <a:pt x="19693" y="49937"/>
                    <a:pt x="20200" y="50021"/>
                  </a:cubicBezTo>
                  <a:lnTo>
                    <a:pt x="20425" y="48812"/>
                  </a:lnTo>
                  <a:cubicBezTo>
                    <a:pt x="19975" y="48727"/>
                    <a:pt x="19496" y="48615"/>
                    <a:pt x="19018" y="48502"/>
                  </a:cubicBezTo>
                  <a:close/>
                  <a:moveTo>
                    <a:pt x="28133" y="49121"/>
                  </a:moveTo>
                  <a:cubicBezTo>
                    <a:pt x="27683" y="49177"/>
                    <a:pt x="27177" y="49234"/>
                    <a:pt x="26699" y="49262"/>
                  </a:cubicBezTo>
                  <a:lnTo>
                    <a:pt x="26783" y="50500"/>
                  </a:lnTo>
                  <a:cubicBezTo>
                    <a:pt x="27289" y="50443"/>
                    <a:pt x="27796" y="50415"/>
                    <a:pt x="28302" y="50359"/>
                  </a:cubicBezTo>
                  <a:lnTo>
                    <a:pt x="28133" y="49121"/>
                  </a:lnTo>
                  <a:close/>
                  <a:moveTo>
                    <a:pt x="22844" y="49177"/>
                  </a:moveTo>
                  <a:lnTo>
                    <a:pt x="22704" y="50415"/>
                  </a:lnTo>
                  <a:cubicBezTo>
                    <a:pt x="23210" y="50472"/>
                    <a:pt x="23716" y="50500"/>
                    <a:pt x="24223" y="50528"/>
                  </a:cubicBezTo>
                  <a:lnTo>
                    <a:pt x="24279" y="49290"/>
                  </a:lnTo>
                  <a:cubicBezTo>
                    <a:pt x="23801" y="49262"/>
                    <a:pt x="23323" y="49234"/>
                    <a:pt x="22844" y="491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290575" y="2668650"/>
              <a:ext cx="866525" cy="866525"/>
            </a:xfrm>
            <a:custGeom>
              <a:avLst/>
              <a:gdLst/>
              <a:ahLst/>
              <a:cxnLst/>
              <a:rect l="l" t="t" r="r" b="b"/>
              <a:pathLst>
                <a:path w="34661" h="34661" extrusionOk="0">
                  <a:moveTo>
                    <a:pt x="17781" y="0"/>
                  </a:moveTo>
                  <a:cubicBezTo>
                    <a:pt x="17274" y="0"/>
                    <a:pt x="16740" y="0"/>
                    <a:pt x="16262" y="28"/>
                  </a:cubicBezTo>
                  <a:lnTo>
                    <a:pt x="16318" y="1238"/>
                  </a:lnTo>
                  <a:lnTo>
                    <a:pt x="16346" y="1238"/>
                  </a:lnTo>
                  <a:cubicBezTo>
                    <a:pt x="16571" y="1224"/>
                    <a:pt x="16803" y="1217"/>
                    <a:pt x="17035" y="1217"/>
                  </a:cubicBezTo>
                  <a:cubicBezTo>
                    <a:pt x="17267" y="1217"/>
                    <a:pt x="17499" y="1224"/>
                    <a:pt x="17725" y="1238"/>
                  </a:cubicBezTo>
                  <a:lnTo>
                    <a:pt x="17781" y="0"/>
                  </a:lnTo>
                  <a:close/>
                  <a:moveTo>
                    <a:pt x="20285" y="253"/>
                  </a:moveTo>
                  <a:lnTo>
                    <a:pt x="20060" y="1463"/>
                  </a:lnTo>
                  <a:cubicBezTo>
                    <a:pt x="20538" y="1548"/>
                    <a:pt x="20988" y="1632"/>
                    <a:pt x="21438" y="1745"/>
                  </a:cubicBezTo>
                  <a:lnTo>
                    <a:pt x="21748" y="563"/>
                  </a:lnTo>
                  <a:cubicBezTo>
                    <a:pt x="21269" y="450"/>
                    <a:pt x="20763" y="338"/>
                    <a:pt x="20285" y="253"/>
                  </a:cubicBezTo>
                  <a:close/>
                  <a:moveTo>
                    <a:pt x="13758" y="366"/>
                  </a:moveTo>
                  <a:cubicBezTo>
                    <a:pt x="13279" y="450"/>
                    <a:pt x="12773" y="591"/>
                    <a:pt x="12295" y="732"/>
                  </a:cubicBezTo>
                  <a:lnTo>
                    <a:pt x="12632" y="1913"/>
                  </a:lnTo>
                  <a:lnTo>
                    <a:pt x="12661" y="1913"/>
                  </a:lnTo>
                  <a:cubicBezTo>
                    <a:pt x="13111" y="1773"/>
                    <a:pt x="13561" y="1660"/>
                    <a:pt x="14011" y="1548"/>
                  </a:cubicBezTo>
                  <a:lnTo>
                    <a:pt x="13758" y="366"/>
                  </a:lnTo>
                  <a:close/>
                  <a:moveTo>
                    <a:pt x="24139" y="1379"/>
                  </a:moveTo>
                  <a:lnTo>
                    <a:pt x="23661" y="2504"/>
                  </a:lnTo>
                  <a:cubicBezTo>
                    <a:pt x="24083" y="2701"/>
                    <a:pt x="24505" y="2898"/>
                    <a:pt x="24927" y="3123"/>
                  </a:cubicBezTo>
                  <a:lnTo>
                    <a:pt x="25489" y="2054"/>
                  </a:lnTo>
                  <a:cubicBezTo>
                    <a:pt x="25067" y="1801"/>
                    <a:pt x="24589" y="1576"/>
                    <a:pt x="24139" y="1379"/>
                  </a:cubicBezTo>
                  <a:close/>
                  <a:moveTo>
                    <a:pt x="9932" y="1632"/>
                  </a:moveTo>
                  <a:cubicBezTo>
                    <a:pt x="9481" y="1857"/>
                    <a:pt x="9031" y="2082"/>
                    <a:pt x="8609" y="2335"/>
                  </a:cubicBezTo>
                  <a:lnTo>
                    <a:pt x="9228" y="3404"/>
                  </a:lnTo>
                  <a:cubicBezTo>
                    <a:pt x="9650" y="3151"/>
                    <a:pt x="10044" y="2954"/>
                    <a:pt x="10466" y="2757"/>
                  </a:cubicBezTo>
                  <a:lnTo>
                    <a:pt x="9932" y="1632"/>
                  </a:lnTo>
                  <a:close/>
                  <a:moveTo>
                    <a:pt x="27627" y="3376"/>
                  </a:moveTo>
                  <a:lnTo>
                    <a:pt x="26896" y="4389"/>
                  </a:lnTo>
                  <a:cubicBezTo>
                    <a:pt x="27290" y="4642"/>
                    <a:pt x="27627" y="4952"/>
                    <a:pt x="27993" y="5261"/>
                  </a:cubicBezTo>
                  <a:lnTo>
                    <a:pt x="28809" y="4333"/>
                  </a:lnTo>
                  <a:cubicBezTo>
                    <a:pt x="28443" y="3995"/>
                    <a:pt x="28021" y="3686"/>
                    <a:pt x="27627" y="3376"/>
                  </a:cubicBezTo>
                  <a:close/>
                  <a:moveTo>
                    <a:pt x="6527" y="3770"/>
                  </a:moveTo>
                  <a:cubicBezTo>
                    <a:pt x="6134" y="4080"/>
                    <a:pt x="5740" y="4389"/>
                    <a:pt x="5374" y="4755"/>
                  </a:cubicBezTo>
                  <a:lnTo>
                    <a:pt x="6218" y="5655"/>
                  </a:lnTo>
                  <a:lnTo>
                    <a:pt x="6246" y="5655"/>
                  </a:lnTo>
                  <a:cubicBezTo>
                    <a:pt x="6584" y="5317"/>
                    <a:pt x="6921" y="5008"/>
                    <a:pt x="7287" y="4727"/>
                  </a:cubicBezTo>
                  <a:lnTo>
                    <a:pt x="6527" y="3770"/>
                  </a:lnTo>
                  <a:close/>
                  <a:moveTo>
                    <a:pt x="30553" y="6133"/>
                  </a:moveTo>
                  <a:lnTo>
                    <a:pt x="29625" y="6921"/>
                  </a:lnTo>
                  <a:cubicBezTo>
                    <a:pt x="29934" y="7287"/>
                    <a:pt x="30216" y="7652"/>
                    <a:pt x="30497" y="8046"/>
                  </a:cubicBezTo>
                  <a:lnTo>
                    <a:pt x="31482" y="7343"/>
                  </a:lnTo>
                  <a:cubicBezTo>
                    <a:pt x="31200" y="6921"/>
                    <a:pt x="30891" y="6527"/>
                    <a:pt x="30553" y="6133"/>
                  </a:cubicBezTo>
                  <a:close/>
                  <a:moveTo>
                    <a:pt x="3686" y="6612"/>
                  </a:moveTo>
                  <a:cubicBezTo>
                    <a:pt x="3377" y="7005"/>
                    <a:pt x="3067" y="7427"/>
                    <a:pt x="2814" y="7849"/>
                  </a:cubicBezTo>
                  <a:lnTo>
                    <a:pt x="3827" y="8525"/>
                  </a:lnTo>
                  <a:lnTo>
                    <a:pt x="3855" y="8525"/>
                  </a:lnTo>
                  <a:cubicBezTo>
                    <a:pt x="4108" y="8131"/>
                    <a:pt x="4361" y="7737"/>
                    <a:pt x="4643" y="7371"/>
                  </a:cubicBezTo>
                  <a:lnTo>
                    <a:pt x="3686" y="6612"/>
                  </a:lnTo>
                  <a:close/>
                  <a:moveTo>
                    <a:pt x="32804" y="9481"/>
                  </a:moveTo>
                  <a:lnTo>
                    <a:pt x="31707" y="10044"/>
                  </a:lnTo>
                  <a:cubicBezTo>
                    <a:pt x="31904" y="10466"/>
                    <a:pt x="32101" y="10888"/>
                    <a:pt x="32269" y="11338"/>
                  </a:cubicBezTo>
                  <a:lnTo>
                    <a:pt x="33423" y="10860"/>
                  </a:lnTo>
                  <a:cubicBezTo>
                    <a:pt x="33226" y="10410"/>
                    <a:pt x="33029" y="9931"/>
                    <a:pt x="32804" y="9481"/>
                  </a:cubicBezTo>
                  <a:close/>
                  <a:moveTo>
                    <a:pt x="1576" y="10044"/>
                  </a:moveTo>
                  <a:cubicBezTo>
                    <a:pt x="1351" y="10494"/>
                    <a:pt x="1182" y="10972"/>
                    <a:pt x="1013" y="11450"/>
                  </a:cubicBezTo>
                  <a:lnTo>
                    <a:pt x="2167" y="11872"/>
                  </a:lnTo>
                  <a:cubicBezTo>
                    <a:pt x="2307" y="11422"/>
                    <a:pt x="2504" y="10972"/>
                    <a:pt x="2701" y="10550"/>
                  </a:cubicBezTo>
                  <a:lnTo>
                    <a:pt x="1576" y="10044"/>
                  </a:lnTo>
                  <a:close/>
                  <a:moveTo>
                    <a:pt x="34183" y="13279"/>
                  </a:moveTo>
                  <a:lnTo>
                    <a:pt x="33001" y="13560"/>
                  </a:lnTo>
                  <a:cubicBezTo>
                    <a:pt x="33085" y="14011"/>
                    <a:pt x="33198" y="14461"/>
                    <a:pt x="33254" y="14939"/>
                  </a:cubicBezTo>
                  <a:lnTo>
                    <a:pt x="34464" y="14742"/>
                  </a:lnTo>
                  <a:cubicBezTo>
                    <a:pt x="34408" y="14264"/>
                    <a:pt x="34295" y="13757"/>
                    <a:pt x="34183" y="13279"/>
                  </a:cubicBezTo>
                  <a:close/>
                  <a:moveTo>
                    <a:pt x="338" y="13870"/>
                  </a:moveTo>
                  <a:cubicBezTo>
                    <a:pt x="226" y="14376"/>
                    <a:pt x="141" y="14883"/>
                    <a:pt x="85" y="15361"/>
                  </a:cubicBezTo>
                  <a:lnTo>
                    <a:pt x="1323" y="15502"/>
                  </a:lnTo>
                  <a:cubicBezTo>
                    <a:pt x="1379" y="15051"/>
                    <a:pt x="1435" y="14573"/>
                    <a:pt x="1548" y="14123"/>
                  </a:cubicBezTo>
                  <a:lnTo>
                    <a:pt x="338" y="13870"/>
                  </a:lnTo>
                  <a:close/>
                  <a:moveTo>
                    <a:pt x="33451" y="17274"/>
                  </a:moveTo>
                  <a:lnTo>
                    <a:pt x="33451" y="17330"/>
                  </a:lnTo>
                  <a:cubicBezTo>
                    <a:pt x="33451" y="17809"/>
                    <a:pt x="33423" y="18287"/>
                    <a:pt x="33395" y="18737"/>
                  </a:cubicBezTo>
                  <a:lnTo>
                    <a:pt x="34605" y="18849"/>
                  </a:lnTo>
                  <a:cubicBezTo>
                    <a:pt x="34661" y="18343"/>
                    <a:pt x="34661" y="17837"/>
                    <a:pt x="34661" y="17330"/>
                  </a:cubicBezTo>
                  <a:lnTo>
                    <a:pt x="34661" y="17274"/>
                  </a:lnTo>
                  <a:close/>
                  <a:moveTo>
                    <a:pt x="1210" y="17865"/>
                  </a:moveTo>
                  <a:lnTo>
                    <a:pt x="1" y="17893"/>
                  </a:lnTo>
                  <a:cubicBezTo>
                    <a:pt x="1" y="18399"/>
                    <a:pt x="57" y="18906"/>
                    <a:pt x="113" y="19412"/>
                  </a:cubicBezTo>
                  <a:lnTo>
                    <a:pt x="1323" y="19271"/>
                  </a:lnTo>
                  <a:cubicBezTo>
                    <a:pt x="1267" y="18821"/>
                    <a:pt x="1210" y="18343"/>
                    <a:pt x="1210" y="17865"/>
                  </a:cubicBezTo>
                  <a:close/>
                  <a:moveTo>
                    <a:pt x="33029" y="21072"/>
                  </a:moveTo>
                  <a:cubicBezTo>
                    <a:pt x="32917" y="21522"/>
                    <a:pt x="32776" y="22000"/>
                    <a:pt x="32635" y="22422"/>
                  </a:cubicBezTo>
                  <a:lnTo>
                    <a:pt x="33789" y="22816"/>
                  </a:lnTo>
                  <a:lnTo>
                    <a:pt x="33789" y="22788"/>
                  </a:lnTo>
                  <a:cubicBezTo>
                    <a:pt x="33957" y="22310"/>
                    <a:pt x="34098" y="21832"/>
                    <a:pt x="34211" y="21353"/>
                  </a:cubicBezTo>
                  <a:lnTo>
                    <a:pt x="33029" y="21072"/>
                  </a:lnTo>
                  <a:close/>
                  <a:moveTo>
                    <a:pt x="1773" y="21550"/>
                  </a:moveTo>
                  <a:lnTo>
                    <a:pt x="591" y="21888"/>
                  </a:lnTo>
                  <a:cubicBezTo>
                    <a:pt x="704" y="22366"/>
                    <a:pt x="873" y="22873"/>
                    <a:pt x="1041" y="23323"/>
                  </a:cubicBezTo>
                  <a:lnTo>
                    <a:pt x="2195" y="22901"/>
                  </a:lnTo>
                  <a:cubicBezTo>
                    <a:pt x="2026" y="22479"/>
                    <a:pt x="1885" y="22029"/>
                    <a:pt x="1773" y="21550"/>
                  </a:cubicBezTo>
                  <a:close/>
                  <a:moveTo>
                    <a:pt x="31735" y="24589"/>
                  </a:moveTo>
                  <a:cubicBezTo>
                    <a:pt x="31510" y="25011"/>
                    <a:pt x="31285" y="25433"/>
                    <a:pt x="31032" y="25827"/>
                  </a:cubicBezTo>
                  <a:lnTo>
                    <a:pt x="32101" y="26474"/>
                  </a:lnTo>
                  <a:lnTo>
                    <a:pt x="32101" y="26445"/>
                  </a:lnTo>
                  <a:cubicBezTo>
                    <a:pt x="32354" y="26023"/>
                    <a:pt x="32607" y="25573"/>
                    <a:pt x="32832" y="25151"/>
                  </a:cubicBezTo>
                  <a:lnTo>
                    <a:pt x="31735" y="24589"/>
                  </a:lnTo>
                  <a:close/>
                  <a:moveTo>
                    <a:pt x="3151" y="25039"/>
                  </a:moveTo>
                  <a:lnTo>
                    <a:pt x="2082" y="25630"/>
                  </a:lnTo>
                  <a:cubicBezTo>
                    <a:pt x="2307" y="26052"/>
                    <a:pt x="2561" y="26502"/>
                    <a:pt x="2842" y="26924"/>
                  </a:cubicBezTo>
                  <a:lnTo>
                    <a:pt x="3883" y="26249"/>
                  </a:lnTo>
                  <a:cubicBezTo>
                    <a:pt x="3630" y="25855"/>
                    <a:pt x="3377" y="25461"/>
                    <a:pt x="3151" y="25039"/>
                  </a:cubicBezTo>
                  <a:close/>
                  <a:moveTo>
                    <a:pt x="29681" y="27711"/>
                  </a:moveTo>
                  <a:cubicBezTo>
                    <a:pt x="29372" y="28077"/>
                    <a:pt x="29062" y="28415"/>
                    <a:pt x="28725" y="28752"/>
                  </a:cubicBezTo>
                  <a:lnTo>
                    <a:pt x="29597" y="29624"/>
                  </a:lnTo>
                  <a:lnTo>
                    <a:pt x="29597" y="29596"/>
                  </a:lnTo>
                  <a:cubicBezTo>
                    <a:pt x="29963" y="29231"/>
                    <a:pt x="30300" y="28865"/>
                    <a:pt x="30610" y="28499"/>
                  </a:cubicBezTo>
                  <a:lnTo>
                    <a:pt x="29681" y="27711"/>
                  </a:lnTo>
                  <a:close/>
                  <a:moveTo>
                    <a:pt x="5318" y="28105"/>
                  </a:moveTo>
                  <a:lnTo>
                    <a:pt x="4389" y="28921"/>
                  </a:lnTo>
                  <a:cubicBezTo>
                    <a:pt x="4727" y="29287"/>
                    <a:pt x="5093" y="29653"/>
                    <a:pt x="5430" y="29990"/>
                  </a:cubicBezTo>
                  <a:lnTo>
                    <a:pt x="6302" y="29090"/>
                  </a:lnTo>
                  <a:cubicBezTo>
                    <a:pt x="5937" y="28809"/>
                    <a:pt x="5627" y="28443"/>
                    <a:pt x="5318" y="28105"/>
                  </a:cubicBezTo>
                  <a:close/>
                  <a:moveTo>
                    <a:pt x="26952" y="30272"/>
                  </a:moveTo>
                  <a:cubicBezTo>
                    <a:pt x="26587" y="30553"/>
                    <a:pt x="26193" y="30806"/>
                    <a:pt x="25799" y="31059"/>
                  </a:cubicBezTo>
                  <a:lnTo>
                    <a:pt x="26446" y="32100"/>
                  </a:lnTo>
                  <a:cubicBezTo>
                    <a:pt x="26868" y="31847"/>
                    <a:pt x="27290" y="31538"/>
                    <a:pt x="27684" y="31256"/>
                  </a:cubicBezTo>
                  <a:lnTo>
                    <a:pt x="26952" y="30272"/>
                  </a:lnTo>
                  <a:close/>
                  <a:moveTo>
                    <a:pt x="8103" y="30553"/>
                  </a:moveTo>
                  <a:lnTo>
                    <a:pt x="7400" y="31566"/>
                  </a:lnTo>
                  <a:cubicBezTo>
                    <a:pt x="7822" y="31847"/>
                    <a:pt x="8244" y="32128"/>
                    <a:pt x="8666" y="32382"/>
                  </a:cubicBezTo>
                  <a:lnTo>
                    <a:pt x="9285" y="31312"/>
                  </a:lnTo>
                  <a:cubicBezTo>
                    <a:pt x="8891" y="31087"/>
                    <a:pt x="8497" y="30834"/>
                    <a:pt x="8103" y="30553"/>
                  </a:cubicBezTo>
                  <a:close/>
                  <a:moveTo>
                    <a:pt x="23717" y="32156"/>
                  </a:moveTo>
                  <a:cubicBezTo>
                    <a:pt x="23295" y="32325"/>
                    <a:pt x="22845" y="32494"/>
                    <a:pt x="22423" y="32635"/>
                  </a:cubicBezTo>
                  <a:lnTo>
                    <a:pt x="22789" y="33816"/>
                  </a:lnTo>
                  <a:cubicBezTo>
                    <a:pt x="23267" y="33648"/>
                    <a:pt x="23773" y="33451"/>
                    <a:pt x="24223" y="33282"/>
                  </a:cubicBezTo>
                  <a:lnTo>
                    <a:pt x="23717" y="32156"/>
                  </a:lnTo>
                  <a:close/>
                  <a:moveTo>
                    <a:pt x="11395" y="32325"/>
                  </a:moveTo>
                  <a:lnTo>
                    <a:pt x="10944" y="33479"/>
                  </a:lnTo>
                  <a:cubicBezTo>
                    <a:pt x="11423" y="33676"/>
                    <a:pt x="11901" y="33844"/>
                    <a:pt x="12379" y="33985"/>
                  </a:cubicBezTo>
                  <a:lnTo>
                    <a:pt x="12717" y="32804"/>
                  </a:lnTo>
                  <a:cubicBezTo>
                    <a:pt x="12267" y="32663"/>
                    <a:pt x="11845" y="32522"/>
                    <a:pt x="11395" y="32325"/>
                  </a:cubicBezTo>
                  <a:close/>
                  <a:moveTo>
                    <a:pt x="20172" y="33197"/>
                  </a:moveTo>
                  <a:cubicBezTo>
                    <a:pt x="19694" y="33282"/>
                    <a:pt x="19216" y="33338"/>
                    <a:pt x="18765" y="33394"/>
                  </a:cubicBezTo>
                  <a:lnTo>
                    <a:pt x="18850" y="34604"/>
                  </a:lnTo>
                  <a:cubicBezTo>
                    <a:pt x="19356" y="34576"/>
                    <a:pt x="19863" y="34520"/>
                    <a:pt x="20369" y="34407"/>
                  </a:cubicBezTo>
                  <a:lnTo>
                    <a:pt x="20172" y="33197"/>
                  </a:lnTo>
                  <a:close/>
                  <a:moveTo>
                    <a:pt x="15024" y="33282"/>
                  </a:moveTo>
                  <a:lnTo>
                    <a:pt x="14827" y="34520"/>
                  </a:lnTo>
                  <a:cubicBezTo>
                    <a:pt x="15333" y="34576"/>
                    <a:pt x="15840" y="34632"/>
                    <a:pt x="16346" y="34660"/>
                  </a:cubicBezTo>
                  <a:lnTo>
                    <a:pt x="16430" y="33422"/>
                  </a:lnTo>
                  <a:cubicBezTo>
                    <a:pt x="15952" y="33394"/>
                    <a:pt x="15474" y="33366"/>
                    <a:pt x="15024" y="332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/>
            <p:cNvSpPr/>
            <p:nvPr/>
          </p:nvSpPr>
          <p:spPr>
            <a:xfrm>
              <a:off x="3476250" y="2853625"/>
              <a:ext cx="496575" cy="497275"/>
            </a:xfrm>
            <a:custGeom>
              <a:avLst/>
              <a:gdLst/>
              <a:ahLst/>
              <a:cxnLst/>
              <a:rect l="l" t="t" r="r" b="b"/>
              <a:pathLst>
                <a:path w="19863" h="19891" extrusionOk="0">
                  <a:moveTo>
                    <a:pt x="9369" y="0"/>
                  </a:moveTo>
                  <a:cubicBezTo>
                    <a:pt x="8835" y="28"/>
                    <a:pt x="8328" y="85"/>
                    <a:pt x="7822" y="197"/>
                  </a:cubicBezTo>
                  <a:lnTo>
                    <a:pt x="8075" y="1407"/>
                  </a:lnTo>
                  <a:cubicBezTo>
                    <a:pt x="8525" y="1294"/>
                    <a:pt x="8975" y="1238"/>
                    <a:pt x="9425" y="1210"/>
                  </a:cubicBezTo>
                  <a:lnTo>
                    <a:pt x="9369" y="0"/>
                  </a:lnTo>
                  <a:close/>
                  <a:moveTo>
                    <a:pt x="11929" y="169"/>
                  </a:moveTo>
                  <a:lnTo>
                    <a:pt x="11676" y="1379"/>
                  </a:lnTo>
                  <a:cubicBezTo>
                    <a:pt x="12126" y="1463"/>
                    <a:pt x="12576" y="1604"/>
                    <a:pt x="12998" y="1773"/>
                  </a:cubicBezTo>
                  <a:lnTo>
                    <a:pt x="13448" y="619"/>
                  </a:lnTo>
                  <a:cubicBezTo>
                    <a:pt x="12942" y="422"/>
                    <a:pt x="12436" y="282"/>
                    <a:pt x="11929" y="169"/>
                  </a:cubicBezTo>
                  <a:close/>
                  <a:moveTo>
                    <a:pt x="5346" y="1069"/>
                  </a:moveTo>
                  <a:cubicBezTo>
                    <a:pt x="4896" y="1323"/>
                    <a:pt x="4446" y="1576"/>
                    <a:pt x="4024" y="1885"/>
                  </a:cubicBezTo>
                  <a:lnTo>
                    <a:pt x="4755" y="2870"/>
                  </a:lnTo>
                  <a:cubicBezTo>
                    <a:pt x="5121" y="2617"/>
                    <a:pt x="5515" y="2363"/>
                    <a:pt x="5909" y="2167"/>
                  </a:cubicBezTo>
                  <a:lnTo>
                    <a:pt x="5346" y="1069"/>
                  </a:lnTo>
                  <a:close/>
                  <a:moveTo>
                    <a:pt x="15727" y="1857"/>
                  </a:moveTo>
                  <a:lnTo>
                    <a:pt x="14996" y="2842"/>
                  </a:lnTo>
                  <a:cubicBezTo>
                    <a:pt x="15362" y="3123"/>
                    <a:pt x="15727" y="3404"/>
                    <a:pt x="16037" y="3742"/>
                  </a:cubicBezTo>
                  <a:lnTo>
                    <a:pt x="16909" y="2870"/>
                  </a:lnTo>
                  <a:cubicBezTo>
                    <a:pt x="16543" y="2504"/>
                    <a:pt x="16149" y="2167"/>
                    <a:pt x="15727" y="1857"/>
                  </a:cubicBezTo>
                  <a:close/>
                  <a:moveTo>
                    <a:pt x="2167" y="3658"/>
                  </a:moveTo>
                  <a:cubicBezTo>
                    <a:pt x="1829" y="4080"/>
                    <a:pt x="1548" y="4502"/>
                    <a:pt x="1267" y="4952"/>
                  </a:cubicBezTo>
                  <a:lnTo>
                    <a:pt x="2336" y="5571"/>
                  </a:lnTo>
                  <a:lnTo>
                    <a:pt x="2336" y="5599"/>
                  </a:lnTo>
                  <a:cubicBezTo>
                    <a:pt x="2561" y="5177"/>
                    <a:pt x="2814" y="4811"/>
                    <a:pt x="3124" y="4445"/>
                  </a:cubicBezTo>
                  <a:lnTo>
                    <a:pt x="2167" y="3658"/>
                  </a:lnTo>
                  <a:close/>
                  <a:moveTo>
                    <a:pt x="18512" y="4924"/>
                  </a:moveTo>
                  <a:lnTo>
                    <a:pt x="17443" y="5543"/>
                  </a:lnTo>
                  <a:cubicBezTo>
                    <a:pt x="17697" y="5936"/>
                    <a:pt x="17894" y="6330"/>
                    <a:pt x="18062" y="6780"/>
                  </a:cubicBezTo>
                  <a:lnTo>
                    <a:pt x="19188" y="6330"/>
                  </a:lnTo>
                  <a:cubicBezTo>
                    <a:pt x="18991" y="5852"/>
                    <a:pt x="18766" y="5374"/>
                    <a:pt x="18512" y="4924"/>
                  </a:cubicBezTo>
                  <a:close/>
                  <a:moveTo>
                    <a:pt x="282" y="7371"/>
                  </a:moveTo>
                  <a:cubicBezTo>
                    <a:pt x="141" y="7849"/>
                    <a:pt x="57" y="8384"/>
                    <a:pt x="1" y="8890"/>
                  </a:cubicBezTo>
                  <a:lnTo>
                    <a:pt x="1210" y="9031"/>
                  </a:lnTo>
                  <a:cubicBezTo>
                    <a:pt x="1267" y="8581"/>
                    <a:pt x="1351" y="8131"/>
                    <a:pt x="1464" y="7681"/>
                  </a:cubicBezTo>
                  <a:lnTo>
                    <a:pt x="282" y="7371"/>
                  </a:lnTo>
                  <a:close/>
                  <a:moveTo>
                    <a:pt x="19807" y="8862"/>
                  </a:moveTo>
                  <a:lnTo>
                    <a:pt x="18569" y="9003"/>
                  </a:lnTo>
                  <a:cubicBezTo>
                    <a:pt x="18597" y="9312"/>
                    <a:pt x="18625" y="9622"/>
                    <a:pt x="18625" y="9931"/>
                  </a:cubicBezTo>
                  <a:lnTo>
                    <a:pt x="18625" y="10381"/>
                  </a:lnTo>
                  <a:lnTo>
                    <a:pt x="19863" y="10438"/>
                  </a:lnTo>
                  <a:cubicBezTo>
                    <a:pt x="19863" y="10269"/>
                    <a:pt x="19863" y="10100"/>
                    <a:pt x="19863" y="9931"/>
                  </a:cubicBezTo>
                  <a:cubicBezTo>
                    <a:pt x="19863" y="9594"/>
                    <a:pt x="19835" y="9228"/>
                    <a:pt x="19807" y="8862"/>
                  </a:cubicBezTo>
                  <a:close/>
                  <a:moveTo>
                    <a:pt x="1295" y="11310"/>
                  </a:moveTo>
                  <a:lnTo>
                    <a:pt x="85" y="11507"/>
                  </a:lnTo>
                  <a:cubicBezTo>
                    <a:pt x="170" y="12013"/>
                    <a:pt x="282" y="12520"/>
                    <a:pt x="423" y="13026"/>
                  </a:cubicBezTo>
                  <a:lnTo>
                    <a:pt x="1604" y="12632"/>
                  </a:lnTo>
                  <a:cubicBezTo>
                    <a:pt x="1464" y="12210"/>
                    <a:pt x="1379" y="11760"/>
                    <a:pt x="1295" y="11310"/>
                  </a:cubicBezTo>
                  <a:close/>
                  <a:moveTo>
                    <a:pt x="18231" y="12604"/>
                  </a:moveTo>
                  <a:cubicBezTo>
                    <a:pt x="18090" y="13054"/>
                    <a:pt x="17922" y="13476"/>
                    <a:pt x="17697" y="13870"/>
                  </a:cubicBezTo>
                  <a:lnTo>
                    <a:pt x="18794" y="14433"/>
                  </a:lnTo>
                  <a:cubicBezTo>
                    <a:pt x="19047" y="13954"/>
                    <a:pt x="19244" y="13476"/>
                    <a:pt x="19385" y="12970"/>
                  </a:cubicBezTo>
                  <a:lnTo>
                    <a:pt x="18231" y="12604"/>
                  </a:lnTo>
                  <a:close/>
                  <a:moveTo>
                    <a:pt x="2561" y="14686"/>
                  </a:moveTo>
                  <a:lnTo>
                    <a:pt x="1548" y="15361"/>
                  </a:lnTo>
                  <a:cubicBezTo>
                    <a:pt x="1829" y="15783"/>
                    <a:pt x="2139" y="16205"/>
                    <a:pt x="2505" y="16599"/>
                  </a:cubicBezTo>
                  <a:lnTo>
                    <a:pt x="3405" y="15755"/>
                  </a:lnTo>
                  <a:cubicBezTo>
                    <a:pt x="3095" y="15417"/>
                    <a:pt x="2814" y="15052"/>
                    <a:pt x="2561" y="14686"/>
                  </a:cubicBezTo>
                  <a:close/>
                  <a:moveTo>
                    <a:pt x="16402" y="15755"/>
                  </a:moveTo>
                  <a:cubicBezTo>
                    <a:pt x="16093" y="16092"/>
                    <a:pt x="15755" y="16402"/>
                    <a:pt x="15418" y="16683"/>
                  </a:cubicBezTo>
                  <a:lnTo>
                    <a:pt x="16177" y="17640"/>
                  </a:lnTo>
                  <a:lnTo>
                    <a:pt x="16206" y="17668"/>
                  </a:lnTo>
                  <a:cubicBezTo>
                    <a:pt x="16599" y="17330"/>
                    <a:pt x="16965" y="16965"/>
                    <a:pt x="17303" y="16571"/>
                  </a:cubicBezTo>
                  <a:lnTo>
                    <a:pt x="16402" y="15755"/>
                  </a:lnTo>
                  <a:close/>
                  <a:moveTo>
                    <a:pt x="5121" y="17246"/>
                  </a:moveTo>
                  <a:lnTo>
                    <a:pt x="4474" y="18287"/>
                  </a:lnTo>
                  <a:cubicBezTo>
                    <a:pt x="4896" y="18568"/>
                    <a:pt x="5374" y="18821"/>
                    <a:pt x="5824" y="19018"/>
                  </a:cubicBezTo>
                  <a:lnTo>
                    <a:pt x="6331" y="17921"/>
                  </a:lnTo>
                  <a:cubicBezTo>
                    <a:pt x="5909" y="17724"/>
                    <a:pt x="5515" y="17499"/>
                    <a:pt x="5121" y="17246"/>
                  </a:cubicBezTo>
                  <a:close/>
                  <a:moveTo>
                    <a:pt x="13477" y="17893"/>
                  </a:moveTo>
                  <a:cubicBezTo>
                    <a:pt x="13055" y="18090"/>
                    <a:pt x="12633" y="18231"/>
                    <a:pt x="12182" y="18371"/>
                  </a:cubicBezTo>
                  <a:lnTo>
                    <a:pt x="12520" y="19553"/>
                  </a:lnTo>
                  <a:cubicBezTo>
                    <a:pt x="13026" y="19412"/>
                    <a:pt x="13505" y="19215"/>
                    <a:pt x="13983" y="19018"/>
                  </a:cubicBezTo>
                  <a:lnTo>
                    <a:pt x="13477" y="17893"/>
                  </a:lnTo>
                  <a:close/>
                  <a:moveTo>
                    <a:pt x="8525" y="18568"/>
                  </a:moveTo>
                  <a:lnTo>
                    <a:pt x="8356" y="19778"/>
                  </a:lnTo>
                  <a:cubicBezTo>
                    <a:pt x="8863" y="19862"/>
                    <a:pt x="9369" y="19890"/>
                    <a:pt x="9904" y="19890"/>
                  </a:cubicBezTo>
                  <a:lnTo>
                    <a:pt x="9932" y="19890"/>
                  </a:lnTo>
                  <a:lnTo>
                    <a:pt x="9932" y="18681"/>
                  </a:lnTo>
                  <a:lnTo>
                    <a:pt x="9904" y="18681"/>
                  </a:lnTo>
                  <a:cubicBezTo>
                    <a:pt x="9454" y="18681"/>
                    <a:pt x="8975" y="18624"/>
                    <a:pt x="8525" y="185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4909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subTitle" idx="1"/>
          </p:nvPr>
        </p:nvSpPr>
        <p:spPr>
          <a:xfrm>
            <a:off x="5521300" y="2025225"/>
            <a:ext cx="2907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5984650" y="1174225"/>
            <a:ext cx="198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2" name="Google Shape;162;p20"/>
          <p:cNvGrpSpPr/>
          <p:nvPr/>
        </p:nvGrpSpPr>
        <p:grpSpPr>
          <a:xfrm>
            <a:off x="6287472" y="3466830"/>
            <a:ext cx="3191474" cy="3193243"/>
            <a:chOff x="3092950" y="2470300"/>
            <a:chExt cx="1262500" cy="1263200"/>
          </a:xfrm>
        </p:grpSpPr>
        <p:sp>
          <p:nvSpPr>
            <p:cNvPr id="163" name="Google Shape;163;p20"/>
            <p:cNvSpPr/>
            <p:nvPr/>
          </p:nvSpPr>
          <p:spPr>
            <a:xfrm>
              <a:off x="3092950" y="2470300"/>
              <a:ext cx="1262500" cy="1263200"/>
            </a:xfrm>
            <a:custGeom>
              <a:avLst/>
              <a:gdLst/>
              <a:ahLst/>
              <a:cxnLst/>
              <a:rect l="l" t="t" r="r" b="b"/>
              <a:pathLst>
                <a:path w="50500" h="50528" extrusionOk="0">
                  <a:moveTo>
                    <a:pt x="25236" y="1"/>
                  </a:moveTo>
                  <a:cubicBezTo>
                    <a:pt x="24898" y="1"/>
                    <a:pt x="24532" y="29"/>
                    <a:pt x="24195" y="29"/>
                  </a:cubicBezTo>
                  <a:lnTo>
                    <a:pt x="24223" y="1267"/>
                  </a:lnTo>
                  <a:cubicBezTo>
                    <a:pt x="24560" y="1239"/>
                    <a:pt x="24870" y="1239"/>
                    <a:pt x="25208" y="1239"/>
                  </a:cubicBezTo>
                  <a:lnTo>
                    <a:pt x="25686" y="1239"/>
                  </a:lnTo>
                  <a:lnTo>
                    <a:pt x="25714" y="1"/>
                  </a:lnTo>
                  <a:close/>
                  <a:moveTo>
                    <a:pt x="28246" y="169"/>
                  </a:moveTo>
                  <a:lnTo>
                    <a:pt x="28105" y="1407"/>
                  </a:lnTo>
                  <a:cubicBezTo>
                    <a:pt x="28584" y="1464"/>
                    <a:pt x="29062" y="1520"/>
                    <a:pt x="29540" y="1604"/>
                  </a:cubicBezTo>
                  <a:lnTo>
                    <a:pt x="29765" y="395"/>
                  </a:lnTo>
                  <a:cubicBezTo>
                    <a:pt x="29259" y="310"/>
                    <a:pt x="28752" y="226"/>
                    <a:pt x="28246" y="169"/>
                  </a:cubicBezTo>
                  <a:close/>
                  <a:moveTo>
                    <a:pt x="21663" y="254"/>
                  </a:moveTo>
                  <a:cubicBezTo>
                    <a:pt x="21156" y="338"/>
                    <a:pt x="20650" y="423"/>
                    <a:pt x="20144" y="507"/>
                  </a:cubicBezTo>
                  <a:lnTo>
                    <a:pt x="20397" y="1717"/>
                  </a:lnTo>
                  <a:cubicBezTo>
                    <a:pt x="20847" y="1632"/>
                    <a:pt x="21353" y="1548"/>
                    <a:pt x="21832" y="1464"/>
                  </a:cubicBezTo>
                  <a:lnTo>
                    <a:pt x="21663" y="254"/>
                  </a:lnTo>
                  <a:close/>
                  <a:moveTo>
                    <a:pt x="32241" y="985"/>
                  </a:moveTo>
                  <a:lnTo>
                    <a:pt x="31875" y="2167"/>
                  </a:lnTo>
                  <a:cubicBezTo>
                    <a:pt x="32353" y="2308"/>
                    <a:pt x="32804" y="2448"/>
                    <a:pt x="33282" y="2617"/>
                  </a:cubicBezTo>
                  <a:lnTo>
                    <a:pt x="33704" y="1435"/>
                  </a:lnTo>
                  <a:cubicBezTo>
                    <a:pt x="33226" y="1295"/>
                    <a:pt x="32719" y="1126"/>
                    <a:pt x="32241" y="985"/>
                  </a:cubicBezTo>
                  <a:close/>
                  <a:moveTo>
                    <a:pt x="17668" y="1154"/>
                  </a:moveTo>
                  <a:cubicBezTo>
                    <a:pt x="17190" y="1295"/>
                    <a:pt x="16711" y="1464"/>
                    <a:pt x="16233" y="1661"/>
                  </a:cubicBezTo>
                  <a:lnTo>
                    <a:pt x="16683" y="2814"/>
                  </a:lnTo>
                  <a:cubicBezTo>
                    <a:pt x="17133" y="2645"/>
                    <a:pt x="17612" y="2476"/>
                    <a:pt x="18034" y="2336"/>
                  </a:cubicBezTo>
                  <a:lnTo>
                    <a:pt x="17668" y="1154"/>
                  </a:lnTo>
                  <a:close/>
                  <a:moveTo>
                    <a:pt x="36039" y="2420"/>
                  </a:moveTo>
                  <a:lnTo>
                    <a:pt x="35504" y="3517"/>
                  </a:lnTo>
                  <a:cubicBezTo>
                    <a:pt x="35954" y="3742"/>
                    <a:pt x="36376" y="3967"/>
                    <a:pt x="36798" y="4193"/>
                  </a:cubicBezTo>
                  <a:lnTo>
                    <a:pt x="37389" y="3123"/>
                  </a:lnTo>
                  <a:cubicBezTo>
                    <a:pt x="36939" y="2870"/>
                    <a:pt x="36489" y="2645"/>
                    <a:pt x="36039" y="2420"/>
                  </a:cubicBezTo>
                  <a:close/>
                  <a:moveTo>
                    <a:pt x="13926" y="2673"/>
                  </a:moveTo>
                  <a:cubicBezTo>
                    <a:pt x="13448" y="2927"/>
                    <a:pt x="13026" y="3152"/>
                    <a:pt x="12576" y="3405"/>
                  </a:cubicBezTo>
                  <a:lnTo>
                    <a:pt x="13195" y="4474"/>
                  </a:lnTo>
                  <a:cubicBezTo>
                    <a:pt x="13617" y="4221"/>
                    <a:pt x="14039" y="3996"/>
                    <a:pt x="14461" y="3771"/>
                  </a:cubicBezTo>
                  <a:lnTo>
                    <a:pt x="13926" y="2673"/>
                  </a:lnTo>
                  <a:close/>
                  <a:moveTo>
                    <a:pt x="39556" y="4446"/>
                  </a:moveTo>
                  <a:lnTo>
                    <a:pt x="38852" y="5459"/>
                  </a:lnTo>
                  <a:cubicBezTo>
                    <a:pt x="39246" y="5740"/>
                    <a:pt x="39640" y="6021"/>
                    <a:pt x="40034" y="6331"/>
                  </a:cubicBezTo>
                  <a:lnTo>
                    <a:pt x="40793" y="5346"/>
                  </a:lnTo>
                  <a:cubicBezTo>
                    <a:pt x="40400" y="5037"/>
                    <a:pt x="39978" y="4727"/>
                    <a:pt x="39556" y="4446"/>
                  </a:cubicBezTo>
                  <a:close/>
                  <a:moveTo>
                    <a:pt x="10438" y="4783"/>
                  </a:moveTo>
                  <a:cubicBezTo>
                    <a:pt x="10044" y="5093"/>
                    <a:pt x="9622" y="5402"/>
                    <a:pt x="9228" y="5712"/>
                  </a:cubicBezTo>
                  <a:lnTo>
                    <a:pt x="10016" y="6668"/>
                  </a:lnTo>
                  <a:cubicBezTo>
                    <a:pt x="10381" y="6359"/>
                    <a:pt x="10775" y="6077"/>
                    <a:pt x="11169" y="5796"/>
                  </a:cubicBezTo>
                  <a:lnTo>
                    <a:pt x="10438" y="4783"/>
                  </a:lnTo>
                  <a:close/>
                  <a:moveTo>
                    <a:pt x="42706" y="7006"/>
                  </a:moveTo>
                  <a:lnTo>
                    <a:pt x="41862" y="7906"/>
                  </a:lnTo>
                  <a:cubicBezTo>
                    <a:pt x="42200" y="8244"/>
                    <a:pt x="42538" y="8581"/>
                    <a:pt x="42875" y="8947"/>
                  </a:cubicBezTo>
                  <a:lnTo>
                    <a:pt x="43776" y="8103"/>
                  </a:lnTo>
                  <a:cubicBezTo>
                    <a:pt x="43438" y="7709"/>
                    <a:pt x="43072" y="7372"/>
                    <a:pt x="42706" y="7006"/>
                  </a:cubicBezTo>
                  <a:close/>
                  <a:moveTo>
                    <a:pt x="7371" y="7428"/>
                  </a:moveTo>
                  <a:cubicBezTo>
                    <a:pt x="7005" y="7794"/>
                    <a:pt x="6640" y="8159"/>
                    <a:pt x="6302" y="8553"/>
                  </a:cubicBezTo>
                  <a:lnTo>
                    <a:pt x="7230" y="9369"/>
                  </a:lnTo>
                  <a:cubicBezTo>
                    <a:pt x="7540" y="9003"/>
                    <a:pt x="7877" y="8638"/>
                    <a:pt x="8243" y="8300"/>
                  </a:cubicBezTo>
                  <a:lnTo>
                    <a:pt x="7371" y="7428"/>
                  </a:lnTo>
                  <a:close/>
                  <a:moveTo>
                    <a:pt x="45407" y="10044"/>
                  </a:moveTo>
                  <a:lnTo>
                    <a:pt x="44423" y="10804"/>
                  </a:lnTo>
                  <a:cubicBezTo>
                    <a:pt x="44704" y="11170"/>
                    <a:pt x="44985" y="11592"/>
                    <a:pt x="45267" y="11985"/>
                  </a:cubicBezTo>
                  <a:lnTo>
                    <a:pt x="46279" y="11310"/>
                  </a:lnTo>
                  <a:cubicBezTo>
                    <a:pt x="45998" y="10888"/>
                    <a:pt x="45717" y="10466"/>
                    <a:pt x="45407" y="10044"/>
                  </a:cubicBezTo>
                  <a:close/>
                  <a:moveTo>
                    <a:pt x="4726" y="10522"/>
                  </a:moveTo>
                  <a:cubicBezTo>
                    <a:pt x="4417" y="10944"/>
                    <a:pt x="4136" y="11366"/>
                    <a:pt x="3882" y="11788"/>
                  </a:cubicBezTo>
                  <a:lnTo>
                    <a:pt x="4895" y="12464"/>
                  </a:lnTo>
                  <a:cubicBezTo>
                    <a:pt x="5148" y="12042"/>
                    <a:pt x="5430" y="11648"/>
                    <a:pt x="5711" y="11226"/>
                  </a:cubicBezTo>
                  <a:lnTo>
                    <a:pt x="4726" y="10522"/>
                  </a:lnTo>
                  <a:close/>
                  <a:moveTo>
                    <a:pt x="47602" y="13476"/>
                  </a:moveTo>
                  <a:lnTo>
                    <a:pt x="46504" y="14067"/>
                  </a:lnTo>
                  <a:cubicBezTo>
                    <a:pt x="46730" y="14489"/>
                    <a:pt x="46955" y="14911"/>
                    <a:pt x="47152" y="15361"/>
                  </a:cubicBezTo>
                  <a:lnTo>
                    <a:pt x="48249" y="14855"/>
                  </a:lnTo>
                  <a:cubicBezTo>
                    <a:pt x="48052" y="14405"/>
                    <a:pt x="47827" y="13927"/>
                    <a:pt x="47602" y="13476"/>
                  </a:cubicBezTo>
                  <a:close/>
                  <a:moveTo>
                    <a:pt x="2616" y="14011"/>
                  </a:moveTo>
                  <a:cubicBezTo>
                    <a:pt x="2391" y="14461"/>
                    <a:pt x="2166" y="14939"/>
                    <a:pt x="1969" y="15418"/>
                  </a:cubicBezTo>
                  <a:lnTo>
                    <a:pt x="3095" y="15896"/>
                  </a:lnTo>
                  <a:cubicBezTo>
                    <a:pt x="3292" y="15446"/>
                    <a:pt x="3489" y="14996"/>
                    <a:pt x="3714" y="14574"/>
                  </a:cubicBezTo>
                  <a:lnTo>
                    <a:pt x="2616" y="14011"/>
                  </a:lnTo>
                  <a:close/>
                  <a:moveTo>
                    <a:pt x="49177" y="17218"/>
                  </a:moveTo>
                  <a:lnTo>
                    <a:pt x="48024" y="17612"/>
                  </a:lnTo>
                  <a:cubicBezTo>
                    <a:pt x="48164" y="18062"/>
                    <a:pt x="48333" y="18512"/>
                    <a:pt x="48446" y="18991"/>
                  </a:cubicBezTo>
                  <a:lnTo>
                    <a:pt x="49627" y="18681"/>
                  </a:lnTo>
                  <a:cubicBezTo>
                    <a:pt x="49487" y="18175"/>
                    <a:pt x="49346" y="17696"/>
                    <a:pt x="49177" y="17218"/>
                  </a:cubicBezTo>
                  <a:close/>
                  <a:moveTo>
                    <a:pt x="1097" y="17781"/>
                  </a:moveTo>
                  <a:cubicBezTo>
                    <a:pt x="957" y="18259"/>
                    <a:pt x="816" y="18766"/>
                    <a:pt x="703" y="19244"/>
                  </a:cubicBezTo>
                  <a:lnTo>
                    <a:pt x="1885" y="19525"/>
                  </a:lnTo>
                  <a:lnTo>
                    <a:pt x="1885" y="19553"/>
                  </a:lnTo>
                  <a:cubicBezTo>
                    <a:pt x="1998" y="19075"/>
                    <a:pt x="2138" y="18597"/>
                    <a:pt x="2279" y="18118"/>
                  </a:cubicBezTo>
                  <a:lnTo>
                    <a:pt x="1097" y="17781"/>
                  </a:lnTo>
                  <a:close/>
                  <a:moveTo>
                    <a:pt x="50162" y="21157"/>
                  </a:moveTo>
                  <a:lnTo>
                    <a:pt x="48952" y="21354"/>
                  </a:lnTo>
                  <a:cubicBezTo>
                    <a:pt x="49036" y="21832"/>
                    <a:pt x="49093" y="22310"/>
                    <a:pt x="49149" y="22789"/>
                  </a:cubicBezTo>
                  <a:lnTo>
                    <a:pt x="50359" y="22676"/>
                  </a:lnTo>
                  <a:cubicBezTo>
                    <a:pt x="50302" y="22170"/>
                    <a:pt x="50246" y="21663"/>
                    <a:pt x="50162" y="21157"/>
                  </a:cubicBezTo>
                  <a:close/>
                  <a:moveTo>
                    <a:pt x="225" y="21748"/>
                  </a:moveTo>
                  <a:cubicBezTo>
                    <a:pt x="141" y="22254"/>
                    <a:pt x="84" y="22760"/>
                    <a:pt x="56" y="23267"/>
                  </a:cubicBezTo>
                  <a:lnTo>
                    <a:pt x="1266" y="23351"/>
                  </a:lnTo>
                  <a:lnTo>
                    <a:pt x="1266" y="23379"/>
                  </a:lnTo>
                  <a:cubicBezTo>
                    <a:pt x="1322" y="22873"/>
                    <a:pt x="1379" y="22395"/>
                    <a:pt x="1435" y="21916"/>
                  </a:cubicBezTo>
                  <a:lnTo>
                    <a:pt x="225" y="21748"/>
                  </a:lnTo>
                  <a:close/>
                  <a:moveTo>
                    <a:pt x="49262" y="25208"/>
                  </a:moveTo>
                  <a:lnTo>
                    <a:pt x="49262" y="25264"/>
                  </a:lnTo>
                  <a:cubicBezTo>
                    <a:pt x="49262" y="25743"/>
                    <a:pt x="49262" y="26249"/>
                    <a:pt x="49233" y="26727"/>
                  </a:cubicBezTo>
                  <a:lnTo>
                    <a:pt x="50443" y="26783"/>
                  </a:lnTo>
                  <a:cubicBezTo>
                    <a:pt x="50471" y="26305"/>
                    <a:pt x="50499" y="25771"/>
                    <a:pt x="50499" y="25264"/>
                  </a:cubicBezTo>
                  <a:lnTo>
                    <a:pt x="50499" y="25208"/>
                  </a:lnTo>
                  <a:close/>
                  <a:moveTo>
                    <a:pt x="1210" y="25799"/>
                  </a:moveTo>
                  <a:lnTo>
                    <a:pt x="0" y="25827"/>
                  </a:lnTo>
                  <a:cubicBezTo>
                    <a:pt x="0" y="26333"/>
                    <a:pt x="28" y="26840"/>
                    <a:pt x="84" y="27346"/>
                  </a:cubicBezTo>
                  <a:lnTo>
                    <a:pt x="1294" y="27262"/>
                  </a:lnTo>
                  <a:cubicBezTo>
                    <a:pt x="1266" y="26755"/>
                    <a:pt x="1210" y="26277"/>
                    <a:pt x="1210" y="25799"/>
                  </a:cubicBezTo>
                  <a:close/>
                  <a:moveTo>
                    <a:pt x="48980" y="29147"/>
                  </a:moveTo>
                  <a:cubicBezTo>
                    <a:pt x="48896" y="29625"/>
                    <a:pt x="48811" y="30103"/>
                    <a:pt x="48699" y="30553"/>
                  </a:cubicBezTo>
                  <a:lnTo>
                    <a:pt x="49882" y="30828"/>
                  </a:lnTo>
                  <a:lnTo>
                    <a:pt x="49882" y="30828"/>
                  </a:lnTo>
                  <a:cubicBezTo>
                    <a:pt x="49994" y="30324"/>
                    <a:pt x="50106" y="29820"/>
                    <a:pt x="50190" y="29344"/>
                  </a:cubicBezTo>
                  <a:lnTo>
                    <a:pt x="48980" y="29147"/>
                  </a:lnTo>
                  <a:close/>
                  <a:moveTo>
                    <a:pt x="49882" y="30828"/>
                  </a:moveTo>
                  <a:lnTo>
                    <a:pt x="49882" y="30828"/>
                  </a:lnTo>
                  <a:cubicBezTo>
                    <a:pt x="49881" y="30831"/>
                    <a:pt x="49881" y="30833"/>
                    <a:pt x="49880" y="30835"/>
                  </a:cubicBezTo>
                  <a:lnTo>
                    <a:pt x="49909" y="30835"/>
                  </a:lnTo>
                  <a:lnTo>
                    <a:pt x="49882" y="30828"/>
                  </a:lnTo>
                  <a:close/>
                  <a:moveTo>
                    <a:pt x="1604" y="29653"/>
                  </a:moveTo>
                  <a:lnTo>
                    <a:pt x="394" y="29878"/>
                  </a:lnTo>
                  <a:cubicBezTo>
                    <a:pt x="506" y="30356"/>
                    <a:pt x="591" y="30863"/>
                    <a:pt x="732" y="31369"/>
                  </a:cubicBezTo>
                  <a:lnTo>
                    <a:pt x="1913" y="31060"/>
                  </a:lnTo>
                  <a:cubicBezTo>
                    <a:pt x="1801" y="30610"/>
                    <a:pt x="1688" y="30103"/>
                    <a:pt x="1604" y="29653"/>
                  </a:cubicBezTo>
                  <a:close/>
                  <a:moveTo>
                    <a:pt x="48052" y="32888"/>
                  </a:moveTo>
                  <a:cubicBezTo>
                    <a:pt x="47883" y="33339"/>
                    <a:pt x="47714" y="33789"/>
                    <a:pt x="47545" y="34239"/>
                  </a:cubicBezTo>
                  <a:lnTo>
                    <a:pt x="48671" y="34717"/>
                  </a:lnTo>
                  <a:cubicBezTo>
                    <a:pt x="48868" y="34239"/>
                    <a:pt x="49036" y="33761"/>
                    <a:pt x="49205" y="33282"/>
                  </a:cubicBezTo>
                  <a:lnTo>
                    <a:pt x="48052" y="32888"/>
                  </a:lnTo>
                  <a:close/>
                  <a:moveTo>
                    <a:pt x="2588" y="33367"/>
                  </a:moveTo>
                  <a:lnTo>
                    <a:pt x="1435" y="33789"/>
                  </a:lnTo>
                  <a:cubicBezTo>
                    <a:pt x="1604" y="34267"/>
                    <a:pt x="1801" y="34745"/>
                    <a:pt x="1998" y="35195"/>
                  </a:cubicBezTo>
                  <a:lnTo>
                    <a:pt x="3123" y="34717"/>
                  </a:lnTo>
                  <a:cubicBezTo>
                    <a:pt x="2954" y="34295"/>
                    <a:pt x="2757" y="33817"/>
                    <a:pt x="2588" y="33367"/>
                  </a:cubicBezTo>
                  <a:close/>
                  <a:moveTo>
                    <a:pt x="46504" y="36433"/>
                  </a:moveTo>
                  <a:cubicBezTo>
                    <a:pt x="46279" y="36883"/>
                    <a:pt x="46054" y="37305"/>
                    <a:pt x="45801" y="37699"/>
                  </a:cubicBezTo>
                  <a:lnTo>
                    <a:pt x="46842" y="38346"/>
                  </a:lnTo>
                  <a:lnTo>
                    <a:pt x="46870" y="38346"/>
                  </a:lnTo>
                  <a:cubicBezTo>
                    <a:pt x="47123" y="37924"/>
                    <a:pt x="47377" y="37474"/>
                    <a:pt x="47602" y="37024"/>
                  </a:cubicBezTo>
                  <a:lnTo>
                    <a:pt x="46504" y="36433"/>
                  </a:lnTo>
                  <a:close/>
                  <a:moveTo>
                    <a:pt x="4192" y="36883"/>
                  </a:moveTo>
                  <a:lnTo>
                    <a:pt x="3123" y="37474"/>
                  </a:lnTo>
                  <a:cubicBezTo>
                    <a:pt x="3348" y="37924"/>
                    <a:pt x="3629" y="38374"/>
                    <a:pt x="3882" y="38796"/>
                  </a:cubicBezTo>
                  <a:lnTo>
                    <a:pt x="4923" y="38121"/>
                  </a:lnTo>
                  <a:cubicBezTo>
                    <a:pt x="4670" y="37727"/>
                    <a:pt x="4417" y="37305"/>
                    <a:pt x="4192" y="36883"/>
                  </a:cubicBezTo>
                  <a:close/>
                  <a:moveTo>
                    <a:pt x="44451" y="39725"/>
                  </a:moveTo>
                  <a:cubicBezTo>
                    <a:pt x="44169" y="40119"/>
                    <a:pt x="43860" y="40484"/>
                    <a:pt x="43550" y="40850"/>
                  </a:cubicBezTo>
                  <a:lnTo>
                    <a:pt x="44479" y="41638"/>
                  </a:lnTo>
                  <a:cubicBezTo>
                    <a:pt x="44816" y="41244"/>
                    <a:pt x="45126" y="40850"/>
                    <a:pt x="45435" y="40456"/>
                  </a:cubicBezTo>
                  <a:lnTo>
                    <a:pt x="44451" y="39725"/>
                  </a:lnTo>
                  <a:close/>
                  <a:moveTo>
                    <a:pt x="6330" y="40119"/>
                  </a:moveTo>
                  <a:lnTo>
                    <a:pt x="5374" y="40878"/>
                  </a:lnTo>
                  <a:cubicBezTo>
                    <a:pt x="5683" y="41272"/>
                    <a:pt x="5992" y="41666"/>
                    <a:pt x="6330" y="42032"/>
                  </a:cubicBezTo>
                  <a:lnTo>
                    <a:pt x="7258" y="41216"/>
                  </a:lnTo>
                  <a:cubicBezTo>
                    <a:pt x="6949" y="40850"/>
                    <a:pt x="6611" y="40484"/>
                    <a:pt x="6330" y="40119"/>
                  </a:cubicBezTo>
                  <a:close/>
                  <a:moveTo>
                    <a:pt x="41891" y="42594"/>
                  </a:moveTo>
                  <a:cubicBezTo>
                    <a:pt x="41553" y="42932"/>
                    <a:pt x="41187" y="43270"/>
                    <a:pt x="40822" y="43579"/>
                  </a:cubicBezTo>
                  <a:lnTo>
                    <a:pt x="41609" y="44507"/>
                  </a:lnTo>
                  <a:cubicBezTo>
                    <a:pt x="42003" y="44198"/>
                    <a:pt x="42369" y="43832"/>
                    <a:pt x="42735" y="43495"/>
                  </a:cubicBezTo>
                  <a:lnTo>
                    <a:pt x="41891" y="42594"/>
                  </a:lnTo>
                  <a:close/>
                  <a:moveTo>
                    <a:pt x="8946" y="42960"/>
                  </a:moveTo>
                  <a:lnTo>
                    <a:pt x="8131" y="43860"/>
                  </a:lnTo>
                  <a:cubicBezTo>
                    <a:pt x="8496" y="44198"/>
                    <a:pt x="8890" y="44536"/>
                    <a:pt x="9284" y="44845"/>
                  </a:cubicBezTo>
                  <a:lnTo>
                    <a:pt x="10044" y="43917"/>
                  </a:lnTo>
                  <a:cubicBezTo>
                    <a:pt x="9678" y="43607"/>
                    <a:pt x="9312" y="43298"/>
                    <a:pt x="8946" y="42960"/>
                  </a:cubicBezTo>
                  <a:close/>
                  <a:moveTo>
                    <a:pt x="38880" y="45042"/>
                  </a:moveTo>
                  <a:cubicBezTo>
                    <a:pt x="38486" y="45323"/>
                    <a:pt x="38093" y="45576"/>
                    <a:pt x="37671" y="45830"/>
                  </a:cubicBezTo>
                  <a:lnTo>
                    <a:pt x="38318" y="46899"/>
                  </a:lnTo>
                  <a:cubicBezTo>
                    <a:pt x="38740" y="46617"/>
                    <a:pt x="39162" y="46364"/>
                    <a:pt x="39584" y="46055"/>
                  </a:cubicBezTo>
                  <a:lnTo>
                    <a:pt x="38880" y="45042"/>
                  </a:lnTo>
                  <a:close/>
                  <a:moveTo>
                    <a:pt x="11985" y="45323"/>
                  </a:moveTo>
                  <a:lnTo>
                    <a:pt x="11310" y="46364"/>
                  </a:lnTo>
                  <a:cubicBezTo>
                    <a:pt x="11732" y="46646"/>
                    <a:pt x="12182" y="46899"/>
                    <a:pt x="12604" y="47152"/>
                  </a:cubicBezTo>
                  <a:lnTo>
                    <a:pt x="13223" y="46111"/>
                  </a:lnTo>
                  <a:cubicBezTo>
                    <a:pt x="12801" y="45858"/>
                    <a:pt x="12407" y="45605"/>
                    <a:pt x="11985" y="45323"/>
                  </a:cubicBezTo>
                  <a:close/>
                  <a:moveTo>
                    <a:pt x="35561" y="46983"/>
                  </a:moveTo>
                  <a:cubicBezTo>
                    <a:pt x="35110" y="47208"/>
                    <a:pt x="34660" y="47405"/>
                    <a:pt x="34210" y="47574"/>
                  </a:cubicBezTo>
                  <a:lnTo>
                    <a:pt x="34688" y="48699"/>
                  </a:lnTo>
                  <a:cubicBezTo>
                    <a:pt x="35139" y="48530"/>
                    <a:pt x="35617" y="48305"/>
                    <a:pt x="36067" y="48108"/>
                  </a:cubicBezTo>
                  <a:lnTo>
                    <a:pt x="35561" y="46983"/>
                  </a:lnTo>
                  <a:close/>
                  <a:moveTo>
                    <a:pt x="15389" y="47208"/>
                  </a:moveTo>
                  <a:lnTo>
                    <a:pt x="14883" y="48333"/>
                  </a:lnTo>
                  <a:cubicBezTo>
                    <a:pt x="15333" y="48530"/>
                    <a:pt x="15811" y="48727"/>
                    <a:pt x="16289" y="48896"/>
                  </a:cubicBezTo>
                  <a:lnTo>
                    <a:pt x="16739" y="47771"/>
                  </a:lnTo>
                  <a:cubicBezTo>
                    <a:pt x="16289" y="47574"/>
                    <a:pt x="15839" y="47405"/>
                    <a:pt x="15389" y="47208"/>
                  </a:cubicBezTo>
                  <a:close/>
                  <a:moveTo>
                    <a:pt x="31931" y="48362"/>
                  </a:moveTo>
                  <a:cubicBezTo>
                    <a:pt x="31481" y="48502"/>
                    <a:pt x="31003" y="48615"/>
                    <a:pt x="30525" y="48727"/>
                  </a:cubicBezTo>
                  <a:lnTo>
                    <a:pt x="30806" y="49909"/>
                  </a:lnTo>
                  <a:cubicBezTo>
                    <a:pt x="31284" y="49796"/>
                    <a:pt x="31791" y="49684"/>
                    <a:pt x="32297" y="49543"/>
                  </a:cubicBezTo>
                  <a:lnTo>
                    <a:pt x="31931" y="48362"/>
                  </a:lnTo>
                  <a:close/>
                  <a:moveTo>
                    <a:pt x="19018" y="48502"/>
                  </a:moveTo>
                  <a:lnTo>
                    <a:pt x="18709" y="49684"/>
                  </a:lnTo>
                  <a:cubicBezTo>
                    <a:pt x="19215" y="49825"/>
                    <a:pt x="19693" y="49937"/>
                    <a:pt x="20200" y="50021"/>
                  </a:cubicBezTo>
                  <a:lnTo>
                    <a:pt x="20425" y="48812"/>
                  </a:lnTo>
                  <a:cubicBezTo>
                    <a:pt x="19975" y="48727"/>
                    <a:pt x="19496" y="48615"/>
                    <a:pt x="19018" y="48502"/>
                  </a:cubicBezTo>
                  <a:close/>
                  <a:moveTo>
                    <a:pt x="28133" y="49121"/>
                  </a:moveTo>
                  <a:cubicBezTo>
                    <a:pt x="27683" y="49177"/>
                    <a:pt x="27177" y="49234"/>
                    <a:pt x="26699" y="49262"/>
                  </a:cubicBezTo>
                  <a:lnTo>
                    <a:pt x="26783" y="50500"/>
                  </a:lnTo>
                  <a:cubicBezTo>
                    <a:pt x="27289" y="50443"/>
                    <a:pt x="27796" y="50415"/>
                    <a:pt x="28302" y="50359"/>
                  </a:cubicBezTo>
                  <a:lnTo>
                    <a:pt x="28133" y="49121"/>
                  </a:lnTo>
                  <a:close/>
                  <a:moveTo>
                    <a:pt x="22844" y="49177"/>
                  </a:moveTo>
                  <a:lnTo>
                    <a:pt x="22704" y="50415"/>
                  </a:lnTo>
                  <a:cubicBezTo>
                    <a:pt x="23210" y="50472"/>
                    <a:pt x="23716" y="50500"/>
                    <a:pt x="24223" y="50528"/>
                  </a:cubicBezTo>
                  <a:lnTo>
                    <a:pt x="24279" y="49290"/>
                  </a:lnTo>
                  <a:cubicBezTo>
                    <a:pt x="23801" y="49262"/>
                    <a:pt x="23323" y="49234"/>
                    <a:pt x="22844" y="49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3290575" y="2668650"/>
              <a:ext cx="866525" cy="866525"/>
            </a:xfrm>
            <a:custGeom>
              <a:avLst/>
              <a:gdLst/>
              <a:ahLst/>
              <a:cxnLst/>
              <a:rect l="l" t="t" r="r" b="b"/>
              <a:pathLst>
                <a:path w="34661" h="34661" extrusionOk="0">
                  <a:moveTo>
                    <a:pt x="17781" y="0"/>
                  </a:moveTo>
                  <a:cubicBezTo>
                    <a:pt x="17274" y="0"/>
                    <a:pt x="16740" y="0"/>
                    <a:pt x="16262" y="28"/>
                  </a:cubicBezTo>
                  <a:lnTo>
                    <a:pt x="16318" y="1238"/>
                  </a:lnTo>
                  <a:lnTo>
                    <a:pt x="16346" y="1238"/>
                  </a:lnTo>
                  <a:cubicBezTo>
                    <a:pt x="16571" y="1224"/>
                    <a:pt x="16803" y="1217"/>
                    <a:pt x="17035" y="1217"/>
                  </a:cubicBezTo>
                  <a:cubicBezTo>
                    <a:pt x="17267" y="1217"/>
                    <a:pt x="17499" y="1224"/>
                    <a:pt x="17725" y="1238"/>
                  </a:cubicBezTo>
                  <a:lnTo>
                    <a:pt x="17781" y="0"/>
                  </a:lnTo>
                  <a:close/>
                  <a:moveTo>
                    <a:pt x="20285" y="253"/>
                  </a:moveTo>
                  <a:lnTo>
                    <a:pt x="20060" y="1463"/>
                  </a:lnTo>
                  <a:cubicBezTo>
                    <a:pt x="20538" y="1548"/>
                    <a:pt x="20988" y="1632"/>
                    <a:pt x="21438" y="1745"/>
                  </a:cubicBezTo>
                  <a:lnTo>
                    <a:pt x="21748" y="563"/>
                  </a:lnTo>
                  <a:cubicBezTo>
                    <a:pt x="21269" y="450"/>
                    <a:pt x="20763" y="338"/>
                    <a:pt x="20285" y="253"/>
                  </a:cubicBezTo>
                  <a:close/>
                  <a:moveTo>
                    <a:pt x="13758" y="366"/>
                  </a:moveTo>
                  <a:cubicBezTo>
                    <a:pt x="13279" y="450"/>
                    <a:pt x="12773" y="591"/>
                    <a:pt x="12295" y="732"/>
                  </a:cubicBezTo>
                  <a:lnTo>
                    <a:pt x="12632" y="1913"/>
                  </a:lnTo>
                  <a:lnTo>
                    <a:pt x="12661" y="1913"/>
                  </a:lnTo>
                  <a:cubicBezTo>
                    <a:pt x="13111" y="1773"/>
                    <a:pt x="13561" y="1660"/>
                    <a:pt x="14011" y="1548"/>
                  </a:cubicBezTo>
                  <a:lnTo>
                    <a:pt x="13758" y="366"/>
                  </a:lnTo>
                  <a:close/>
                  <a:moveTo>
                    <a:pt x="24139" y="1379"/>
                  </a:moveTo>
                  <a:lnTo>
                    <a:pt x="23661" y="2504"/>
                  </a:lnTo>
                  <a:cubicBezTo>
                    <a:pt x="24083" y="2701"/>
                    <a:pt x="24505" y="2898"/>
                    <a:pt x="24927" y="3123"/>
                  </a:cubicBezTo>
                  <a:lnTo>
                    <a:pt x="25489" y="2054"/>
                  </a:lnTo>
                  <a:cubicBezTo>
                    <a:pt x="25067" y="1801"/>
                    <a:pt x="24589" y="1576"/>
                    <a:pt x="24139" y="1379"/>
                  </a:cubicBezTo>
                  <a:close/>
                  <a:moveTo>
                    <a:pt x="9932" y="1632"/>
                  </a:moveTo>
                  <a:cubicBezTo>
                    <a:pt x="9481" y="1857"/>
                    <a:pt x="9031" y="2082"/>
                    <a:pt x="8609" y="2335"/>
                  </a:cubicBezTo>
                  <a:lnTo>
                    <a:pt x="9228" y="3404"/>
                  </a:lnTo>
                  <a:cubicBezTo>
                    <a:pt x="9650" y="3151"/>
                    <a:pt x="10044" y="2954"/>
                    <a:pt x="10466" y="2757"/>
                  </a:cubicBezTo>
                  <a:lnTo>
                    <a:pt x="9932" y="1632"/>
                  </a:lnTo>
                  <a:close/>
                  <a:moveTo>
                    <a:pt x="27627" y="3376"/>
                  </a:moveTo>
                  <a:lnTo>
                    <a:pt x="26896" y="4389"/>
                  </a:lnTo>
                  <a:cubicBezTo>
                    <a:pt x="27290" y="4642"/>
                    <a:pt x="27627" y="4952"/>
                    <a:pt x="27993" y="5261"/>
                  </a:cubicBezTo>
                  <a:lnTo>
                    <a:pt x="28809" y="4333"/>
                  </a:lnTo>
                  <a:cubicBezTo>
                    <a:pt x="28443" y="3995"/>
                    <a:pt x="28021" y="3686"/>
                    <a:pt x="27627" y="3376"/>
                  </a:cubicBezTo>
                  <a:close/>
                  <a:moveTo>
                    <a:pt x="6527" y="3770"/>
                  </a:moveTo>
                  <a:cubicBezTo>
                    <a:pt x="6134" y="4080"/>
                    <a:pt x="5740" y="4389"/>
                    <a:pt x="5374" y="4755"/>
                  </a:cubicBezTo>
                  <a:lnTo>
                    <a:pt x="6218" y="5655"/>
                  </a:lnTo>
                  <a:lnTo>
                    <a:pt x="6246" y="5655"/>
                  </a:lnTo>
                  <a:cubicBezTo>
                    <a:pt x="6584" y="5317"/>
                    <a:pt x="6921" y="5008"/>
                    <a:pt x="7287" y="4727"/>
                  </a:cubicBezTo>
                  <a:lnTo>
                    <a:pt x="6527" y="3770"/>
                  </a:lnTo>
                  <a:close/>
                  <a:moveTo>
                    <a:pt x="30553" y="6133"/>
                  </a:moveTo>
                  <a:lnTo>
                    <a:pt x="29625" y="6921"/>
                  </a:lnTo>
                  <a:cubicBezTo>
                    <a:pt x="29934" y="7287"/>
                    <a:pt x="30216" y="7652"/>
                    <a:pt x="30497" y="8046"/>
                  </a:cubicBezTo>
                  <a:lnTo>
                    <a:pt x="31482" y="7343"/>
                  </a:lnTo>
                  <a:cubicBezTo>
                    <a:pt x="31200" y="6921"/>
                    <a:pt x="30891" y="6527"/>
                    <a:pt x="30553" y="6133"/>
                  </a:cubicBezTo>
                  <a:close/>
                  <a:moveTo>
                    <a:pt x="3686" y="6612"/>
                  </a:moveTo>
                  <a:cubicBezTo>
                    <a:pt x="3377" y="7005"/>
                    <a:pt x="3067" y="7427"/>
                    <a:pt x="2814" y="7849"/>
                  </a:cubicBezTo>
                  <a:lnTo>
                    <a:pt x="3827" y="8525"/>
                  </a:lnTo>
                  <a:lnTo>
                    <a:pt x="3855" y="8525"/>
                  </a:lnTo>
                  <a:cubicBezTo>
                    <a:pt x="4108" y="8131"/>
                    <a:pt x="4361" y="7737"/>
                    <a:pt x="4643" y="7371"/>
                  </a:cubicBezTo>
                  <a:lnTo>
                    <a:pt x="3686" y="6612"/>
                  </a:lnTo>
                  <a:close/>
                  <a:moveTo>
                    <a:pt x="32804" y="9481"/>
                  </a:moveTo>
                  <a:lnTo>
                    <a:pt x="31707" y="10044"/>
                  </a:lnTo>
                  <a:cubicBezTo>
                    <a:pt x="31904" y="10466"/>
                    <a:pt x="32101" y="10888"/>
                    <a:pt x="32269" y="11338"/>
                  </a:cubicBezTo>
                  <a:lnTo>
                    <a:pt x="33423" y="10860"/>
                  </a:lnTo>
                  <a:cubicBezTo>
                    <a:pt x="33226" y="10410"/>
                    <a:pt x="33029" y="9931"/>
                    <a:pt x="32804" y="9481"/>
                  </a:cubicBezTo>
                  <a:close/>
                  <a:moveTo>
                    <a:pt x="1576" y="10044"/>
                  </a:moveTo>
                  <a:cubicBezTo>
                    <a:pt x="1351" y="10494"/>
                    <a:pt x="1182" y="10972"/>
                    <a:pt x="1013" y="11450"/>
                  </a:cubicBezTo>
                  <a:lnTo>
                    <a:pt x="2167" y="11872"/>
                  </a:lnTo>
                  <a:cubicBezTo>
                    <a:pt x="2307" y="11422"/>
                    <a:pt x="2504" y="10972"/>
                    <a:pt x="2701" y="10550"/>
                  </a:cubicBezTo>
                  <a:lnTo>
                    <a:pt x="1576" y="10044"/>
                  </a:lnTo>
                  <a:close/>
                  <a:moveTo>
                    <a:pt x="34183" y="13279"/>
                  </a:moveTo>
                  <a:lnTo>
                    <a:pt x="33001" y="13560"/>
                  </a:lnTo>
                  <a:cubicBezTo>
                    <a:pt x="33085" y="14011"/>
                    <a:pt x="33198" y="14461"/>
                    <a:pt x="33254" y="14939"/>
                  </a:cubicBezTo>
                  <a:lnTo>
                    <a:pt x="34464" y="14742"/>
                  </a:lnTo>
                  <a:cubicBezTo>
                    <a:pt x="34408" y="14264"/>
                    <a:pt x="34295" y="13757"/>
                    <a:pt x="34183" y="13279"/>
                  </a:cubicBezTo>
                  <a:close/>
                  <a:moveTo>
                    <a:pt x="338" y="13870"/>
                  </a:moveTo>
                  <a:cubicBezTo>
                    <a:pt x="226" y="14376"/>
                    <a:pt x="141" y="14883"/>
                    <a:pt x="85" y="15361"/>
                  </a:cubicBezTo>
                  <a:lnTo>
                    <a:pt x="1323" y="15502"/>
                  </a:lnTo>
                  <a:cubicBezTo>
                    <a:pt x="1379" y="15051"/>
                    <a:pt x="1435" y="14573"/>
                    <a:pt x="1548" y="14123"/>
                  </a:cubicBezTo>
                  <a:lnTo>
                    <a:pt x="338" y="13870"/>
                  </a:lnTo>
                  <a:close/>
                  <a:moveTo>
                    <a:pt x="33451" y="17274"/>
                  </a:moveTo>
                  <a:lnTo>
                    <a:pt x="33451" y="17330"/>
                  </a:lnTo>
                  <a:cubicBezTo>
                    <a:pt x="33451" y="17809"/>
                    <a:pt x="33423" y="18287"/>
                    <a:pt x="33395" y="18737"/>
                  </a:cubicBezTo>
                  <a:lnTo>
                    <a:pt x="34605" y="18849"/>
                  </a:lnTo>
                  <a:cubicBezTo>
                    <a:pt x="34661" y="18343"/>
                    <a:pt x="34661" y="17837"/>
                    <a:pt x="34661" y="17330"/>
                  </a:cubicBezTo>
                  <a:lnTo>
                    <a:pt x="34661" y="17274"/>
                  </a:lnTo>
                  <a:close/>
                  <a:moveTo>
                    <a:pt x="1210" y="17865"/>
                  </a:moveTo>
                  <a:lnTo>
                    <a:pt x="1" y="17893"/>
                  </a:lnTo>
                  <a:cubicBezTo>
                    <a:pt x="1" y="18399"/>
                    <a:pt x="57" y="18906"/>
                    <a:pt x="113" y="19412"/>
                  </a:cubicBezTo>
                  <a:lnTo>
                    <a:pt x="1323" y="19271"/>
                  </a:lnTo>
                  <a:cubicBezTo>
                    <a:pt x="1267" y="18821"/>
                    <a:pt x="1210" y="18343"/>
                    <a:pt x="1210" y="17865"/>
                  </a:cubicBezTo>
                  <a:close/>
                  <a:moveTo>
                    <a:pt x="33029" y="21072"/>
                  </a:moveTo>
                  <a:cubicBezTo>
                    <a:pt x="32917" y="21522"/>
                    <a:pt x="32776" y="22000"/>
                    <a:pt x="32635" y="22422"/>
                  </a:cubicBezTo>
                  <a:lnTo>
                    <a:pt x="33789" y="22816"/>
                  </a:lnTo>
                  <a:lnTo>
                    <a:pt x="33789" y="22788"/>
                  </a:lnTo>
                  <a:cubicBezTo>
                    <a:pt x="33957" y="22310"/>
                    <a:pt x="34098" y="21832"/>
                    <a:pt x="34211" y="21353"/>
                  </a:cubicBezTo>
                  <a:lnTo>
                    <a:pt x="33029" y="21072"/>
                  </a:lnTo>
                  <a:close/>
                  <a:moveTo>
                    <a:pt x="1773" y="21550"/>
                  </a:moveTo>
                  <a:lnTo>
                    <a:pt x="591" y="21888"/>
                  </a:lnTo>
                  <a:cubicBezTo>
                    <a:pt x="704" y="22366"/>
                    <a:pt x="873" y="22873"/>
                    <a:pt x="1041" y="23323"/>
                  </a:cubicBezTo>
                  <a:lnTo>
                    <a:pt x="2195" y="22901"/>
                  </a:lnTo>
                  <a:cubicBezTo>
                    <a:pt x="2026" y="22479"/>
                    <a:pt x="1885" y="22029"/>
                    <a:pt x="1773" y="21550"/>
                  </a:cubicBezTo>
                  <a:close/>
                  <a:moveTo>
                    <a:pt x="31735" y="24589"/>
                  </a:moveTo>
                  <a:cubicBezTo>
                    <a:pt x="31510" y="25011"/>
                    <a:pt x="31285" y="25433"/>
                    <a:pt x="31032" y="25827"/>
                  </a:cubicBezTo>
                  <a:lnTo>
                    <a:pt x="32101" y="26474"/>
                  </a:lnTo>
                  <a:lnTo>
                    <a:pt x="32101" y="26445"/>
                  </a:lnTo>
                  <a:cubicBezTo>
                    <a:pt x="32354" y="26023"/>
                    <a:pt x="32607" y="25573"/>
                    <a:pt x="32832" y="25151"/>
                  </a:cubicBezTo>
                  <a:lnTo>
                    <a:pt x="31735" y="24589"/>
                  </a:lnTo>
                  <a:close/>
                  <a:moveTo>
                    <a:pt x="3151" y="25039"/>
                  </a:moveTo>
                  <a:lnTo>
                    <a:pt x="2082" y="25630"/>
                  </a:lnTo>
                  <a:cubicBezTo>
                    <a:pt x="2307" y="26052"/>
                    <a:pt x="2561" y="26502"/>
                    <a:pt x="2842" y="26924"/>
                  </a:cubicBezTo>
                  <a:lnTo>
                    <a:pt x="3883" y="26249"/>
                  </a:lnTo>
                  <a:cubicBezTo>
                    <a:pt x="3630" y="25855"/>
                    <a:pt x="3377" y="25461"/>
                    <a:pt x="3151" y="25039"/>
                  </a:cubicBezTo>
                  <a:close/>
                  <a:moveTo>
                    <a:pt x="29681" y="27711"/>
                  </a:moveTo>
                  <a:cubicBezTo>
                    <a:pt x="29372" y="28077"/>
                    <a:pt x="29062" y="28415"/>
                    <a:pt x="28725" y="28752"/>
                  </a:cubicBezTo>
                  <a:lnTo>
                    <a:pt x="29597" y="29624"/>
                  </a:lnTo>
                  <a:lnTo>
                    <a:pt x="29597" y="29596"/>
                  </a:lnTo>
                  <a:cubicBezTo>
                    <a:pt x="29963" y="29231"/>
                    <a:pt x="30300" y="28865"/>
                    <a:pt x="30610" y="28499"/>
                  </a:cubicBezTo>
                  <a:lnTo>
                    <a:pt x="29681" y="27711"/>
                  </a:lnTo>
                  <a:close/>
                  <a:moveTo>
                    <a:pt x="5318" y="28105"/>
                  </a:moveTo>
                  <a:lnTo>
                    <a:pt x="4389" y="28921"/>
                  </a:lnTo>
                  <a:cubicBezTo>
                    <a:pt x="4727" y="29287"/>
                    <a:pt x="5093" y="29653"/>
                    <a:pt x="5430" y="29990"/>
                  </a:cubicBezTo>
                  <a:lnTo>
                    <a:pt x="6302" y="29090"/>
                  </a:lnTo>
                  <a:cubicBezTo>
                    <a:pt x="5937" y="28809"/>
                    <a:pt x="5627" y="28443"/>
                    <a:pt x="5318" y="28105"/>
                  </a:cubicBezTo>
                  <a:close/>
                  <a:moveTo>
                    <a:pt x="26952" y="30272"/>
                  </a:moveTo>
                  <a:cubicBezTo>
                    <a:pt x="26587" y="30553"/>
                    <a:pt x="26193" y="30806"/>
                    <a:pt x="25799" y="31059"/>
                  </a:cubicBezTo>
                  <a:lnTo>
                    <a:pt x="26446" y="32100"/>
                  </a:lnTo>
                  <a:cubicBezTo>
                    <a:pt x="26868" y="31847"/>
                    <a:pt x="27290" y="31538"/>
                    <a:pt x="27684" y="31256"/>
                  </a:cubicBezTo>
                  <a:lnTo>
                    <a:pt x="26952" y="30272"/>
                  </a:lnTo>
                  <a:close/>
                  <a:moveTo>
                    <a:pt x="8103" y="30553"/>
                  </a:moveTo>
                  <a:lnTo>
                    <a:pt x="7400" y="31566"/>
                  </a:lnTo>
                  <a:cubicBezTo>
                    <a:pt x="7822" y="31847"/>
                    <a:pt x="8244" y="32128"/>
                    <a:pt x="8666" y="32382"/>
                  </a:cubicBezTo>
                  <a:lnTo>
                    <a:pt x="9285" y="31312"/>
                  </a:lnTo>
                  <a:cubicBezTo>
                    <a:pt x="8891" y="31087"/>
                    <a:pt x="8497" y="30834"/>
                    <a:pt x="8103" y="30553"/>
                  </a:cubicBezTo>
                  <a:close/>
                  <a:moveTo>
                    <a:pt x="23717" y="32156"/>
                  </a:moveTo>
                  <a:cubicBezTo>
                    <a:pt x="23295" y="32325"/>
                    <a:pt x="22845" y="32494"/>
                    <a:pt x="22423" y="32635"/>
                  </a:cubicBezTo>
                  <a:lnTo>
                    <a:pt x="22789" y="33816"/>
                  </a:lnTo>
                  <a:cubicBezTo>
                    <a:pt x="23267" y="33648"/>
                    <a:pt x="23773" y="33451"/>
                    <a:pt x="24223" y="33282"/>
                  </a:cubicBezTo>
                  <a:lnTo>
                    <a:pt x="23717" y="32156"/>
                  </a:lnTo>
                  <a:close/>
                  <a:moveTo>
                    <a:pt x="11395" y="32325"/>
                  </a:moveTo>
                  <a:lnTo>
                    <a:pt x="10944" y="33479"/>
                  </a:lnTo>
                  <a:cubicBezTo>
                    <a:pt x="11423" y="33676"/>
                    <a:pt x="11901" y="33844"/>
                    <a:pt x="12379" y="33985"/>
                  </a:cubicBezTo>
                  <a:lnTo>
                    <a:pt x="12717" y="32804"/>
                  </a:lnTo>
                  <a:cubicBezTo>
                    <a:pt x="12267" y="32663"/>
                    <a:pt x="11845" y="32522"/>
                    <a:pt x="11395" y="32325"/>
                  </a:cubicBezTo>
                  <a:close/>
                  <a:moveTo>
                    <a:pt x="20172" y="33197"/>
                  </a:moveTo>
                  <a:cubicBezTo>
                    <a:pt x="19694" y="33282"/>
                    <a:pt x="19216" y="33338"/>
                    <a:pt x="18765" y="33394"/>
                  </a:cubicBezTo>
                  <a:lnTo>
                    <a:pt x="18850" y="34604"/>
                  </a:lnTo>
                  <a:cubicBezTo>
                    <a:pt x="19356" y="34576"/>
                    <a:pt x="19863" y="34520"/>
                    <a:pt x="20369" y="34407"/>
                  </a:cubicBezTo>
                  <a:lnTo>
                    <a:pt x="20172" y="33197"/>
                  </a:lnTo>
                  <a:close/>
                  <a:moveTo>
                    <a:pt x="15024" y="33282"/>
                  </a:moveTo>
                  <a:lnTo>
                    <a:pt x="14827" y="34520"/>
                  </a:lnTo>
                  <a:cubicBezTo>
                    <a:pt x="15333" y="34576"/>
                    <a:pt x="15840" y="34632"/>
                    <a:pt x="16346" y="34660"/>
                  </a:cubicBezTo>
                  <a:lnTo>
                    <a:pt x="16430" y="33422"/>
                  </a:lnTo>
                  <a:cubicBezTo>
                    <a:pt x="15952" y="33394"/>
                    <a:pt x="15474" y="33366"/>
                    <a:pt x="15024" y="33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3476250" y="2853625"/>
              <a:ext cx="496575" cy="497275"/>
            </a:xfrm>
            <a:custGeom>
              <a:avLst/>
              <a:gdLst/>
              <a:ahLst/>
              <a:cxnLst/>
              <a:rect l="l" t="t" r="r" b="b"/>
              <a:pathLst>
                <a:path w="19863" h="19891" extrusionOk="0">
                  <a:moveTo>
                    <a:pt x="9369" y="0"/>
                  </a:moveTo>
                  <a:cubicBezTo>
                    <a:pt x="8835" y="28"/>
                    <a:pt x="8328" y="85"/>
                    <a:pt x="7822" y="197"/>
                  </a:cubicBezTo>
                  <a:lnTo>
                    <a:pt x="8075" y="1407"/>
                  </a:lnTo>
                  <a:cubicBezTo>
                    <a:pt x="8525" y="1294"/>
                    <a:pt x="8975" y="1238"/>
                    <a:pt x="9425" y="1210"/>
                  </a:cubicBezTo>
                  <a:lnTo>
                    <a:pt x="9369" y="0"/>
                  </a:lnTo>
                  <a:close/>
                  <a:moveTo>
                    <a:pt x="11929" y="169"/>
                  </a:moveTo>
                  <a:lnTo>
                    <a:pt x="11676" y="1379"/>
                  </a:lnTo>
                  <a:cubicBezTo>
                    <a:pt x="12126" y="1463"/>
                    <a:pt x="12576" y="1604"/>
                    <a:pt x="12998" y="1773"/>
                  </a:cubicBezTo>
                  <a:lnTo>
                    <a:pt x="13448" y="619"/>
                  </a:lnTo>
                  <a:cubicBezTo>
                    <a:pt x="12942" y="422"/>
                    <a:pt x="12436" y="282"/>
                    <a:pt x="11929" y="169"/>
                  </a:cubicBezTo>
                  <a:close/>
                  <a:moveTo>
                    <a:pt x="5346" y="1069"/>
                  </a:moveTo>
                  <a:cubicBezTo>
                    <a:pt x="4896" y="1323"/>
                    <a:pt x="4446" y="1576"/>
                    <a:pt x="4024" y="1885"/>
                  </a:cubicBezTo>
                  <a:lnTo>
                    <a:pt x="4755" y="2870"/>
                  </a:lnTo>
                  <a:cubicBezTo>
                    <a:pt x="5121" y="2617"/>
                    <a:pt x="5515" y="2363"/>
                    <a:pt x="5909" y="2167"/>
                  </a:cubicBezTo>
                  <a:lnTo>
                    <a:pt x="5346" y="1069"/>
                  </a:lnTo>
                  <a:close/>
                  <a:moveTo>
                    <a:pt x="15727" y="1857"/>
                  </a:moveTo>
                  <a:lnTo>
                    <a:pt x="14996" y="2842"/>
                  </a:lnTo>
                  <a:cubicBezTo>
                    <a:pt x="15362" y="3123"/>
                    <a:pt x="15727" y="3404"/>
                    <a:pt x="16037" y="3742"/>
                  </a:cubicBezTo>
                  <a:lnTo>
                    <a:pt x="16909" y="2870"/>
                  </a:lnTo>
                  <a:cubicBezTo>
                    <a:pt x="16543" y="2504"/>
                    <a:pt x="16149" y="2167"/>
                    <a:pt x="15727" y="1857"/>
                  </a:cubicBezTo>
                  <a:close/>
                  <a:moveTo>
                    <a:pt x="2167" y="3658"/>
                  </a:moveTo>
                  <a:cubicBezTo>
                    <a:pt x="1829" y="4080"/>
                    <a:pt x="1548" y="4502"/>
                    <a:pt x="1267" y="4952"/>
                  </a:cubicBezTo>
                  <a:lnTo>
                    <a:pt x="2336" y="5571"/>
                  </a:lnTo>
                  <a:lnTo>
                    <a:pt x="2336" y="5599"/>
                  </a:lnTo>
                  <a:cubicBezTo>
                    <a:pt x="2561" y="5177"/>
                    <a:pt x="2814" y="4811"/>
                    <a:pt x="3124" y="4445"/>
                  </a:cubicBezTo>
                  <a:lnTo>
                    <a:pt x="2167" y="3658"/>
                  </a:lnTo>
                  <a:close/>
                  <a:moveTo>
                    <a:pt x="18512" y="4924"/>
                  </a:moveTo>
                  <a:lnTo>
                    <a:pt x="17443" y="5543"/>
                  </a:lnTo>
                  <a:cubicBezTo>
                    <a:pt x="17697" y="5936"/>
                    <a:pt x="17894" y="6330"/>
                    <a:pt x="18062" y="6780"/>
                  </a:cubicBezTo>
                  <a:lnTo>
                    <a:pt x="19188" y="6330"/>
                  </a:lnTo>
                  <a:cubicBezTo>
                    <a:pt x="18991" y="5852"/>
                    <a:pt x="18766" y="5374"/>
                    <a:pt x="18512" y="4924"/>
                  </a:cubicBezTo>
                  <a:close/>
                  <a:moveTo>
                    <a:pt x="282" y="7371"/>
                  </a:moveTo>
                  <a:cubicBezTo>
                    <a:pt x="141" y="7849"/>
                    <a:pt x="57" y="8384"/>
                    <a:pt x="1" y="8890"/>
                  </a:cubicBezTo>
                  <a:lnTo>
                    <a:pt x="1210" y="9031"/>
                  </a:lnTo>
                  <a:cubicBezTo>
                    <a:pt x="1267" y="8581"/>
                    <a:pt x="1351" y="8131"/>
                    <a:pt x="1464" y="7681"/>
                  </a:cubicBezTo>
                  <a:lnTo>
                    <a:pt x="282" y="7371"/>
                  </a:lnTo>
                  <a:close/>
                  <a:moveTo>
                    <a:pt x="19807" y="8862"/>
                  </a:moveTo>
                  <a:lnTo>
                    <a:pt x="18569" y="9003"/>
                  </a:lnTo>
                  <a:cubicBezTo>
                    <a:pt x="18597" y="9312"/>
                    <a:pt x="18625" y="9622"/>
                    <a:pt x="18625" y="9931"/>
                  </a:cubicBezTo>
                  <a:lnTo>
                    <a:pt x="18625" y="10381"/>
                  </a:lnTo>
                  <a:lnTo>
                    <a:pt x="19863" y="10438"/>
                  </a:lnTo>
                  <a:cubicBezTo>
                    <a:pt x="19863" y="10269"/>
                    <a:pt x="19863" y="10100"/>
                    <a:pt x="19863" y="9931"/>
                  </a:cubicBezTo>
                  <a:cubicBezTo>
                    <a:pt x="19863" y="9594"/>
                    <a:pt x="19835" y="9228"/>
                    <a:pt x="19807" y="8862"/>
                  </a:cubicBezTo>
                  <a:close/>
                  <a:moveTo>
                    <a:pt x="1295" y="11310"/>
                  </a:moveTo>
                  <a:lnTo>
                    <a:pt x="85" y="11507"/>
                  </a:lnTo>
                  <a:cubicBezTo>
                    <a:pt x="170" y="12013"/>
                    <a:pt x="282" y="12520"/>
                    <a:pt x="423" y="13026"/>
                  </a:cubicBezTo>
                  <a:lnTo>
                    <a:pt x="1604" y="12632"/>
                  </a:lnTo>
                  <a:cubicBezTo>
                    <a:pt x="1464" y="12210"/>
                    <a:pt x="1379" y="11760"/>
                    <a:pt x="1295" y="11310"/>
                  </a:cubicBezTo>
                  <a:close/>
                  <a:moveTo>
                    <a:pt x="18231" y="12604"/>
                  </a:moveTo>
                  <a:cubicBezTo>
                    <a:pt x="18090" y="13054"/>
                    <a:pt x="17922" y="13476"/>
                    <a:pt x="17697" y="13870"/>
                  </a:cubicBezTo>
                  <a:lnTo>
                    <a:pt x="18794" y="14433"/>
                  </a:lnTo>
                  <a:cubicBezTo>
                    <a:pt x="19047" y="13954"/>
                    <a:pt x="19244" y="13476"/>
                    <a:pt x="19385" y="12970"/>
                  </a:cubicBezTo>
                  <a:lnTo>
                    <a:pt x="18231" y="12604"/>
                  </a:lnTo>
                  <a:close/>
                  <a:moveTo>
                    <a:pt x="2561" y="14686"/>
                  </a:moveTo>
                  <a:lnTo>
                    <a:pt x="1548" y="15361"/>
                  </a:lnTo>
                  <a:cubicBezTo>
                    <a:pt x="1829" y="15783"/>
                    <a:pt x="2139" y="16205"/>
                    <a:pt x="2505" y="16599"/>
                  </a:cubicBezTo>
                  <a:lnTo>
                    <a:pt x="3405" y="15755"/>
                  </a:lnTo>
                  <a:cubicBezTo>
                    <a:pt x="3095" y="15417"/>
                    <a:pt x="2814" y="15052"/>
                    <a:pt x="2561" y="14686"/>
                  </a:cubicBezTo>
                  <a:close/>
                  <a:moveTo>
                    <a:pt x="16402" y="15755"/>
                  </a:moveTo>
                  <a:cubicBezTo>
                    <a:pt x="16093" y="16092"/>
                    <a:pt x="15755" y="16402"/>
                    <a:pt x="15418" y="16683"/>
                  </a:cubicBezTo>
                  <a:lnTo>
                    <a:pt x="16177" y="17640"/>
                  </a:lnTo>
                  <a:lnTo>
                    <a:pt x="16206" y="17668"/>
                  </a:lnTo>
                  <a:cubicBezTo>
                    <a:pt x="16599" y="17330"/>
                    <a:pt x="16965" y="16965"/>
                    <a:pt x="17303" y="16571"/>
                  </a:cubicBezTo>
                  <a:lnTo>
                    <a:pt x="16402" y="15755"/>
                  </a:lnTo>
                  <a:close/>
                  <a:moveTo>
                    <a:pt x="5121" y="17246"/>
                  </a:moveTo>
                  <a:lnTo>
                    <a:pt x="4474" y="18287"/>
                  </a:lnTo>
                  <a:cubicBezTo>
                    <a:pt x="4896" y="18568"/>
                    <a:pt x="5374" y="18821"/>
                    <a:pt x="5824" y="19018"/>
                  </a:cubicBezTo>
                  <a:lnTo>
                    <a:pt x="6331" y="17921"/>
                  </a:lnTo>
                  <a:cubicBezTo>
                    <a:pt x="5909" y="17724"/>
                    <a:pt x="5515" y="17499"/>
                    <a:pt x="5121" y="17246"/>
                  </a:cubicBezTo>
                  <a:close/>
                  <a:moveTo>
                    <a:pt x="13477" y="17893"/>
                  </a:moveTo>
                  <a:cubicBezTo>
                    <a:pt x="13055" y="18090"/>
                    <a:pt x="12633" y="18231"/>
                    <a:pt x="12182" y="18371"/>
                  </a:cubicBezTo>
                  <a:lnTo>
                    <a:pt x="12520" y="19553"/>
                  </a:lnTo>
                  <a:cubicBezTo>
                    <a:pt x="13026" y="19412"/>
                    <a:pt x="13505" y="19215"/>
                    <a:pt x="13983" y="19018"/>
                  </a:cubicBezTo>
                  <a:lnTo>
                    <a:pt x="13477" y="17893"/>
                  </a:lnTo>
                  <a:close/>
                  <a:moveTo>
                    <a:pt x="8525" y="18568"/>
                  </a:moveTo>
                  <a:lnTo>
                    <a:pt x="8356" y="19778"/>
                  </a:lnTo>
                  <a:cubicBezTo>
                    <a:pt x="8863" y="19862"/>
                    <a:pt x="9369" y="19890"/>
                    <a:pt x="9904" y="19890"/>
                  </a:cubicBezTo>
                  <a:lnTo>
                    <a:pt x="9932" y="19890"/>
                  </a:lnTo>
                  <a:lnTo>
                    <a:pt x="9932" y="18681"/>
                  </a:lnTo>
                  <a:lnTo>
                    <a:pt x="9904" y="18681"/>
                  </a:lnTo>
                  <a:cubicBezTo>
                    <a:pt x="9454" y="18681"/>
                    <a:pt x="8975" y="18624"/>
                    <a:pt x="8525" y="185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8755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1205924"/>
            <a:ext cx="23364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720000" y="3662000"/>
            <a:ext cx="23364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title" idx="2"/>
          </p:nvPr>
        </p:nvSpPr>
        <p:spPr>
          <a:xfrm>
            <a:off x="3403800" y="1205924"/>
            <a:ext cx="23364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403800" y="3662000"/>
            <a:ext cx="23364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title" idx="4"/>
          </p:nvPr>
        </p:nvSpPr>
        <p:spPr>
          <a:xfrm>
            <a:off x="6087600" y="1205924"/>
            <a:ext cx="23364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5"/>
          </p:nvPr>
        </p:nvSpPr>
        <p:spPr>
          <a:xfrm>
            <a:off x="6087600" y="3662000"/>
            <a:ext cx="23364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title" idx="6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267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title"/>
          </p:nvPr>
        </p:nvSpPr>
        <p:spPr>
          <a:xfrm>
            <a:off x="727350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1"/>
          </p:nvPr>
        </p:nvSpPr>
        <p:spPr>
          <a:xfrm>
            <a:off x="715100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idx="2"/>
          </p:nvPr>
        </p:nvSpPr>
        <p:spPr>
          <a:xfrm>
            <a:off x="2693013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3"/>
          </p:nvPr>
        </p:nvSpPr>
        <p:spPr>
          <a:xfrm>
            <a:off x="2680767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4"/>
          </p:nvPr>
        </p:nvSpPr>
        <p:spPr>
          <a:xfrm>
            <a:off x="4658676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5"/>
          </p:nvPr>
        </p:nvSpPr>
        <p:spPr>
          <a:xfrm>
            <a:off x="4646433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title" idx="6"/>
          </p:nvPr>
        </p:nvSpPr>
        <p:spPr>
          <a:xfrm>
            <a:off x="6535889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subTitle" idx="7"/>
          </p:nvPr>
        </p:nvSpPr>
        <p:spPr>
          <a:xfrm>
            <a:off x="6612100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title" idx="8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6870975" y="4786075"/>
            <a:ext cx="1403875" cy="271525"/>
          </a:xfrm>
          <a:custGeom>
            <a:avLst/>
            <a:gdLst/>
            <a:ahLst/>
            <a:cxnLst/>
            <a:rect l="l" t="t" r="r" b="b"/>
            <a:pathLst>
              <a:path w="56155" h="10861" extrusionOk="0">
                <a:moveTo>
                  <a:pt x="13814" y="1"/>
                </a:moveTo>
                <a:lnTo>
                  <a:pt x="24251" y="9623"/>
                </a:lnTo>
                <a:lnTo>
                  <a:pt x="0" y="9623"/>
                </a:lnTo>
                <a:lnTo>
                  <a:pt x="0" y="10860"/>
                </a:lnTo>
                <a:lnTo>
                  <a:pt x="27402" y="10860"/>
                </a:lnTo>
                <a:lnTo>
                  <a:pt x="16965" y="1211"/>
                </a:lnTo>
                <a:lnTo>
                  <a:pt x="56155" y="1211"/>
                </a:lnTo>
                <a:lnTo>
                  <a:pt x="5615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7169175" y="4369000"/>
            <a:ext cx="1918025" cy="271525"/>
          </a:xfrm>
          <a:custGeom>
            <a:avLst/>
            <a:gdLst/>
            <a:ahLst/>
            <a:cxnLst/>
            <a:rect l="l" t="t" r="r" b="b"/>
            <a:pathLst>
              <a:path w="76721" h="10861" extrusionOk="0">
                <a:moveTo>
                  <a:pt x="34380" y="1"/>
                </a:moveTo>
                <a:lnTo>
                  <a:pt x="44817" y="9623"/>
                </a:lnTo>
                <a:lnTo>
                  <a:pt x="1" y="9623"/>
                </a:lnTo>
                <a:lnTo>
                  <a:pt x="1" y="10860"/>
                </a:lnTo>
                <a:lnTo>
                  <a:pt x="47968" y="10860"/>
                </a:lnTo>
                <a:lnTo>
                  <a:pt x="37531" y="1211"/>
                </a:lnTo>
                <a:lnTo>
                  <a:pt x="76720" y="1211"/>
                </a:lnTo>
                <a:lnTo>
                  <a:pt x="767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53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>
            <a:spLocks noGrp="1"/>
          </p:cNvSpPr>
          <p:nvPr>
            <p:ph type="ctrTitle"/>
          </p:nvPr>
        </p:nvSpPr>
        <p:spPr>
          <a:xfrm>
            <a:off x="2562025" y="533650"/>
            <a:ext cx="40200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5" name="Google Shape;315;p32"/>
          <p:cNvSpPr txBox="1">
            <a:spLocks noGrp="1"/>
          </p:cNvSpPr>
          <p:nvPr>
            <p:ph type="subTitle" idx="1"/>
          </p:nvPr>
        </p:nvSpPr>
        <p:spPr>
          <a:xfrm>
            <a:off x="3224875" y="1567524"/>
            <a:ext cx="2694300" cy="12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32"/>
          <p:cNvSpPr txBox="1"/>
          <p:nvPr/>
        </p:nvSpPr>
        <p:spPr>
          <a:xfrm>
            <a:off x="1882675" y="3766000"/>
            <a:ext cx="506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</a:t>
            </a: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17" name="Google Shape;317;p32"/>
          <p:cNvGrpSpPr/>
          <p:nvPr/>
        </p:nvGrpSpPr>
        <p:grpSpPr>
          <a:xfrm flipH="1">
            <a:off x="7289464" y="3124294"/>
            <a:ext cx="1854557" cy="2029973"/>
            <a:chOff x="653775" y="3950100"/>
            <a:chExt cx="1263925" cy="1383475"/>
          </a:xfrm>
        </p:grpSpPr>
        <p:sp>
          <p:nvSpPr>
            <p:cNvPr id="318" name="Google Shape;318;p32"/>
            <p:cNvSpPr/>
            <p:nvPr/>
          </p:nvSpPr>
          <p:spPr>
            <a:xfrm>
              <a:off x="658000" y="3955025"/>
              <a:ext cx="745550" cy="745575"/>
            </a:xfrm>
            <a:custGeom>
              <a:avLst/>
              <a:gdLst/>
              <a:ahLst/>
              <a:cxnLst/>
              <a:rect l="l" t="t" r="r" b="b"/>
              <a:pathLst>
                <a:path w="29822" h="29823" extrusionOk="0">
                  <a:moveTo>
                    <a:pt x="1" y="1"/>
                  </a:moveTo>
                  <a:lnTo>
                    <a:pt x="1" y="29822"/>
                  </a:lnTo>
                  <a:lnTo>
                    <a:pt x="29822" y="29822"/>
                  </a:lnTo>
                  <a:cubicBezTo>
                    <a:pt x="13364" y="29822"/>
                    <a:pt x="1" y="1645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32"/>
            <p:cNvGrpSpPr/>
            <p:nvPr/>
          </p:nvGrpSpPr>
          <p:grpSpPr>
            <a:xfrm>
              <a:off x="653775" y="3950100"/>
              <a:ext cx="1263925" cy="1383475"/>
              <a:chOff x="653775" y="3950100"/>
              <a:chExt cx="1263925" cy="1383475"/>
            </a:xfrm>
          </p:grpSpPr>
          <p:sp>
            <p:nvSpPr>
              <p:cNvPr id="320" name="Google Shape;320;p32"/>
              <p:cNvSpPr/>
              <p:nvPr/>
            </p:nvSpPr>
            <p:spPr>
              <a:xfrm>
                <a:off x="658000" y="4069675"/>
                <a:ext cx="1259700" cy="1259700"/>
              </a:xfrm>
              <a:custGeom>
                <a:avLst/>
                <a:gdLst/>
                <a:ahLst/>
                <a:cxnLst/>
                <a:rect l="l" t="t" r="r" b="b"/>
                <a:pathLst>
                  <a:path w="50388" h="50388" extrusionOk="0">
                    <a:moveTo>
                      <a:pt x="1" y="1"/>
                    </a:moveTo>
                    <a:lnTo>
                      <a:pt x="1" y="50387"/>
                    </a:lnTo>
                    <a:lnTo>
                      <a:pt x="50387" y="50387"/>
                    </a:lnTo>
                    <a:cubicBezTo>
                      <a:pt x="22563" y="50387"/>
                      <a:pt x="1" y="2782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2"/>
              <p:cNvSpPr/>
              <p:nvPr/>
            </p:nvSpPr>
            <p:spPr>
              <a:xfrm>
                <a:off x="653775" y="4578875"/>
                <a:ext cx="756125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188" extrusionOk="0">
                    <a:moveTo>
                      <a:pt x="338" y="4784"/>
                    </a:moveTo>
                    <a:cubicBezTo>
                      <a:pt x="2364" y="17697"/>
                      <a:pt x="12492" y="27797"/>
                      <a:pt x="25405" y="29822"/>
                    </a:cubicBezTo>
                    <a:lnTo>
                      <a:pt x="338" y="29822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70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244" y="30188"/>
                      <a:pt x="30244" y="29822"/>
                      <a:pt x="29991" y="29822"/>
                    </a:cubicBezTo>
                    <a:cubicBezTo>
                      <a:pt x="13645" y="29822"/>
                      <a:pt x="367" y="16543"/>
                      <a:pt x="338" y="170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2"/>
              <p:cNvSpPr/>
              <p:nvPr/>
            </p:nvSpPr>
            <p:spPr>
              <a:xfrm>
                <a:off x="653775" y="3950100"/>
                <a:ext cx="754700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188" h="30188" extrusionOk="0">
                    <a:moveTo>
                      <a:pt x="338" y="4784"/>
                    </a:moveTo>
                    <a:cubicBezTo>
                      <a:pt x="2364" y="17697"/>
                      <a:pt x="12492" y="27825"/>
                      <a:pt x="25405" y="29850"/>
                    </a:cubicBezTo>
                    <a:lnTo>
                      <a:pt x="338" y="29850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98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103" y="30188"/>
                      <a:pt x="30188" y="30103"/>
                      <a:pt x="30188" y="30019"/>
                    </a:cubicBezTo>
                    <a:cubicBezTo>
                      <a:pt x="30188" y="29906"/>
                      <a:pt x="30103" y="29850"/>
                      <a:pt x="29991" y="29850"/>
                    </a:cubicBezTo>
                    <a:cubicBezTo>
                      <a:pt x="13645" y="29822"/>
                      <a:pt x="367" y="16543"/>
                      <a:pt x="338" y="198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32"/>
          <p:cNvSpPr/>
          <p:nvPr/>
        </p:nvSpPr>
        <p:spPr>
          <a:xfrm rot="10800000">
            <a:off x="0" y="26994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32"/>
          <p:cNvGrpSpPr/>
          <p:nvPr/>
        </p:nvGrpSpPr>
        <p:grpSpPr>
          <a:xfrm flipH="1">
            <a:off x="879989" y="672585"/>
            <a:ext cx="1211085" cy="617779"/>
            <a:chOff x="6404925" y="4213150"/>
            <a:chExt cx="697750" cy="355925"/>
          </a:xfrm>
        </p:grpSpPr>
        <p:sp>
          <p:nvSpPr>
            <p:cNvPr id="325" name="Google Shape;325;p32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2679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207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"/>
          <p:cNvSpPr/>
          <p:nvPr/>
        </p:nvSpPr>
        <p:spPr>
          <a:xfrm>
            <a:off x="7815290" y="178100"/>
            <a:ext cx="1239124" cy="1072754"/>
          </a:xfrm>
          <a:custGeom>
            <a:avLst/>
            <a:gdLst/>
            <a:ahLst/>
            <a:cxnLst/>
            <a:rect l="l" t="t" r="r" b="b"/>
            <a:pathLst>
              <a:path w="30160" h="26109" extrusionOk="0">
                <a:moveTo>
                  <a:pt x="0" y="1"/>
                </a:moveTo>
                <a:lnTo>
                  <a:pt x="15080" y="26108"/>
                </a:lnTo>
                <a:lnTo>
                  <a:pt x="3015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4"/>
          <p:cNvSpPr/>
          <p:nvPr/>
        </p:nvSpPr>
        <p:spPr>
          <a:xfrm>
            <a:off x="7691576" y="416245"/>
            <a:ext cx="678560" cy="588373"/>
          </a:xfrm>
          <a:custGeom>
            <a:avLst/>
            <a:gdLst/>
            <a:ahLst/>
            <a:cxnLst/>
            <a:rect l="l" t="t" r="r" b="b"/>
            <a:pathLst>
              <a:path w="16516" h="14320" extrusionOk="0">
                <a:moveTo>
                  <a:pt x="1" y="0"/>
                </a:moveTo>
                <a:lnTo>
                  <a:pt x="8272" y="14320"/>
                </a:lnTo>
                <a:lnTo>
                  <a:pt x="165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34"/>
          <p:cNvGrpSpPr/>
          <p:nvPr/>
        </p:nvGrpSpPr>
        <p:grpSpPr>
          <a:xfrm>
            <a:off x="-15215" y="3775240"/>
            <a:ext cx="1263925" cy="1383475"/>
            <a:chOff x="653775" y="3950100"/>
            <a:chExt cx="1263925" cy="1383475"/>
          </a:xfrm>
        </p:grpSpPr>
        <p:sp>
          <p:nvSpPr>
            <p:cNvPr id="335" name="Google Shape;335;p34"/>
            <p:cNvSpPr/>
            <p:nvPr/>
          </p:nvSpPr>
          <p:spPr>
            <a:xfrm>
              <a:off x="658000" y="3955025"/>
              <a:ext cx="745550" cy="745575"/>
            </a:xfrm>
            <a:custGeom>
              <a:avLst/>
              <a:gdLst/>
              <a:ahLst/>
              <a:cxnLst/>
              <a:rect l="l" t="t" r="r" b="b"/>
              <a:pathLst>
                <a:path w="29822" h="29823" extrusionOk="0">
                  <a:moveTo>
                    <a:pt x="1" y="1"/>
                  </a:moveTo>
                  <a:lnTo>
                    <a:pt x="1" y="29822"/>
                  </a:lnTo>
                  <a:lnTo>
                    <a:pt x="29822" y="29822"/>
                  </a:lnTo>
                  <a:cubicBezTo>
                    <a:pt x="13364" y="29822"/>
                    <a:pt x="1" y="1645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34"/>
            <p:cNvGrpSpPr/>
            <p:nvPr/>
          </p:nvGrpSpPr>
          <p:grpSpPr>
            <a:xfrm>
              <a:off x="653775" y="3950100"/>
              <a:ext cx="1263925" cy="1383475"/>
              <a:chOff x="653775" y="3950100"/>
              <a:chExt cx="1263925" cy="1383475"/>
            </a:xfrm>
          </p:grpSpPr>
          <p:sp>
            <p:nvSpPr>
              <p:cNvPr id="337" name="Google Shape;337;p34"/>
              <p:cNvSpPr/>
              <p:nvPr/>
            </p:nvSpPr>
            <p:spPr>
              <a:xfrm>
                <a:off x="658000" y="4069675"/>
                <a:ext cx="1259700" cy="1259700"/>
              </a:xfrm>
              <a:custGeom>
                <a:avLst/>
                <a:gdLst/>
                <a:ahLst/>
                <a:cxnLst/>
                <a:rect l="l" t="t" r="r" b="b"/>
                <a:pathLst>
                  <a:path w="50388" h="50388" extrusionOk="0">
                    <a:moveTo>
                      <a:pt x="1" y="1"/>
                    </a:moveTo>
                    <a:lnTo>
                      <a:pt x="1" y="50387"/>
                    </a:lnTo>
                    <a:lnTo>
                      <a:pt x="50387" y="50387"/>
                    </a:lnTo>
                    <a:cubicBezTo>
                      <a:pt x="22563" y="50387"/>
                      <a:pt x="1" y="2782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4"/>
              <p:cNvSpPr/>
              <p:nvPr/>
            </p:nvSpPr>
            <p:spPr>
              <a:xfrm>
                <a:off x="653775" y="4578875"/>
                <a:ext cx="756125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188" extrusionOk="0">
                    <a:moveTo>
                      <a:pt x="338" y="4784"/>
                    </a:moveTo>
                    <a:cubicBezTo>
                      <a:pt x="2364" y="17697"/>
                      <a:pt x="12492" y="27797"/>
                      <a:pt x="25405" y="29822"/>
                    </a:cubicBezTo>
                    <a:lnTo>
                      <a:pt x="338" y="29822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70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244" y="30188"/>
                      <a:pt x="30244" y="29822"/>
                      <a:pt x="29991" y="29822"/>
                    </a:cubicBezTo>
                    <a:cubicBezTo>
                      <a:pt x="13645" y="29822"/>
                      <a:pt x="367" y="16543"/>
                      <a:pt x="338" y="170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4"/>
              <p:cNvSpPr/>
              <p:nvPr/>
            </p:nvSpPr>
            <p:spPr>
              <a:xfrm>
                <a:off x="653775" y="3950100"/>
                <a:ext cx="754700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188" h="30188" extrusionOk="0">
                    <a:moveTo>
                      <a:pt x="338" y="4784"/>
                    </a:moveTo>
                    <a:cubicBezTo>
                      <a:pt x="2364" y="17697"/>
                      <a:pt x="12492" y="27825"/>
                      <a:pt x="25405" y="29850"/>
                    </a:cubicBezTo>
                    <a:lnTo>
                      <a:pt x="338" y="29850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98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103" y="30188"/>
                      <a:pt x="30188" y="30103"/>
                      <a:pt x="30188" y="30019"/>
                    </a:cubicBezTo>
                    <a:cubicBezTo>
                      <a:pt x="30188" y="29906"/>
                      <a:pt x="30103" y="29850"/>
                      <a:pt x="29991" y="29850"/>
                    </a:cubicBezTo>
                    <a:cubicBezTo>
                      <a:pt x="13645" y="29822"/>
                      <a:pt x="367" y="16543"/>
                      <a:pt x="338" y="198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209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/>
          <p:nvPr/>
        </p:nvSpPr>
        <p:spPr>
          <a:xfrm>
            <a:off x="8046075" y="35120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5"/>
          <p:cNvSpPr/>
          <p:nvPr/>
        </p:nvSpPr>
        <p:spPr>
          <a:xfrm flipH="1">
            <a:off x="0" y="-5615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07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2950" y="535000"/>
            <a:ext cx="4537500" cy="30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800"/>
              <a:buFont typeface="Montserrat SemiBold"/>
              <a:buNone/>
              <a:defRPr sz="7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4056075"/>
            <a:ext cx="3987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69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5394850" y="792800"/>
            <a:ext cx="16434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4305100" y="2175025"/>
            <a:ext cx="4091100" cy="14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890700" y="3566375"/>
            <a:ext cx="26517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327771" y="-773297"/>
            <a:ext cx="11391927" cy="7538492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" name="Picture 2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4A55A703-20C3-0679-F436-61405AB34B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8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685800" y="1044750"/>
            <a:ext cx="7772400" cy="3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100325" y="-576159"/>
            <a:ext cx="11858114" cy="7651918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" name="Picture 1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D29B63F9-BBE7-8207-99A0-503FA86D2D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0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7D7FD7A9-1061-BF47-CB4D-940238308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48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739800" y="1895850"/>
            <a:ext cx="14730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2296550" y="1244925"/>
            <a:ext cx="2740200" cy="19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2560025" y="3222650"/>
            <a:ext cx="27402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045700" y="-724459"/>
            <a:ext cx="11610609" cy="691554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" name="Picture 1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665EC19C-5722-2A49-FAA0-7828D81A3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51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045700" y="-724459"/>
            <a:ext cx="11610609" cy="691554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" name="Picture 1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BF0382AC-3F85-8E3D-40A8-44345D083B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730200" y="462125"/>
            <a:ext cx="38736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858300" y="1519175"/>
            <a:ext cx="3617400" cy="11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953850" y="3565275"/>
            <a:ext cx="34263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045700" y="-724459"/>
            <a:ext cx="10902224" cy="6927016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" name="Picture 1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B7505A2C-0C9F-09C9-0E6D-A8FB6A3C7E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91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045700" y="-724459"/>
            <a:ext cx="11610609" cy="691554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" name="Picture 1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C0C1299C-F54C-E384-25CA-6ADBB770C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81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/>
          <p:nvPr/>
        </p:nvSpPr>
        <p:spPr>
          <a:xfrm rot="10800000" flipH="1">
            <a:off x="4542426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9"/>
          <p:cNvSpPr/>
          <p:nvPr/>
        </p:nvSpPr>
        <p:spPr>
          <a:xfrm rot="10800000" flipH="1">
            <a:off x="5468506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pic>
        <p:nvPicPr>
          <p:cNvPr id="2" name="Picture 1" descr="A white gri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8E6A6C78-15CF-E0ED-EAB9-C0AA67808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785"/>
            <a:ext cx="9144000" cy="51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7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CUSTOM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BLANK_1_1_1_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  <p:sldLayoutId id="2147483657" r:id="rId5"/>
    <p:sldLayoutId id="2147483661" r:id="rId6"/>
    <p:sldLayoutId id="2147483664" r:id="rId7"/>
    <p:sldLayoutId id="2147483666" r:id="rId8"/>
    <p:sldLayoutId id="2147483670" r:id="rId9"/>
    <p:sldLayoutId id="2147483675" r:id="rId10"/>
    <p:sldLayoutId id="2147483678" r:id="rId11"/>
    <p:sldLayoutId id="2147483679" r:id="rId12"/>
    <p:sldLayoutId id="2147483680" r:id="rId13"/>
    <p:sldLayoutId id="2147483681" r:id="rId14"/>
    <p:sldLayoutId id="214748368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339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015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jpeg"/><Relationship Id="rId2" Type="http://schemas.openxmlformats.org/officeDocument/2006/relationships/video" Target="../media/media2.mp4"/><Relationship Id="rId16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image" Target="../media/image2.jpe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openxmlformats.org/officeDocument/2006/relationships/image" Target="../media/image2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4" Type="http://schemas.microsoft.com/office/2007/relationships/media" Target="../media/media7.mp4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"/>
          <p:cNvSpPr txBox="1">
            <a:spLocks noGrp="1"/>
          </p:cNvSpPr>
          <p:nvPr>
            <p:ph type="ctrTitle" idx="4294967295"/>
          </p:nvPr>
        </p:nvSpPr>
        <p:spPr>
          <a:xfrm>
            <a:off x="224219" y="775547"/>
            <a:ext cx="9144000" cy="30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FF0000"/>
                </a:solidFill>
                <a:latin typeface="Berlin Sans FB" panose="020E0602020502020306" pitchFamily="34" charset="0"/>
              </a:rPr>
              <a:t>WELCOME TO OUR CLASS!</a:t>
            </a:r>
            <a:endParaRPr sz="96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78" name="Google Shape;378;p38"/>
          <p:cNvSpPr txBox="1">
            <a:spLocks noGrp="1"/>
          </p:cNvSpPr>
          <p:nvPr>
            <p:ph type="subTitle" idx="4294967295"/>
          </p:nvPr>
        </p:nvSpPr>
        <p:spPr>
          <a:xfrm>
            <a:off x="1564440" y="4081427"/>
            <a:ext cx="6278196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Berlin Sans FB" panose="020E0602020502020306" pitchFamily="34" charset="0"/>
              </a:rPr>
              <a:t>Presented by: …………………</a:t>
            </a:r>
            <a:endParaRPr sz="4000" dirty="0">
              <a:latin typeface="Berlin Sans FB" panose="020E0602020502020306" pitchFamily="34" charset="0"/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7981849" y="3840647"/>
            <a:ext cx="3333" cy="2901"/>
          </a:xfrm>
          <a:custGeom>
            <a:avLst/>
            <a:gdLst/>
            <a:ahLst/>
            <a:cxnLst/>
            <a:rect l="l" t="t" r="r" b="b"/>
            <a:pathLst>
              <a:path w="139" h="121" extrusionOk="0">
                <a:moveTo>
                  <a:pt x="18" y="0"/>
                </a:moveTo>
                <a:cubicBezTo>
                  <a:pt x="18" y="35"/>
                  <a:pt x="18" y="69"/>
                  <a:pt x="1" y="121"/>
                </a:cubicBezTo>
                <a:cubicBezTo>
                  <a:pt x="52" y="121"/>
                  <a:pt x="87" y="103"/>
                  <a:pt x="138" y="86"/>
                </a:cubicBezTo>
                <a:cubicBezTo>
                  <a:pt x="104" y="52"/>
                  <a:pt x="52" y="35"/>
                  <a:pt x="18" y="0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rlin Sans FB" panose="020E0602020502020306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17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1;p41">
            <a:extLst>
              <a:ext uri="{FF2B5EF4-FFF2-40B4-BE49-F238E27FC236}">
                <a16:creationId xmlns:a16="http://schemas.microsoft.com/office/drawing/2014/main" id="{3BA1C4BB-9B28-655F-C136-7F2289FDAC7F}"/>
              </a:ext>
            </a:extLst>
          </p:cNvPr>
          <p:cNvSpPr/>
          <p:nvPr/>
        </p:nvSpPr>
        <p:spPr>
          <a:xfrm>
            <a:off x="1351726" y="752287"/>
            <a:ext cx="6701400" cy="686408"/>
          </a:xfrm>
          <a:prstGeom prst="roundRect">
            <a:avLst>
              <a:gd name="adj" fmla="val 50000"/>
            </a:avLst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</a:t>
            </a:r>
            <a:endParaRPr sz="8000" dirty="0">
              <a:solidFill>
                <a:srgbClr val="FF0000"/>
              </a:solidFill>
              <a:latin typeface="Berlin Sans FB" panose="020E0602020502020306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660150-C647-254F-2F8E-6739FAD624C8}"/>
              </a:ext>
            </a:extLst>
          </p:cNvPr>
          <p:cNvSpPr/>
          <p:nvPr/>
        </p:nvSpPr>
        <p:spPr>
          <a:xfrm>
            <a:off x="1000038" y="2019127"/>
            <a:ext cx="703375" cy="686408"/>
          </a:xfrm>
          <a:prstGeom prst="ellips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E44E63-5AB6-6636-F811-1F1DBC9841B2}"/>
              </a:ext>
            </a:extLst>
          </p:cNvPr>
          <p:cNvSpPr/>
          <p:nvPr/>
        </p:nvSpPr>
        <p:spPr>
          <a:xfrm>
            <a:off x="1931115" y="2019127"/>
            <a:ext cx="6122011" cy="686408"/>
          </a:xfrm>
          <a:prstGeom prst="roundRect">
            <a:avLst/>
          </a:prstGeom>
          <a:solidFill>
            <a:schemeClr val="tx2">
              <a:lumMod val="95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erlin Sans FB" panose="020E0602020502020306" pitchFamily="34" charset="0"/>
              </a:rPr>
              <a:t>What + does + S + mean?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221DB4-6F3F-0BE3-E6ED-46153515DDA8}"/>
              </a:ext>
            </a:extLst>
          </p:cNvPr>
          <p:cNvSpPr/>
          <p:nvPr/>
        </p:nvSpPr>
        <p:spPr>
          <a:xfrm>
            <a:off x="1000038" y="3239298"/>
            <a:ext cx="703375" cy="686408"/>
          </a:xfrm>
          <a:prstGeom prst="ellips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0F029B-3F62-EC35-8468-0DE1C4AFD168}"/>
              </a:ext>
            </a:extLst>
          </p:cNvPr>
          <p:cNvSpPr/>
          <p:nvPr/>
        </p:nvSpPr>
        <p:spPr>
          <a:xfrm>
            <a:off x="1931115" y="3330064"/>
            <a:ext cx="6122011" cy="686408"/>
          </a:xfrm>
          <a:prstGeom prst="roundRect">
            <a:avLst/>
          </a:prstGeom>
          <a:solidFill>
            <a:schemeClr val="tx2">
              <a:lumMod val="95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erlin Sans FB" panose="020E0602020502020306" pitchFamily="34" charset="0"/>
              </a:rPr>
              <a:t>S + means +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4"/>
          <p:cNvSpPr txBox="1">
            <a:spLocks noGrp="1"/>
          </p:cNvSpPr>
          <p:nvPr>
            <p:ph type="title" idx="4294967295"/>
          </p:nvPr>
        </p:nvSpPr>
        <p:spPr>
          <a:xfrm>
            <a:off x="149330" y="-49969"/>
            <a:ext cx="91042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2. Work in pairs. Make similar conversations to ask for explanation of the phrases:</a:t>
            </a:r>
            <a:endParaRPr sz="32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43B75B-D2C5-69BF-C554-1D3E6ED8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871">
            <a:off x="336465" y="1101325"/>
            <a:ext cx="2602927" cy="14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53F21C-D79C-3F0E-91D4-63375C295C4E}"/>
              </a:ext>
            </a:extLst>
          </p:cNvPr>
          <p:cNvSpPr/>
          <p:nvPr/>
        </p:nvSpPr>
        <p:spPr>
          <a:xfrm rot="21396247">
            <a:off x="395468" y="2436320"/>
            <a:ext cx="2590837" cy="406998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 energy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6CA273F-DF47-D304-A99B-78054E53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74">
            <a:off x="1093155" y="3024572"/>
            <a:ext cx="2496585" cy="16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2C66DC-1C31-C4C6-7584-7AE31F7FB020}"/>
              </a:ext>
            </a:extLst>
          </p:cNvPr>
          <p:cNvSpPr/>
          <p:nvPr/>
        </p:nvSpPr>
        <p:spPr>
          <a:xfrm rot="317381">
            <a:off x="952469" y="4514722"/>
            <a:ext cx="2590837" cy="406998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from coal</a:t>
            </a:r>
          </a:p>
        </p:txBody>
      </p:sp>
      <p:pic>
        <p:nvPicPr>
          <p:cNvPr id="17" name="Hình ảnh 2">
            <a:extLst>
              <a:ext uri="{FF2B5EF4-FFF2-40B4-BE49-F238E27FC236}">
                <a16:creationId xmlns:a16="http://schemas.microsoft.com/office/drawing/2014/main" id="{9B0EE91B-6A67-75E9-1F88-16892806A6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7698"/>
            <a:ext cx="2448535" cy="180452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44FB921-C6EA-2D4F-43CB-8BFE415B75C4}"/>
              </a:ext>
            </a:extLst>
          </p:cNvPr>
          <p:cNvSpPr/>
          <p:nvPr/>
        </p:nvSpPr>
        <p:spPr>
          <a:xfrm>
            <a:off x="3694021" y="1070036"/>
            <a:ext cx="3692910" cy="380326"/>
          </a:xfrm>
          <a:prstGeom prst="wedgeRoundRectCallout">
            <a:avLst>
              <a:gd name="adj1" fmla="val -43403"/>
              <a:gd name="adj2" fmla="val 1178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 energy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DBD8042-76FD-B513-A761-2088C688A045}"/>
              </a:ext>
            </a:extLst>
          </p:cNvPr>
          <p:cNvSpPr/>
          <p:nvPr/>
        </p:nvSpPr>
        <p:spPr>
          <a:xfrm>
            <a:off x="4701474" y="1609924"/>
            <a:ext cx="4361606" cy="750020"/>
          </a:xfrm>
          <a:prstGeom prst="wedgeRoundRectCallout">
            <a:avLst>
              <a:gd name="adj1" fmla="val 42878"/>
              <a:gd name="adj2" fmla="val 94790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energy that comes from the water. What does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energy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mean?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B4396CA-F8CF-DC5F-AB3D-21E7E156F49D}"/>
              </a:ext>
            </a:extLst>
          </p:cNvPr>
          <p:cNvSpPr/>
          <p:nvPr/>
        </p:nvSpPr>
        <p:spPr>
          <a:xfrm>
            <a:off x="3769781" y="2518057"/>
            <a:ext cx="3617150" cy="625732"/>
          </a:xfrm>
          <a:prstGeom prst="wedgeRoundRectCallout">
            <a:avLst>
              <a:gd name="adj1" fmla="val -42508"/>
              <a:gd name="adj2" fmla="val 1061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energy that comes from nuclear power. </a:t>
            </a:r>
          </a:p>
        </p:txBody>
      </p:sp>
      <p:pic>
        <p:nvPicPr>
          <p:cNvPr id="21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C7E321A8-EC05-3C14-B939-2B5A13C90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14607" y="4007419"/>
            <a:ext cx="1696001" cy="953256"/>
          </a:xfrm>
          <a:prstGeom prst="rect">
            <a:avLst/>
          </a:prstGeom>
        </p:spPr>
      </p:pic>
      <p:pic>
        <p:nvPicPr>
          <p:cNvPr id="22" name="What does hydro energy mean">
            <a:hlinkClick r:id="" action="ppaction://media"/>
            <a:extLst>
              <a:ext uri="{FF2B5EF4-FFF2-40B4-BE49-F238E27FC236}">
                <a16:creationId xmlns:a16="http://schemas.microsoft.com/office/drawing/2014/main" id="{47BD81CF-CE9A-A171-184B-43D246CDB4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5010" y="1017726"/>
            <a:ext cx="406400" cy="406400"/>
          </a:xfrm>
          <a:prstGeom prst="rect">
            <a:avLst/>
          </a:prstGeom>
        </p:spPr>
      </p:pic>
      <p:pic>
        <p:nvPicPr>
          <p:cNvPr id="23" name="hydro means">
            <a:hlinkClick r:id="" action="ppaction://media"/>
            <a:extLst>
              <a:ext uri="{FF2B5EF4-FFF2-40B4-BE49-F238E27FC236}">
                <a16:creationId xmlns:a16="http://schemas.microsoft.com/office/drawing/2014/main" id="{A2306D24-0CEB-726D-5494-50817CDBC7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5010" y="1702123"/>
            <a:ext cx="406400" cy="406400"/>
          </a:xfrm>
          <a:prstGeom prst="rect">
            <a:avLst/>
          </a:prstGeom>
        </p:spPr>
      </p:pic>
      <p:pic>
        <p:nvPicPr>
          <p:cNvPr id="24" name="nuclear energy mean">
            <a:hlinkClick r:id="" action="ppaction://media"/>
            <a:extLst>
              <a:ext uri="{FF2B5EF4-FFF2-40B4-BE49-F238E27FC236}">
                <a16:creationId xmlns:a16="http://schemas.microsoft.com/office/drawing/2014/main" id="{E2CB395C-AEC6-8644-E6A9-73143D5869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5010" y="263981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6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57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44">
          <a:extLst>
            <a:ext uri="{FF2B5EF4-FFF2-40B4-BE49-F238E27FC236}">
              <a16:creationId xmlns:a16="http://schemas.microsoft.com/office/drawing/2014/main" id="{93E8BFD7-0DDF-6A3A-3234-65B4DC7D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4">
            <a:extLst>
              <a:ext uri="{FF2B5EF4-FFF2-40B4-BE49-F238E27FC236}">
                <a16:creationId xmlns:a16="http://schemas.microsoft.com/office/drawing/2014/main" id="{03E29B30-AB1C-2108-42A3-BD735F2FB9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330" y="-49969"/>
            <a:ext cx="91042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2. Work in pairs. Make similar conversations to ask for explanation of the phrases:</a:t>
            </a:r>
            <a:endParaRPr sz="32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com">
            <a:hlinkClick r:id="" action="ppaction://media"/>
            <a:extLst>
              <a:ext uri="{FF2B5EF4-FFF2-40B4-BE49-F238E27FC236}">
                <a16:creationId xmlns:a16="http://schemas.microsoft.com/office/drawing/2014/main" id="{80D74701-D4A4-17F3-6E83-9710DC678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932" y="1709083"/>
            <a:ext cx="4206658" cy="2366245"/>
          </a:xfrm>
          <a:prstGeom prst="rect">
            <a:avLst/>
          </a:prstGeom>
        </p:spPr>
      </p:pic>
      <p:pic>
        <p:nvPicPr>
          <p:cNvPr id="3" name="COA">
            <a:hlinkClick r:id="" action="ppaction://media"/>
            <a:extLst>
              <a:ext uri="{FF2B5EF4-FFF2-40B4-BE49-F238E27FC236}">
                <a16:creationId xmlns:a16="http://schemas.microsoft.com/office/drawing/2014/main" id="{E6262918-9CF4-6941-A424-9E7C214D86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7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3600" y="1709083"/>
            <a:ext cx="4206656" cy="23662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02CFE0-26E0-2AAD-763D-C1911890FAB0}"/>
              </a:ext>
            </a:extLst>
          </p:cNvPr>
          <p:cNvSpPr/>
          <p:nvPr/>
        </p:nvSpPr>
        <p:spPr>
          <a:xfrm>
            <a:off x="4673600" y="3677920"/>
            <a:ext cx="4206658" cy="397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18EBE9-522C-0169-FA77-3D6383D515C8}"/>
              </a:ext>
            </a:extLst>
          </p:cNvPr>
          <p:cNvSpPr/>
          <p:nvPr/>
        </p:nvSpPr>
        <p:spPr>
          <a:xfrm>
            <a:off x="250930" y="3677919"/>
            <a:ext cx="4206658" cy="397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1"/>
          <p:cNvSpPr/>
          <p:nvPr/>
        </p:nvSpPr>
        <p:spPr>
          <a:xfrm>
            <a:off x="1425853" y="1881057"/>
            <a:ext cx="6594520" cy="1066957"/>
          </a:xfrm>
          <a:prstGeom prst="roundRect">
            <a:avLst>
              <a:gd name="adj" fmla="val 27988"/>
            </a:avLst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0000"/>
              </a:solidFill>
            </a:endParaRPr>
          </a:p>
        </p:txBody>
      </p:sp>
      <p:sp>
        <p:nvSpPr>
          <p:cNvPr id="788" name="Google Shape;788;p51"/>
          <p:cNvSpPr txBox="1">
            <a:spLocks noGrp="1"/>
          </p:cNvSpPr>
          <p:nvPr>
            <p:ph type="title" idx="4294967295"/>
          </p:nvPr>
        </p:nvSpPr>
        <p:spPr>
          <a:xfrm>
            <a:off x="238540" y="2487418"/>
            <a:ext cx="8905460" cy="1240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FF0000"/>
                </a:solidFill>
                <a:latin typeface="Berlin Sans FB" panose="020E0602020502020306" pitchFamily="34" charset="0"/>
              </a:rPr>
              <a:t>SAVING ENERGY</a:t>
            </a:r>
            <a:endParaRPr sz="72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" name="Google Shape;472;p41">
            <a:extLst>
              <a:ext uri="{FF2B5EF4-FFF2-40B4-BE49-F238E27FC236}">
                <a16:creationId xmlns:a16="http://schemas.microsoft.com/office/drawing/2014/main" id="{FD570BDA-0C96-851A-8891-86E75DB7C9EE}"/>
              </a:ext>
            </a:extLst>
          </p:cNvPr>
          <p:cNvSpPr/>
          <p:nvPr/>
        </p:nvSpPr>
        <p:spPr>
          <a:xfrm>
            <a:off x="3931800" y="1037142"/>
            <a:ext cx="1280400" cy="128040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Google Shape;474;p41">
            <a:extLst>
              <a:ext uri="{FF2B5EF4-FFF2-40B4-BE49-F238E27FC236}">
                <a16:creationId xmlns:a16="http://schemas.microsoft.com/office/drawing/2014/main" id="{D7C8D2B2-8B04-3451-4B0C-94755CAD4534}"/>
              </a:ext>
            </a:extLst>
          </p:cNvPr>
          <p:cNvSpPr txBox="1">
            <a:spLocks/>
          </p:cNvSpPr>
          <p:nvPr/>
        </p:nvSpPr>
        <p:spPr>
          <a:xfrm rot="550">
            <a:off x="3634649" y="1341380"/>
            <a:ext cx="187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en" sz="6000" b="1" dirty="0">
                <a:solidFill>
                  <a:schemeClr val="accent4">
                    <a:lumMod val="50000"/>
                  </a:schemeClr>
                </a:solidFill>
                <a:latin typeface="Nunito"/>
                <a:sym typeface="Nunito"/>
              </a:rPr>
              <a:t>02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45;p44">
            <a:extLst>
              <a:ext uri="{FF2B5EF4-FFF2-40B4-BE49-F238E27FC236}">
                <a16:creationId xmlns:a16="http://schemas.microsoft.com/office/drawing/2014/main" id="{2516E1DC-1617-EE96-56E9-1A529394BC59}"/>
              </a:ext>
            </a:extLst>
          </p:cNvPr>
          <p:cNvSpPr txBox="1">
            <a:spLocks/>
          </p:cNvSpPr>
          <p:nvPr/>
        </p:nvSpPr>
        <p:spPr>
          <a:xfrm>
            <a:off x="319840" y="-80459"/>
            <a:ext cx="8736449" cy="57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Berlin Sans FB" panose="020E0602020502020306" pitchFamily="34" charset="0"/>
              </a:rPr>
              <a:t>3. Answer the questions on your own. 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E1C4AD7-8A8C-833B-1ED6-6998B5D0A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824938"/>
              </p:ext>
            </p:extLst>
          </p:nvPr>
        </p:nvGraphicFramePr>
        <p:xfrm>
          <a:off x="143124" y="735110"/>
          <a:ext cx="8913165" cy="3662169"/>
        </p:xfrm>
        <a:graphic>
          <a:graphicData uri="http://schemas.openxmlformats.org/drawingml/2006/table">
            <a:tbl>
              <a:tblPr/>
              <a:tblGrid>
                <a:gridCol w="7130653">
                  <a:extLst>
                    <a:ext uri="{9D8B030D-6E8A-4147-A177-3AD203B41FA5}">
                      <a16:colId xmlns:a16="http://schemas.microsoft.com/office/drawing/2014/main" val="1135915299"/>
                    </a:ext>
                  </a:extLst>
                </a:gridCol>
                <a:gridCol w="891256">
                  <a:extLst>
                    <a:ext uri="{9D8B030D-6E8A-4147-A177-3AD203B41FA5}">
                      <a16:colId xmlns:a16="http://schemas.microsoft.com/office/drawing/2014/main" val="2127513513"/>
                    </a:ext>
                  </a:extLst>
                </a:gridCol>
                <a:gridCol w="891256">
                  <a:extLst>
                    <a:ext uri="{9D8B030D-6E8A-4147-A177-3AD203B41FA5}">
                      <a16:colId xmlns:a16="http://schemas.microsoft.com/office/drawing/2014/main" val="2916267963"/>
                    </a:ext>
                  </a:extLst>
                </a:gridCol>
              </a:tblGrid>
              <a:tr h="3538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dirty="0"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843819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go to school on foot?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712204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public transport?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81338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low energy light bulbs at home?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3125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solar energy to warm water?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64151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lights when going to bed?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320118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TV when not watching it?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 dirty="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endParaRPr lang="en-US" sz="2400" dirty="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10689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9B29B74F-A812-6D3A-B6D0-9C7AE3A877A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1847" y="735110"/>
            <a:ext cx="7909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Google Shape;649;p47">
            <a:extLst>
              <a:ext uri="{FF2B5EF4-FFF2-40B4-BE49-F238E27FC236}">
                <a16:creationId xmlns:a16="http://schemas.microsoft.com/office/drawing/2014/main" id="{53F377FB-36BA-ADC6-2A6F-3001AC9D9D79}"/>
              </a:ext>
            </a:extLst>
          </p:cNvPr>
          <p:cNvSpPr/>
          <p:nvPr/>
        </p:nvSpPr>
        <p:spPr>
          <a:xfrm>
            <a:off x="1513403" y="4482732"/>
            <a:ext cx="6117194" cy="6021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C00000"/>
                </a:solidFill>
                <a:latin typeface="Berlin Sans FB" panose="020E0602020502020306" pitchFamily="34" charset="0"/>
              </a:rPr>
              <a:t>How well do you save energy? </a:t>
            </a:r>
            <a:endParaRPr sz="36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45;p44">
            <a:extLst>
              <a:ext uri="{FF2B5EF4-FFF2-40B4-BE49-F238E27FC236}">
                <a16:creationId xmlns:a16="http://schemas.microsoft.com/office/drawing/2014/main" id="{2516E1DC-1617-EE96-56E9-1A529394BC59}"/>
              </a:ext>
            </a:extLst>
          </p:cNvPr>
          <p:cNvSpPr txBox="1">
            <a:spLocks/>
          </p:cNvSpPr>
          <p:nvPr/>
        </p:nvSpPr>
        <p:spPr>
          <a:xfrm>
            <a:off x="1273299" y="0"/>
            <a:ext cx="8736449" cy="57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600" b="0" dirty="0">
                <a:solidFill>
                  <a:srgbClr val="FF0000"/>
                </a:solidFill>
                <a:latin typeface="Berlin Sans FB" panose="020E0602020502020306" pitchFamily="34" charset="0"/>
              </a:rPr>
              <a:t>Work in groups. Ask and answer.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9B29B74F-A812-6D3A-B6D0-9C7AE3A877A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1847" y="735110"/>
            <a:ext cx="7909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Google Shape;649;p47">
            <a:extLst>
              <a:ext uri="{FF2B5EF4-FFF2-40B4-BE49-F238E27FC236}">
                <a16:creationId xmlns:a16="http://schemas.microsoft.com/office/drawing/2014/main" id="{53F377FB-36BA-ADC6-2A6F-3001AC9D9D79}"/>
              </a:ext>
            </a:extLst>
          </p:cNvPr>
          <p:cNvSpPr/>
          <p:nvPr/>
        </p:nvSpPr>
        <p:spPr>
          <a:xfrm>
            <a:off x="816099" y="4503262"/>
            <a:ext cx="7898855" cy="6021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Berlin Sans FB" panose="020E0602020502020306" pitchFamily="34" charset="0"/>
              </a:rPr>
              <a:t>How well do your friends save energy? </a:t>
            </a:r>
            <a:endParaRPr sz="36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7D7F57-FB71-6610-712D-764105D11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020676"/>
              </p:ext>
            </p:extLst>
          </p:nvPr>
        </p:nvGraphicFramePr>
        <p:xfrm>
          <a:off x="143124" y="735110"/>
          <a:ext cx="8913165" cy="3662169"/>
        </p:xfrm>
        <a:graphic>
          <a:graphicData uri="http://schemas.openxmlformats.org/drawingml/2006/table">
            <a:tbl>
              <a:tblPr/>
              <a:tblGrid>
                <a:gridCol w="7130653">
                  <a:extLst>
                    <a:ext uri="{9D8B030D-6E8A-4147-A177-3AD203B41FA5}">
                      <a16:colId xmlns:a16="http://schemas.microsoft.com/office/drawing/2014/main" val="1135915299"/>
                    </a:ext>
                  </a:extLst>
                </a:gridCol>
                <a:gridCol w="891256">
                  <a:extLst>
                    <a:ext uri="{9D8B030D-6E8A-4147-A177-3AD203B41FA5}">
                      <a16:colId xmlns:a16="http://schemas.microsoft.com/office/drawing/2014/main" val="2127513513"/>
                    </a:ext>
                  </a:extLst>
                </a:gridCol>
                <a:gridCol w="891256">
                  <a:extLst>
                    <a:ext uri="{9D8B030D-6E8A-4147-A177-3AD203B41FA5}">
                      <a16:colId xmlns:a16="http://schemas.microsoft.com/office/drawing/2014/main" val="2916267963"/>
                    </a:ext>
                  </a:extLst>
                </a:gridCol>
              </a:tblGrid>
              <a:tr h="3538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dirty="0"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843819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go to school on foot?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712204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public transport?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81338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low energy light bulbs at home?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3125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solar energy to warm water?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64151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lights when going to bed?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320118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TV when not watching it?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2400" dirty="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endParaRPr lang="en-US" sz="2400" dirty="0">
                        <a:solidFill>
                          <a:srgbClr val="333333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10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7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7"/>
          <p:cNvSpPr txBox="1">
            <a:spLocks noGrp="1"/>
          </p:cNvSpPr>
          <p:nvPr>
            <p:ph type="subTitle" idx="4294967295"/>
          </p:nvPr>
        </p:nvSpPr>
        <p:spPr>
          <a:xfrm>
            <a:off x="369734" y="2440626"/>
            <a:ext cx="8404529" cy="12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Berlin Sans FB" panose="020E0602020502020306" pitchFamily="34" charset="0"/>
              </a:rPr>
              <a:t>How well do you and your friends save energy?</a:t>
            </a:r>
            <a:endParaRPr sz="4800" dirty="0">
              <a:solidFill>
                <a:schemeClr val="accent4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50" name="Google Shape;650;p47"/>
          <p:cNvSpPr txBox="1">
            <a:spLocks noGrp="1"/>
          </p:cNvSpPr>
          <p:nvPr>
            <p:ph type="title" idx="4294967295"/>
          </p:nvPr>
        </p:nvSpPr>
        <p:spPr>
          <a:xfrm>
            <a:off x="190831" y="1200876"/>
            <a:ext cx="869077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FF0000"/>
                </a:solidFill>
                <a:latin typeface="Berlin Sans FB" panose="020E0602020502020306" pitchFamily="34" charset="0"/>
              </a:rPr>
              <a:t>Let’s present </a:t>
            </a:r>
            <a:endParaRPr sz="96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8"/>
          <p:cNvSpPr txBox="1">
            <a:spLocks noGrp="1"/>
          </p:cNvSpPr>
          <p:nvPr>
            <p:ph type="title" idx="4294967295"/>
          </p:nvPr>
        </p:nvSpPr>
        <p:spPr>
          <a:xfrm>
            <a:off x="-119269" y="832319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rgbClr val="FF0000"/>
                </a:solidFill>
                <a:latin typeface="Berlin Sans FB" panose="020E0602020502020306" pitchFamily="34" charset="0"/>
              </a:rPr>
              <a:t>Example </a:t>
            </a:r>
            <a:endParaRPr sz="8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657" name="Google Shape;657;p48"/>
          <p:cNvSpPr txBox="1">
            <a:spLocks noGrp="1"/>
          </p:cNvSpPr>
          <p:nvPr>
            <p:ph type="subTitle" idx="4294967295"/>
          </p:nvPr>
        </p:nvSpPr>
        <p:spPr>
          <a:xfrm>
            <a:off x="0" y="1865780"/>
            <a:ext cx="91440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Berlin Sans FB" panose="020E0602020502020306" pitchFamily="34" charset="0"/>
              </a:rPr>
              <a:t>“Mai saves a lot of energy. She often goes to school on foot and uses public transport. She always turns oﬀ the lights when going to bed.”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5"/>
          <p:cNvSpPr txBox="1">
            <a:spLocks noGrp="1"/>
          </p:cNvSpPr>
          <p:nvPr>
            <p:ph type="title" idx="4294967295"/>
          </p:nvPr>
        </p:nvSpPr>
        <p:spPr>
          <a:xfrm>
            <a:off x="627143" y="2032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dirty="0">
                <a:solidFill>
                  <a:srgbClr val="FF0000"/>
                </a:solidFill>
                <a:latin typeface="Berlin Sans FB" panose="020E0602020502020306" pitchFamily="34" charset="0"/>
              </a:rPr>
              <a:t>WRAP-UP </a:t>
            </a:r>
            <a:endParaRPr sz="4800" b="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568" name="Google Shape;568;p45"/>
          <p:cNvSpPr txBox="1">
            <a:spLocks noGrp="1"/>
          </p:cNvSpPr>
          <p:nvPr>
            <p:ph type="subTitle" idx="4294967295"/>
          </p:nvPr>
        </p:nvSpPr>
        <p:spPr>
          <a:xfrm>
            <a:off x="405075" y="2758330"/>
            <a:ext cx="3633747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Berlin Sans FB" panose="020E0602020502020306" pitchFamily="34" charset="0"/>
              </a:rPr>
              <a:t>ask for explanations</a:t>
            </a:r>
          </a:p>
        </p:txBody>
      </p:sp>
      <p:sp>
        <p:nvSpPr>
          <p:cNvPr id="569" name="Google Shape;569;p45"/>
          <p:cNvSpPr txBox="1">
            <a:spLocks noGrp="1"/>
          </p:cNvSpPr>
          <p:nvPr>
            <p:ph type="subTitle" idx="4294967295"/>
          </p:nvPr>
        </p:nvSpPr>
        <p:spPr>
          <a:xfrm>
            <a:off x="4380729" y="3258440"/>
            <a:ext cx="3872284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Berlin Sans FB" panose="020E0602020502020306" pitchFamily="34" charset="0"/>
              </a:rPr>
              <a:t>talk about saving energy</a:t>
            </a:r>
          </a:p>
        </p:txBody>
      </p:sp>
      <p:sp>
        <p:nvSpPr>
          <p:cNvPr id="9" name="Google Shape;655;p48">
            <a:extLst>
              <a:ext uri="{FF2B5EF4-FFF2-40B4-BE49-F238E27FC236}">
                <a16:creationId xmlns:a16="http://schemas.microsoft.com/office/drawing/2014/main" id="{080644D4-B161-7180-2B0E-8641D428AEAB}"/>
              </a:ext>
            </a:extLst>
          </p:cNvPr>
          <p:cNvSpPr/>
          <p:nvPr/>
        </p:nvSpPr>
        <p:spPr>
          <a:xfrm>
            <a:off x="166536" y="1456941"/>
            <a:ext cx="8746434" cy="674392"/>
          </a:xfrm>
          <a:prstGeom prst="roundRect">
            <a:avLst>
              <a:gd name="adj" fmla="val 50000"/>
            </a:avLst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tx1"/>
                </a:solidFill>
                <a:latin typeface="Berlin Sans FB" panose="020E0602020502020306" pitchFamily="34" charset="0"/>
              </a:rPr>
              <a:t>What have you learnt today?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 build="p"/>
      <p:bldP spid="569" grpId="0" build="p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84A778-1D6E-0B37-FD48-BE45E55D2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"/>
            <a:ext cx="9144000" cy="51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"/>
          <p:cNvSpPr txBox="1">
            <a:spLocks noGrp="1"/>
          </p:cNvSpPr>
          <p:nvPr>
            <p:ph type="ctrTitle"/>
          </p:nvPr>
        </p:nvSpPr>
        <p:spPr>
          <a:xfrm>
            <a:off x="776847" y="1543900"/>
            <a:ext cx="7590302" cy="30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 algn="ctr" defTabSz="457189">
              <a:spcBef>
                <a:spcPct val="0"/>
              </a:spcBef>
              <a:buClrTx/>
            </a:pPr>
            <a:r>
              <a:rPr lang="en-US" sz="6600" kern="1200" dirty="0">
                <a:solidFill>
                  <a:srgbClr val="C00000"/>
                </a:solidFill>
                <a:latin typeface="Berlin Sans FB" panose="020E0602020502020306" pitchFamily="34" charset="0"/>
                <a:ea typeface="Balabeloo"/>
                <a:cs typeface="Balabeloo"/>
                <a:sym typeface="Balabeloo"/>
              </a:rPr>
              <a:t>Which energy source is behind the binoculars?</a:t>
            </a:r>
          </a:p>
        </p:txBody>
      </p:sp>
      <p:sp>
        <p:nvSpPr>
          <p:cNvPr id="379" name="Google Shape;379;p38"/>
          <p:cNvSpPr/>
          <p:nvPr/>
        </p:nvSpPr>
        <p:spPr>
          <a:xfrm>
            <a:off x="9394089" y="3789847"/>
            <a:ext cx="3333" cy="2901"/>
          </a:xfrm>
          <a:custGeom>
            <a:avLst/>
            <a:gdLst/>
            <a:ahLst/>
            <a:cxnLst/>
            <a:rect l="l" t="t" r="r" b="b"/>
            <a:pathLst>
              <a:path w="139" h="121" extrusionOk="0">
                <a:moveTo>
                  <a:pt x="18" y="0"/>
                </a:moveTo>
                <a:cubicBezTo>
                  <a:pt x="18" y="35"/>
                  <a:pt x="18" y="69"/>
                  <a:pt x="1" y="121"/>
                </a:cubicBezTo>
                <a:cubicBezTo>
                  <a:pt x="52" y="121"/>
                  <a:pt x="87" y="103"/>
                  <a:pt x="138" y="86"/>
                </a:cubicBezTo>
                <a:cubicBezTo>
                  <a:pt x="104" y="52"/>
                  <a:pt x="52" y="35"/>
                  <a:pt x="18" y="0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rlin Sans FB" panose="020E0602020502020306" pitchFamily="34" charset="0"/>
              <a:sym typeface="Arial"/>
            </a:endParaRPr>
          </a:p>
        </p:txBody>
      </p:sp>
      <p:sp>
        <p:nvSpPr>
          <p:cNvPr id="2" name="Google Shape;378;p38">
            <a:extLst>
              <a:ext uri="{FF2B5EF4-FFF2-40B4-BE49-F238E27FC236}">
                <a16:creationId xmlns:a16="http://schemas.microsoft.com/office/drawing/2014/main" id="{3F355E11-03ED-D258-3D53-5C6685A0118B}"/>
              </a:ext>
            </a:extLst>
          </p:cNvPr>
          <p:cNvSpPr txBox="1">
            <a:spLocks/>
          </p:cNvSpPr>
          <p:nvPr/>
        </p:nvSpPr>
        <p:spPr>
          <a:xfrm>
            <a:off x="1692922" y="910880"/>
            <a:ext cx="5758153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2900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>
                <a:ln>
                  <a:noFill/>
                </a:ln>
                <a:solidFill>
                  <a:srgbClr val="3D2900"/>
                </a:solidFill>
                <a:effectLst/>
                <a:uLnTx/>
                <a:uFillTx/>
                <a:latin typeface="Berlin Sans FB" panose="020E0602020502020306" pitchFamily="34" charset="0"/>
                <a:sym typeface="Open Sans"/>
              </a:rPr>
              <a:t>GAME: </a:t>
            </a:r>
          </a:p>
        </p:txBody>
      </p:sp>
    </p:spTree>
    <p:extLst>
      <p:ext uri="{BB962C8B-B14F-4D97-AF65-F5344CB8AC3E}">
        <p14:creationId xmlns:p14="http://schemas.microsoft.com/office/powerpoint/2010/main" val="51227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69714-7032-200D-A972-4444DEDF13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0675" y="267847"/>
            <a:ext cx="10186238" cy="572700"/>
          </a:xfrm>
          <a:prstGeom prst="rect">
            <a:avLst/>
          </a:prstGeo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  <a:latin typeface="Berlin Sans FB" panose="020E0602020502020306" pitchFamily="34" charset="0"/>
              </a:rPr>
              <a:t>HOMEWORK</a:t>
            </a:r>
          </a:p>
        </p:txBody>
      </p:sp>
      <p:sp>
        <p:nvSpPr>
          <p:cNvPr id="29" name="Google Shape;568;p45">
            <a:extLst>
              <a:ext uri="{FF2B5EF4-FFF2-40B4-BE49-F238E27FC236}">
                <a16:creationId xmlns:a16="http://schemas.microsoft.com/office/drawing/2014/main" id="{351ED5D9-53C2-1297-F691-F59C604FE700}"/>
              </a:ext>
            </a:extLst>
          </p:cNvPr>
          <p:cNvSpPr txBox="1">
            <a:spLocks/>
          </p:cNvSpPr>
          <p:nvPr/>
        </p:nvSpPr>
        <p:spPr>
          <a:xfrm>
            <a:off x="1662431" y="1805811"/>
            <a:ext cx="5650237" cy="5420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asking for explanation</a:t>
            </a:r>
          </a:p>
        </p:txBody>
      </p:sp>
      <p:sp>
        <p:nvSpPr>
          <p:cNvPr id="30" name="Google Shape;568;p45">
            <a:extLst>
              <a:ext uri="{FF2B5EF4-FFF2-40B4-BE49-F238E27FC236}">
                <a16:creationId xmlns:a16="http://schemas.microsoft.com/office/drawing/2014/main" id="{ABD7A66E-B07B-09BB-24AA-F3B102EECB3D}"/>
              </a:ext>
            </a:extLst>
          </p:cNvPr>
          <p:cNvSpPr txBox="1">
            <a:spLocks/>
          </p:cNvSpPr>
          <p:nvPr/>
        </p:nvSpPr>
        <p:spPr>
          <a:xfrm>
            <a:off x="1662431" y="2707465"/>
            <a:ext cx="6424046" cy="5420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the next lesson: Skills 1</a:t>
            </a:r>
          </a:p>
        </p:txBody>
      </p:sp>
    </p:spTree>
    <p:extLst>
      <p:ext uri="{BB962C8B-B14F-4D97-AF65-F5344CB8AC3E}">
        <p14:creationId xmlns:p14="http://schemas.microsoft.com/office/powerpoint/2010/main" val="343841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66"/>
          <p:cNvSpPr txBox="1">
            <a:spLocks noGrp="1"/>
          </p:cNvSpPr>
          <p:nvPr>
            <p:ph type="ctrTitle" idx="4294967295"/>
          </p:nvPr>
        </p:nvSpPr>
        <p:spPr>
          <a:xfrm>
            <a:off x="107342" y="1724372"/>
            <a:ext cx="8929315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600" dirty="0">
                <a:solidFill>
                  <a:srgbClr val="FF0000"/>
                </a:solidFill>
                <a:latin typeface="Berlin Sans FB" panose="020E0602020502020306" pitchFamily="34" charset="0"/>
              </a:rPr>
              <a:t>Thanks!</a:t>
            </a:r>
            <a:endParaRPr sz="166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17F47-4EB0-D7F0-1300-BFC454A64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0"/>
            <a:ext cx="9001125" cy="5143500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971" y="3282157"/>
            <a:ext cx="258012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  <a:sym typeface="Arial"/>
              </a:rPr>
              <a:t>Photo courtesy of Lisa L Wiedmeier (@flickr.com) - granted under creative commons licence - attribution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716" y="706458"/>
            <a:ext cx="686277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2495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3CC938-3AE6-A31A-4F91-A7DCC444E7C8}"/>
              </a:ext>
            </a:extLst>
          </p:cNvPr>
          <p:cNvSpPr/>
          <p:nvPr/>
        </p:nvSpPr>
        <p:spPr>
          <a:xfrm>
            <a:off x="1400971" y="4114999"/>
            <a:ext cx="6527519" cy="9554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7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  <a:sym typeface="Arial"/>
              </a:rPr>
              <a:t>Solar energy</a:t>
            </a:r>
            <a:endParaRPr kumimoji="0" lang="en-US" sz="400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AutoShape 2" descr="A realistic depiction of solar energy: A large solar farm with numerous blue solar panels arranged in neat rows, absorbing sunlight under a bright blue sky with scattered white clouds. The sun is shining brightly, casting shadows on the ground. In the background, a few wind turbines can be seen on rolling green hills. A modern, energy-efficient building with solar panels on its rooftop is visible nearby. The scene conveys a clean and sustainable energy future.">
            <a:extLst>
              <a:ext uri="{FF2B5EF4-FFF2-40B4-BE49-F238E27FC236}">
                <a16:creationId xmlns:a16="http://schemas.microsoft.com/office/drawing/2014/main" id="{C4E49E7E-DF5D-5DCA-BD62-151A169BB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3942" y="-3790949"/>
            <a:ext cx="18084283" cy="1278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76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1 -0.00556 L -0.20251 -0.00525 C -0.20625 -0.00479 -0.21033 -0.00293 -0.21432 -0.00293 C -0.25208 -0.00293 -0.25121 -0.0034 -0.27691 -0.00833 C -0.28915 -0.0159 -0.27821 -0.00833 -0.28663 -0.01559 C -0.28828 -0.01682 -0.28975 -0.01682 -0.29132 -0.01682 C -0.29392 -0.01867 -0.296 -0.02083 -0.29843 -0.02222 C -0.30069 -0.02361 -0.3033 -0.02408 -0.30555 -0.025 C -0.30833 -0.0267 -0.31111 -0.03071 -0.31389 -0.03164 C -0.31701 -0.03272 -0.32014 -0.03395 -0.32326 -0.03611 C -0.32586 -0.03796 -0.32821 -0.03997 -0.33038 -0.04167 C -0.33316 -0.04367 -0.33611 -0.04537 -0.3388 -0.04738 C -0.34114 -0.04908 -0.34366 -0.05108 -0.34583 -0.05278 C -0.35043 -0.05602 -0.35295 -0.05648 -0.35764 -0.05833 C -0.35885 -0.06019 -0.36007 -0.06266 -0.36128 -0.06389 C -0.36284 -0.06574 -0.3684 -0.06914 -0.36961 -0.0696 C -0.37361 -0.07161 -0.37795 -0.07161 -0.38125 -0.075 C -0.38541 -0.07871 -0.39045 -0.08395 -0.39409 -0.08611 C -0.396 -0.08704 -0.40104 -0.08982 -0.40277 -0.09182 C -0.40416 -0.09321 -0.4052 -0.09537 -0.40616 -0.09722 C -0.40711 -0.1 -0.40781 -0.1034 -0.40885 -0.10571 C -0.41154 -0.11111 -0.4151 -0.11497 -0.41797 -0.11945 C -0.41918 -0.12145 -0.42057 -0.12284 -0.42161 -0.125 C -0.42317 -0.12747 -0.42404 -0.13087 -0.42517 -0.13333 C -0.42474 -0.14074 -0.42517 -0.14861 -0.42404 -0.15556 C -0.42352 -0.15942 -0.42161 -0.16111 -0.42057 -0.16404 C -0.41111 -0.18982 -0.42335 -0.16111 -0.4125 -0.18333 C -0.41111 -0.18611 -0.41007 -0.18904 -0.40885 -0.19167 C -0.40494 -0.19954 -0.40434 -0.19938 -0.40052 -0.20556 C -0.3993 -0.20803 -0.39409 -0.21729 -0.39201 -0.2196 C -0.3908 -0.22083 -0.38993 -0.22099 -0.38854 -0.22222 C -0.38732 -0.22377 -0.38637 -0.22639 -0.38507 -0.22778 C -0.38394 -0.22917 -0.38264 -0.22948 -0.38125 -0.23071 C -0.3802 -0.2321 -0.37916 -0.23442 -0.37795 -0.23611 C -0.37639 -0.23812 -0.37465 -0.23951 -0.37309 -0.24182 C -0.3717 -0.24414 -0.37014 -0.24784 -0.3684 -0.25 C -0.36736 -0.25154 -0.36614 -0.25154 -0.36493 -0.25278 C -0.36232 -0.25617 -0.36041 -0.2625 -0.35764 -0.26389 C -0.35633 -0.26482 -0.35468 -0.26574 -0.35295 -0.26667 C -0.35191 -0.26759 -0.35086 -0.26867 -0.34939 -0.26945 C -0.34748 -0.27053 -0.34557 -0.2713 -0.34366 -0.27222 L -0.2901 -0.26945 C -0.28828 -0.26945 -0.28628 -0.26713 -0.2842 -0.26667 C -0.27517 -0.26528 -0.26597 -0.26482 -0.25703 -0.26389 C -0.25295 -0.26296 -0.24913 -0.26173 -0.24505 -0.26111 C -0.22647 -0.25833 -0.20937 -0.25787 -0.19045 -0.25556 C -0.13533 -0.24969 -0.21788 -0.25648 -0.14297 -0.25 C -0.09305 -0.24599 -0.12187 -0.24969 -0.08715 -0.24445 C -0.0842 -0.24259 -0.08116 -0.24229 -0.0776 -0.23889 C -0.07231 -0.23272 -0.07326 -0.23318 -0.06701 -0.22778 C -0.0658 -0.22701 -0.06467 -0.22577 -0.06336 -0.225 C -0.06128 -0.22377 -0.05859 -0.22361 -0.05642 -0.22222 C -0.05373 -0.22083 -0.05086 -0.21883 -0.04826 -0.21667 C -0.0467 -0.2159 -0.04574 -0.21466 -0.04435 -0.21389 C -0.03889 -0.21266 -0.0335 -0.21219 -0.02795 -0.21142 C -0.02317 -0.20926 -0.01805 -0.20926 -0.01354 -0.20556 L -0.00651 -0.2 C -0.00364 -0.19784 -0.00121 -0.19583 0.00165 -0.19445 C 0.00504 -0.19321 0.0079 -0.19259 0.01129 -0.19167 C 0.01493 -0.18904 0.01832 -0.1858 0.02214 -0.18333 C 0.02309 -0.18287 0.02891 -0.17963 0.0303 -0.17778 C 0.04184 -0.16296 0.0329 -0.16945 0.04219 -0.16404 C 0.04497 -0.15988 0.04792 -0.15556 0.05052 -0.15016 C 0.052 -0.14753 0.05295 -0.1446 0.05408 -0.14167 C 0.05851 -0.11127 0.05131 -0.15741 0.05756 -0.125 C 0.05868 -0.1196 0.05799 -0.11173 0.05999 -0.10833 C 0.06884 -0.09475 0.05799 -0.11219 0.06719 -0.09445 C 0.06815 -0.09229 0.06962 -0.09136 0.07058 -0.08889 C 0.0816 -0.06343 0.06624 -0.09275 0.07917 -0.06667 C 0.0829 -0.05895 0.0829 -0.06343 0.0862 -0.05278 C 0.08716 -0.04954 0.08742 -0.04491 0.08855 -0.04167 C 0.09098 -0.03472 0.09393 -0.03025 0.09662 -0.02222 L 0.10044 -0.01559 C 0.10096 -0.00833 0.10365 -0.00309 0.10356 0.00278 C 0.10191 0.01234 0.10157 0.02315 0.10044 0.03333 C 0.09992 0.03642 0.09853 0.03873 0.09818 0.04151 C 0.09653 0.04799 0.09558 0.05463 0.09445 0.06096 C 0.09384 0.06389 0.09271 0.06651 0.09193 0.06944 C 0.09124 0.07176 0.09124 0.07484 0.09098 0.07778 C 0.08794 0.08873 0.08637 0.08966 0.0823 0.09984 C 0.08117 0.10308 0.08039 0.10787 0.07917 0.11111 C 0.07709 0.11435 0.07466 0.11574 0.07292 0.11929 C 0.07101 0.1233 0.06936 0.12947 0.06719 0.13318 C 0.06572 0.13549 0.06381 0.13441 0.06233 0.13611 C 0.06016 0.1375 0.05851 0.13981 0.0566 0.14167 C 0.05539 0.14259 0.05408 0.14305 0.05295 0.14429 C 0.05148 0.14568 0.05052 0.14846 0.04931 0.14984 C 0.04254 0.15694 0.04141 0.1554 0.03386 0.15818 C 0.03195 0.15879 0.03004 0.16003 0.02795 0.16096 L -0.00295 0.17222 C -0.00581 0.17299 -0.0085 0.17346 -0.01137 0.17484 C -0.01302 0.17577 -0.01519 0.17716 -0.01718 0.17762 C -0.03836 0.18194 -0.05477 0.18349 -0.07552 0.18611 C -0.07899 0.18704 -0.08246 0.18842 -0.08593 0.18873 C -0.18611 0.19383 -0.14817 0.17716 -0.18446 0.19444 L -0.23203 0.18873 C -0.23489 0.18827 -0.23767 0.18688 -0.24027 0.18611 L -0.24991 0.18333 L -0.25798 0.17762 C -0.26406 0.17392 -0.26909 0.17176 -0.27482 0.16667 C -0.27708 0.16373 -0.27942 0.16049 -0.28177 0.15818 C -0.28385 0.15633 -0.28593 0.1554 -0.28767 0.15278 C -0.29001 0.14938 -0.29531 0.13858 -0.29722 0.13318 C -0.29826 0.1304 -0.29843 0.12731 -0.29948 0.125 C -0.30069 0.12238 -0.30208 0.12129 -0.30312 0.11929 C -0.30677 0.11327 -0.30955 0.1071 -0.31389 0.10262 C -0.31545 0.10092 -0.31701 0.10123 -0.31857 0.09984 C -0.32187 0.09676 -0.32474 0.09151 -0.32821 0.08873 C -0.33038 0.08688 -0.33316 0.08642 -0.33533 0.08333 C -0.33645 0.08148 -0.33732 0.07886 -0.3388 0.07778 C -0.34114 0.07484 -0.34366 0.07392 -0.34583 0.07191 L -0.34939 0.06944 C -0.35069 0.06852 -0.35191 0.0679 -0.35295 0.06667 C -0.35468 0.06481 -0.35633 0.0625 -0.35764 0.06096 C -0.35937 0.05941 -0.36093 0.05941 -0.3625 0.05818 C -0.3684 0.05231 -0.37448 0.04568 -0.3802 0.03889 C -0.38203 0.03657 -0.38316 0.0321 -0.38507 0.02978 C -0.38932 0.02654 -0.39375 0.02531 -0.39791 0.02222 C -0.40225 0.01913 -0.40494 0.0142 -0.40885 0.01096 C -0.40972 0.00833 -0.41145 0.00602 -0.41111 0.00278 C -0.41093 -0.00154 -0.40868 -0.00154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9F0DB-FEE9-CB06-9058-A526BE10F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0"/>
            <a:ext cx="9001125" cy="5143500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971" y="3282157"/>
            <a:ext cx="258012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  <a:sym typeface="Arial"/>
              </a:rPr>
              <a:t>Photo courtesy of Lisa L Wiedmeier (@flickr.com) - granted under creative commons licence - attribution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716" y="706458"/>
            <a:ext cx="686277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2495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31DDA7-FC7C-2AF5-6CC5-F091B3E9C4CD}"/>
              </a:ext>
            </a:extLst>
          </p:cNvPr>
          <p:cNvSpPr/>
          <p:nvPr/>
        </p:nvSpPr>
        <p:spPr>
          <a:xfrm>
            <a:off x="1594338" y="4114999"/>
            <a:ext cx="5955324" cy="9554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7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  <a:sym typeface="Arial"/>
              </a:rPr>
              <a:t>Hydro energy</a:t>
            </a:r>
            <a:endParaRPr kumimoji="0" lang="en-US" sz="400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AutoShape 2" descr="A realistic depiction of hydro energy: A large hydroelectric dam with powerful water turbines generating electricity. Water is rushing through the spillways, creating a misty spray. The dam is surrounded by lush green mountains under a bright blue sky with scattered clouds. High-voltage power lines extend from the dam, transmitting clean energy. In the background, a river continues to flow downstream, showcasing a sustainable energy source.">
            <a:extLst>
              <a:ext uri="{FF2B5EF4-FFF2-40B4-BE49-F238E27FC236}">
                <a16:creationId xmlns:a16="http://schemas.microsoft.com/office/drawing/2014/main" id="{A746FED9-2814-3594-0FB9-DD5E5435E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342" y="-3436183"/>
            <a:ext cx="18084283" cy="1278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0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6 L -0.20252 -0.00525 C -0.20625 -0.00478 -0.21033 -0.00293 -0.21433 -0.00293 C -0.25209 -0.00293 -0.25122 -0.0034 -0.27691 -0.00833 C -0.28915 -0.0159 -0.27822 -0.00833 -0.28664 -0.01559 C -0.28828 -0.01682 -0.28976 -0.01682 -0.29132 -0.01682 C -0.29393 -0.01867 -0.29601 -0.02083 -0.29844 -0.02222 C -0.3007 -0.02361 -0.3033 -0.02407 -0.30556 -0.025 C -0.30834 -0.0267 -0.31111 -0.03071 -0.31389 -0.03164 C -0.31702 -0.03272 -0.32014 -0.03395 -0.32327 -0.03611 C -0.32587 -0.03796 -0.32822 -0.03997 -0.33039 -0.04167 C -0.33316 -0.04367 -0.33611 -0.04537 -0.33881 -0.04738 C -0.34115 -0.04907 -0.34367 -0.05108 -0.34584 -0.05278 C -0.35044 -0.05602 -0.35295 -0.05648 -0.35764 -0.05833 C -0.35886 -0.06019 -0.36007 -0.06265 -0.36129 -0.06389 C -0.36285 -0.06574 -0.36841 -0.06914 -0.36962 -0.0696 C -0.37361 -0.0716 -0.37795 -0.0716 -0.38125 -0.075 C -0.38542 -0.0787 -0.39045 -0.08395 -0.3941 -0.08611 C -0.39601 -0.08704 -0.40104 -0.08981 -0.40278 -0.09182 C -0.40417 -0.09321 -0.40521 -0.09537 -0.40617 -0.09722 C -0.40712 -0.1 -0.40782 -0.1034 -0.40886 -0.10571 C -0.41155 -0.11111 -0.41511 -0.11497 -0.41797 -0.11944 C -0.41919 -0.12145 -0.42058 -0.12284 -0.42162 -0.125 C -0.42318 -0.12747 -0.42405 -0.13086 -0.42518 -0.13333 C -0.42474 -0.14074 -0.42518 -0.14861 -0.42405 -0.15556 C -0.42353 -0.15941 -0.42162 -0.16111 -0.42058 -0.16404 C -0.41111 -0.18981 -0.42335 -0.16111 -0.4125 -0.18333 C -0.41111 -0.18611 -0.41007 -0.18904 -0.40886 -0.19167 C -0.40495 -0.19954 -0.40434 -0.19938 -0.40052 -0.20556 C -0.39931 -0.20802 -0.3941 -0.21728 -0.39202 -0.2196 C -0.3908 -0.22083 -0.38993 -0.22099 -0.38854 -0.22222 C -0.38733 -0.22377 -0.38637 -0.22639 -0.38507 -0.22778 C -0.38394 -0.22917 -0.38264 -0.22948 -0.38125 -0.23071 C -0.38021 -0.2321 -0.37917 -0.23441 -0.37795 -0.23611 C -0.37639 -0.23812 -0.37466 -0.23951 -0.37309 -0.24182 C -0.3717 -0.24414 -0.37014 -0.24784 -0.36841 -0.25 C -0.36736 -0.25154 -0.36615 -0.25154 -0.36493 -0.25278 C -0.36233 -0.25617 -0.36042 -0.2625 -0.35764 -0.26389 C -0.35634 -0.26481 -0.35469 -0.26574 -0.35295 -0.26667 C -0.35191 -0.26759 -0.35087 -0.26867 -0.3494 -0.26944 C -0.34749 -0.27052 -0.34558 -0.2713 -0.34367 -0.27222 L -0.29011 -0.26944 C -0.28828 -0.26944 -0.28629 -0.26713 -0.2842 -0.26667 C -0.27518 -0.26528 -0.26598 -0.26481 -0.25703 -0.26389 C -0.25295 -0.26296 -0.24914 -0.26173 -0.24506 -0.26111 C -0.22648 -0.25833 -0.20938 -0.25787 -0.19045 -0.25556 C -0.13533 -0.24969 -0.21789 -0.25648 -0.14297 -0.25 C -0.09306 -0.24599 -0.12188 -0.24969 -0.08716 -0.24444 C -0.0842 -0.24259 -0.08117 -0.24228 -0.07761 -0.23889 C -0.07231 -0.23272 -0.07327 -0.23318 -0.06702 -0.22778 C -0.0658 -0.22701 -0.06467 -0.22577 -0.06337 -0.225 C -0.06129 -0.22377 -0.0586 -0.22361 -0.05643 -0.22222 C -0.05374 -0.22083 -0.05087 -0.21883 -0.04827 -0.21667 C -0.0467 -0.2159 -0.04575 -0.21466 -0.04436 -0.21389 C -0.03889 -0.21265 -0.03351 -0.21219 -0.02795 -0.21142 C -0.02318 -0.20926 -0.01806 -0.20926 -0.01354 -0.20556 L -0.00651 -0.2 C -0.00365 -0.19784 -0.00122 -0.19583 0.00165 -0.19444 C 0.00503 -0.19321 0.0079 -0.19259 0.01128 -0.19167 C 0.01493 -0.18904 0.01831 -0.1858 0.02213 -0.18333 C 0.02309 -0.18287 0.0289 -0.17963 0.03029 -0.17778 C 0.04184 -0.16296 0.0329 -0.16944 0.04218 -0.16404 C 0.04496 -0.15988 0.04791 -0.15556 0.05052 -0.15015 C 0.05199 -0.14753 0.05295 -0.1446 0.05408 -0.14167 C 0.0585 -0.11127 0.0513 -0.15741 0.05755 -0.125 C 0.05868 -0.1196 0.05798 -0.11173 0.05998 -0.10833 C 0.06883 -0.09475 0.05798 -0.11219 0.06718 -0.09444 C 0.06814 -0.09228 0.06961 -0.09136 0.07057 -0.08889 C 0.08159 -0.06343 0.06623 -0.09275 0.07916 -0.06667 C 0.0829 -0.05895 0.0829 -0.06343 0.08619 -0.05278 C 0.08715 -0.04954 0.08741 -0.04491 0.08854 -0.04167 C 0.09097 -0.03472 0.09392 -0.03025 0.09661 -0.02222 L 0.10043 -0.01559 C 0.10095 -0.00833 0.10364 -0.00309 0.10356 0.00278 C 0.10191 0.01235 0.10156 0.02315 0.10043 0.03333 C 0.09991 0.03642 0.09852 0.03873 0.09817 0.04151 C 0.09652 0.04799 0.09557 0.05463 0.09444 0.06096 C 0.09383 0.06389 0.09271 0.06651 0.09192 0.06944 C 0.09123 0.07176 0.09123 0.07485 0.09097 0.07778 C 0.08793 0.08873 0.08637 0.08966 0.08229 0.09985 C 0.08116 0.10309 0.08038 0.10787 0.07916 0.11111 C 0.07708 0.11435 0.07465 0.11574 0.07291 0.11929 C 0.071 0.1233 0.06935 0.12948 0.06718 0.13318 C 0.06571 0.13549 0.0638 0.13441 0.06232 0.13611 C 0.06015 0.1375 0.0585 0.13981 0.05659 0.14167 C 0.05538 0.14259 0.05408 0.14306 0.05295 0.14429 C 0.05147 0.14568 0.05052 0.14846 0.0493 0.14985 C 0.04253 0.15694 0.0414 0.1554 0.03385 0.15818 C 0.03194 0.1588 0.03003 0.16003 0.02795 0.16096 L -0.00295 0.17222 C -0.00582 0.17299 -0.00851 0.17346 -0.01137 0.17485 C -0.01302 0.17577 -0.01519 0.17716 -0.01719 0.17762 C -0.03837 0.18194 -0.05478 0.18349 -0.07552 0.18611 C -0.079 0.18704 -0.08247 0.18843 -0.08594 0.18873 C -0.18611 0.19383 -0.14818 0.17716 -0.18447 0.19444 L -0.23203 0.18873 C -0.2349 0.18827 -0.23768 0.18688 -0.24028 0.18611 L -0.24992 0.18333 L -0.25799 0.17762 C -0.26407 0.17392 -0.2691 0.17176 -0.27483 0.16667 C -0.27709 0.16373 -0.27943 0.16049 -0.28177 0.15818 C -0.28386 0.15633 -0.28594 0.1554 -0.28768 0.15278 C -0.29002 0.14938 -0.29532 0.13858 -0.29723 0.13318 C -0.29827 0.1304 -0.29844 0.12731 -0.29948 0.125 C -0.3007 0.12238 -0.30209 0.1213 -0.30313 0.11929 C -0.30677 0.11327 -0.30955 0.1071 -0.31389 0.10262 C -0.31545 0.10093 -0.31702 0.10123 -0.31858 0.09985 C -0.32188 0.09676 -0.32474 0.09151 -0.32822 0.08873 C -0.33039 0.08688 -0.33316 0.08642 -0.33533 0.08333 C -0.33646 0.08148 -0.33733 0.07886 -0.33881 0.07778 C -0.34115 0.07485 -0.34367 0.07392 -0.34584 0.07191 L -0.3494 0.06944 C -0.3507 0.06852 -0.35191 0.0679 -0.35295 0.06667 C -0.35469 0.06481 -0.35634 0.0625 -0.35764 0.06096 C -0.35938 0.05941 -0.36094 0.05941 -0.3625 0.05818 C -0.36841 0.05231 -0.37448 0.04568 -0.38021 0.03889 C -0.38203 0.03657 -0.38316 0.0321 -0.38507 0.02978 C -0.38933 0.02654 -0.39375 0.02531 -0.39792 0.02222 C -0.40226 0.01914 -0.40495 0.0142 -0.40886 0.01096 C -0.40973 0.00833 -0.41146 0.00602 -0.41111 0.00278 C -0.41094 -0.00154 -0.40868 -0.00154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EBB56-6546-A8FB-982C-B5AF6AB8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0"/>
            <a:ext cx="9001125" cy="5143500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971" y="3282157"/>
            <a:ext cx="258012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  <a:sym typeface="Arial"/>
              </a:rPr>
              <a:t>Photo courtesy of Lisa L Wiedmeier (@flickr.com) - granted under creative commons licence - attribution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716" y="706458"/>
            <a:ext cx="686277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2495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E9FCFA-0490-EE3B-6B76-283A55D4AD4F}"/>
              </a:ext>
            </a:extLst>
          </p:cNvPr>
          <p:cNvSpPr/>
          <p:nvPr/>
        </p:nvSpPr>
        <p:spPr>
          <a:xfrm>
            <a:off x="1065716" y="4114999"/>
            <a:ext cx="6648069" cy="9554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7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  <a:sym typeface="Arial"/>
              </a:rPr>
              <a:t>Wind energy</a:t>
            </a:r>
            <a:endParaRPr kumimoji="0" lang="en-US" sz="400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AutoShape 2" descr="A realistic depiction of wind energy: A vast wind farm with multiple white wind turbines standing tall on rolling green hills. The blades of the turbines are spinning under a bright blue sky with scattered white clouds. The landscape is serene, with a few small farmhouses and a winding road in the distance. A modern energy facility nearby is connected to the wind turbines, transmitting clean, renewable electricity. The scene represents sustainability and a greener future.">
            <a:extLst>
              <a:ext uri="{FF2B5EF4-FFF2-40B4-BE49-F238E27FC236}">
                <a16:creationId xmlns:a16="http://schemas.microsoft.com/office/drawing/2014/main" id="{8C8C9E2A-F87B-EE47-9C66-EB97499437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3942" y="-3192502"/>
            <a:ext cx="18084283" cy="1278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82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1 -0.00556 L -0.20251 -0.00525 C -0.20625 -0.00479 -0.21033 -0.00294 -0.21432 -0.00294 C -0.25208 -0.00294 -0.25121 -0.0034 -0.27691 -0.00834 C -0.28915 -0.0159 -0.27821 -0.00834 -0.28663 -0.01559 C -0.28828 -0.01682 -0.28975 -0.01682 -0.29132 -0.01682 C -0.29392 -0.01868 -0.296 -0.02084 -0.29843 -0.02223 C -0.30069 -0.02361 -0.3033 -0.02408 -0.30555 -0.025 C -0.30833 -0.0267 -0.31111 -0.03071 -0.31389 -0.03164 C -0.31701 -0.03272 -0.32014 -0.03395 -0.32326 -0.03611 C -0.32586 -0.03797 -0.32821 -0.03997 -0.33038 -0.04167 C -0.33316 -0.04368 -0.33611 -0.04537 -0.3388 -0.04738 C -0.34114 -0.04908 -0.34366 -0.05108 -0.34583 -0.05278 C -0.35043 -0.05602 -0.35295 -0.05648 -0.35764 -0.05834 C -0.35885 -0.06019 -0.36007 -0.06266 -0.36128 -0.06389 C -0.36284 -0.06574 -0.3684 -0.06914 -0.36961 -0.0696 C -0.37361 -0.07161 -0.37795 -0.07161 -0.38125 -0.075 C -0.38541 -0.07871 -0.39045 -0.08395 -0.39409 -0.08611 C -0.396 -0.08704 -0.40104 -0.08982 -0.40277 -0.09182 C -0.40416 -0.09321 -0.4052 -0.09537 -0.40616 -0.09723 C -0.40711 -0.1 -0.40781 -0.1034 -0.40885 -0.10571 C -0.41154 -0.11111 -0.4151 -0.11497 -0.41797 -0.11945 C -0.41918 -0.12145 -0.42057 -0.12284 -0.42161 -0.125 C -0.42317 -0.12747 -0.42404 -0.13087 -0.42517 -0.13334 C -0.42474 -0.14074 -0.42517 -0.14861 -0.42404 -0.15556 C -0.42352 -0.15942 -0.42161 -0.16111 -0.42057 -0.16405 C -0.41111 -0.18982 -0.42335 -0.16111 -0.4125 -0.18334 C -0.41111 -0.18611 -0.41007 -0.18905 -0.40885 -0.19167 C -0.40494 -0.19954 -0.40434 -0.19939 -0.40052 -0.20556 C -0.3993 -0.20803 -0.39409 -0.21729 -0.39201 -0.2196 C -0.3908 -0.22084 -0.38993 -0.22099 -0.38854 -0.22223 C -0.38732 -0.22377 -0.38637 -0.22639 -0.38507 -0.22778 C -0.38394 -0.22917 -0.38264 -0.22948 -0.38125 -0.23071 C -0.3802 -0.2321 -0.37916 -0.23442 -0.37795 -0.23611 C -0.37639 -0.23812 -0.37465 -0.23951 -0.37309 -0.24182 C -0.3717 -0.24414 -0.37014 -0.24784 -0.3684 -0.25 C -0.36736 -0.25155 -0.36614 -0.25155 -0.36493 -0.25278 C -0.36232 -0.25618 -0.36041 -0.2625 -0.35764 -0.26389 C -0.35633 -0.26482 -0.35468 -0.26574 -0.35295 -0.26667 C -0.35191 -0.2676 -0.35086 -0.26868 -0.34939 -0.26945 C -0.34748 -0.27053 -0.34557 -0.2713 -0.34366 -0.27223 L -0.2901 -0.26945 C -0.28828 -0.26945 -0.28628 -0.26713 -0.2842 -0.26667 C -0.27517 -0.26528 -0.26597 -0.26482 -0.25703 -0.26389 C -0.25295 -0.26297 -0.24913 -0.26173 -0.24505 -0.26111 C -0.22647 -0.25834 -0.20937 -0.25787 -0.19045 -0.25556 C -0.13533 -0.24969 -0.21788 -0.25648 -0.14297 -0.25 C -0.09305 -0.24599 -0.12187 -0.24969 -0.08715 -0.24445 C -0.0842 -0.2426 -0.08116 -0.24229 -0.0776 -0.23889 C -0.07231 -0.23272 -0.07326 -0.23318 -0.06701 -0.22778 C -0.0658 -0.22701 -0.06467 -0.22578 -0.06336 -0.225 C -0.06128 -0.22377 -0.05859 -0.22361 -0.05642 -0.22223 C -0.05373 -0.22084 -0.05086 -0.21883 -0.04826 -0.21667 C -0.0467 -0.2159 -0.04574 -0.21466 -0.04435 -0.21389 C -0.03889 -0.21266 -0.0335 -0.21219 -0.02795 -0.21142 C -0.02317 -0.20926 -0.01805 -0.20926 -0.01354 -0.20556 L -0.00651 -0.2 C -0.00364 -0.19784 -0.00121 -0.19584 0.00165 -0.19445 C 0.00504 -0.19321 0.0079 -0.1926 0.01129 -0.19167 C 0.01493 -0.18905 0.01832 -0.18581 0.02214 -0.18334 C 0.02309 -0.18287 0.02891 -0.17963 0.0303 -0.17778 C 0.04184 -0.16297 0.0329 -0.16945 0.04219 -0.16405 C 0.04497 -0.15988 0.04792 -0.15556 0.05052 -0.15016 C 0.052 -0.14753 0.05295 -0.1446 0.05408 -0.14167 C 0.05851 -0.11127 0.05131 -0.15741 0.05756 -0.125 C 0.05868 -0.1196 0.05799 -0.11173 0.05999 -0.10834 C 0.06884 -0.09476 0.05799 -0.11219 0.06719 -0.09445 C 0.06815 -0.09229 0.06962 -0.09136 0.07058 -0.08889 C 0.0816 -0.06343 0.06624 -0.09275 0.07917 -0.06667 C 0.0829 -0.05895 0.0829 -0.06343 0.0862 -0.05278 C 0.08716 -0.04954 0.08742 -0.04491 0.08855 -0.04167 C 0.09098 -0.03473 0.09393 -0.03025 0.09662 -0.02223 L 0.10044 -0.01559 C 0.10096 -0.00834 0.10365 -0.00309 0.10356 0.00277 C 0.10191 0.01234 0.10157 0.02314 0.10044 0.03333 C 0.09992 0.03642 0.09853 0.03873 0.09818 0.04151 C 0.09653 0.04799 0.09558 0.05463 0.09445 0.06095 C 0.09384 0.06389 0.09271 0.06651 0.09193 0.06944 C 0.09124 0.07176 0.09124 0.07484 0.09098 0.07777 C 0.08794 0.08873 0.08637 0.08966 0.0823 0.09984 C 0.08117 0.10308 0.08039 0.10787 0.07917 0.11111 C 0.07709 0.11435 0.07466 0.11574 0.07292 0.11929 C 0.07101 0.1233 0.06936 0.12947 0.06719 0.13318 C 0.06572 0.13549 0.06381 0.13441 0.06233 0.13611 C 0.06016 0.1375 0.05851 0.13981 0.0566 0.14166 C 0.05539 0.14259 0.05408 0.14305 0.05295 0.14429 C 0.05148 0.14568 0.05052 0.14845 0.04931 0.14984 C 0.04254 0.15694 0.04141 0.1554 0.03386 0.15818 C 0.03195 0.15879 0.03004 0.16003 0.02795 0.16095 L -0.00295 0.17222 C -0.00581 0.17299 -0.0085 0.17345 -0.01137 0.17484 C -0.01302 0.17577 -0.01519 0.17716 -0.01718 0.17762 C -0.03836 0.18194 -0.05477 0.18348 -0.07552 0.18611 C -0.07899 0.18703 -0.08246 0.18842 -0.08593 0.18873 C -0.18611 0.19382 -0.14817 0.17716 -0.18446 0.19444 L -0.23203 0.18873 C -0.23489 0.18827 -0.23767 0.18688 -0.24027 0.18611 L -0.24991 0.18333 L -0.25798 0.17762 C -0.26406 0.17392 -0.26909 0.17176 -0.27482 0.16666 C -0.27708 0.16373 -0.27942 0.16049 -0.28177 0.15818 C -0.28385 0.15632 -0.28593 0.1554 -0.28767 0.15277 C -0.29001 0.14938 -0.29531 0.13858 -0.29722 0.13318 C -0.29826 0.1304 -0.29843 0.12731 -0.29948 0.125 C -0.30069 0.12237 -0.30208 0.12129 -0.30312 0.11929 C -0.30677 0.11327 -0.30955 0.1071 -0.31389 0.10262 C -0.31545 0.10092 -0.31701 0.10123 -0.31857 0.09984 C -0.32187 0.09676 -0.32474 0.09151 -0.32821 0.08873 C -0.33038 0.08688 -0.33316 0.08642 -0.33533 0.08333 C -0.33645 0.08148 -0.33732 0.07885 -0.3388 0.07777 C -0.34114 0.07484 -0.34366 0.07392 -0.34583 0.07191 L -0.34939 0.06944 C -0.35069 0.06852 -0.35191 0.0679 -0.35295 0.06666 C -0.35468 0.06481 -0.35633 0.0625 -0.35764 0.06095 C -0.35937 0.05941 -0.36093 0.05941 -0.3625 0.05818 C -0.3684 0.05231 -0.37448 0.04568 -0.3802 0.03889 C -0.38203 0.03657 -0.38316 0.0321 -0.38507 0.02978 C -0.38932 0.02654 -0.39375 0.02531 -0.39791 0.02222 C -0.40225 0.01913 -0.40494 0.01419 -0.40885 0.01095 C -0.40972 0.00833 -0.41145 0.00602 -0.41111 0.00277 C -0.41093 -0.00155 -0.40868 -0.00155 -0.40764 -0.00294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23DB5-44B9-1F5C-882E-C9834A7F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0"/>
            <a:ext cx="9001125" cy="5143500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971" y="3282157"/>
            <a:ext cx="258012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  <a:sym typeface="Arial"/>
              </a:rPr>
              <a:t>Photo courtesy of Lisa L Wiedmeier (@flickr.com) - granted under creative commons licence - attribution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716" y="706458"/>
            <a:ext cx="686277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4572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2495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274B4E-14FC-9E32-A503-32BB1E7E375B}"/>
              </a:ext>
            </a:extLst>
          </p:cNvPr>
          <p:cNvSpPr/>
          <p:nvPr/>
        </p:nvSpPr>
        <p:spPr>
          <a:xfrm>
            <a:off x="1400971" y="4114997"/>
            <a:ext cx="5881279" cy="10094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7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  <a:sym typeface="Arial"/>
              </a:rPr>
              <a:t>Nuclear energy</a:t>
            </a:r>
            <a:endParaRPr kumimoji="0" lang="en-US" sz="400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AutoShape 2" descr="A realistic depiction of nuclear energy: A modern nuclear power plant with large cooling towers emitting light water vapor into the sky. The facility is surrounded by green fields and a river nearby. High-voltage power lines extend from the plant, transmitting electricity. The background features a clear blue sky with scattered clouds. The scene represents a clean and efficient energy source with a focus on sustainability and advanced technology.">
            <a:extLst>
              <a:ext uri="{FF2B5EF4-FFF2-40B4-BE49-F238E27FC236}">
                <a16:creationId xmlns:a16="http://schemas.microsoft.com/office/drawing/2014/main" id="{8211A895-8F01-8EBF-A685-5FD8D23263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8099" y="-2278510"/>
            <a:ext cx="18084283" cy="1278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96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6 L -0.20252 -0.00525 C -0.20625 -0.00478 -0.21033 -0.00293 -0.21432 -0.00293 C -0.25208 -0.00293 -0.25122 -0.0034 -0.27691 -0.00833 C -0.28915 -0.0159 -0.27821 -0.00833 -0.28663 -0.01559 C -0.28828 -0.01682 -0.28976 -0.01682 -0.29132 -0.01682 C -0.29392 -0.01867 -0.29601 -0.02083 -0.29844 -0.02222 C -0.3007 -0.02361 -0.3033 -0.02407 -0.30556 -0.025 C -0.30833 -0.0267 -0.31111 -0.03071 -0.31389 -0.03164 C -0.31702 -0.03272 -0.32014 -0.03395 -0.32327 -0.03611 C -0.32587 -0.03796 -0.32821 -0.03997 -0.33038 -0.04167 C -0.33316 -0.04367 -0.33611 -0.04537 -0.3388 -0.04738 C -0.34115 -0.04907 -0.34366 -0.05108 -0.34583 -0.05278 C -0.35044 -0.05602 -0.35295 -0.05648 -0.35764 -0.05833 C -0.35886 -0.06019 -0.36007 -0.06265 -0.36129 -0.06389 C -0.36285 -0.06574 -0.3684 -0.06914 -0.36962 -0.0696 C -0.37361 -0.0716 -0.37795 -0.0716 -0.38125 -0.075 C -0.38542 -0.0787 -0.39045 -0.08395 -0.3941 -0.08611 C -0.39601 -0.08704 -0.40104 -0.08981 -0.40278 -0.09182 C -0.40417 -0.09321 -0.40521 -0.09537 -0.40616 -0.09722 C -0.40712 -0.1 -0.40781 -0.1034 -0.40886 -0.10571 C -0.41155 -0.11111 -0.41511 -0.11497 -0.41797 -0.11944 C -0.41919 -0.12145 -0.42057 -0.12284 -0.42162 -0.125 C -0.42318 -0.12747 -0.42405 -0.13086 -0.42517 -0.13333 C -0.42474 -0.14074 -0.42517 -0.14861 -0.42405 -0.15556 C -0.42353 -0.15941 -0.42162 -0.16111 -0.42057 -0.16404 C -0.41111 -0.18981 -0.42335 -0.16111 -0.4125 -0.18333 C -0.41111 -0.18611 -0.41007 -0.18904 -0.40886 -0.19167 C -0.40495 -0.19954 -0.40434 -0.19938 -0.40052 -0.20556 C -0.39931 -0.20802 -0.3941 -0.21728 -0.39202 -0.2196 C -0.3908 -0.22083 -0.38993 -0.22099 -0.38854 -0.22222 C -0.38724 -0.22377 -0.38637 -0.22639 -0.38507 -0.22778 C -0.38394 -0.22917 -0.38264 -0.22948 -0.38125 -0.23071 C -0.38021 -0.2321 -0.37917 -0.23441 -0.37795 -0.23611 C -0.37639 -0.23812 -0.37465 -0.23951 -0.37309 -0.24182 C -0.3717 -0.24414 -0.37014 -0.24784 -0.3684 -0.25 C -0.36736 -0.25154 -0.36615 -0.25154 -0.36493 -0.25278 C -0.36233 -0.25617 -0.36042 -0.2625 -0.35764 -0.26389 C -0.35634 -0.26481 -0.35469 -0.26574 -0.35295 -0.26667 C -0.35191 -0.26759 -0.35087 -0.26867 -0.34939 -0.26944 C -0.34748 -0.27052 -0.34557 -0.2713 -0.34366 -0.27222 L -0.29011 -0.26944 C -0.28828 -0.26944 -0.28629 -0.26713 -0.2842 -0.26667 C -0.27517 -0.26528 -0.26597 -0.26481 -0.25703 -0.26389 C -0.25295 -0.26296 -0.24913 -0.26173 -0.24505 -0.26111 C -0.22648 -0.25833 -0.20938 -0.25787 -0.19045 -0.25556 C -0.13533 -0.24969 -0.21788 -0.25648 -0.14297 -0.25 C -0.09306 -0.24599 -0.12188 -0.24969 -0.08715 -0.24444 C -0.0842 -0.24259 -0.08116 -0.24228 -0.07761 -0.23889 C -0.07231 -0.23272 -0.07327 -0.23318 -0.06702 -0.22778 C -0.0658 -0.22701 -0.06467 -0.22577 -0.06337 -0.225 C -0.06129 -0.22377 -0.05859 -0.22361 -0.05642 -0.22222 C -0.05373 -0.22083 -0.05087 -0.21883 -0.04827 -0.21667 C -0.0467 -0.2159 -0.04575 -0.21466 -0.04436 -0.21389 C -0.03889 -0.21265 -0.03351 -0.21219 -0.02795 -0.21142 C -0.02318 -0.20926 -0.01806 -0.20926 -0.01354 -0.20556 L -0.00651 -0.2 C -0.00365 -0.19784 -0.00122 -0.19583 0.00165 -0.19444 C 0.00503 -0.19321 0.0079 -0.19259 0.01128 -0.19167 C 0.01493 -0.18904 0.01831 -0.1858 0.02213 -0.18333 C 0.02309 -0.18287 0.02891 -0.17963 0.03029 -0.17778 C 0.04184 -0.16296 0.0329 -0.16944 0.04219 -0.16404 C 0.04496 -0.15988 0.04792 -0.15556 0.05052 -0.15015 C 0.052 -0.14753 0.05295 -0.1446 0.05408 -0.14167 C 0.05851 -0.11127 0.0513 -0.15741 0.05755 -0.125 C 0.05868 -0.1196 0.05798 -0.11173 0.05998 -0.10833 C 0.06884 -0.09475 0.05798 -0.11219 0.06719 -0.09444 C 0.06814 -0.09228 0.06962 -0.09136 0.07057 -0.08889 C 0.0816 -0.06343 0.06623 -0.09275 0.07917 -0.06667 C 0.0829 -0.05895 0.0829 -0.06343 0.0862 -0.05278 C 0.08715 -0.04954 0.08741 -0.04491 0.08854 -0.04167 C 0.09097 -0.03472 0.09392 -0.03025 0.09661 -0.02222 L 0.10043 -0.01559 C 0.10095 -0.00833 0.10364 -0.00309 0.10356 0.00278 C 0.10191 0.01235 0.10156 0.02315 0.10043 0.03333 C 0.09991 0.03642 0.09852 0.03873 0.09818 0.04151 C 0.09653 0.04799 0.09557 0.05463 0.09444 0.06096 C 0.09384 0.06389 0.09271 0.06651 0.09193 0.06944 C 0.09123 0.07176 0.09123 0.07485 0.09097 0.07778 C 0.08793 0.08873 0.08637 0.08966 0.08229 0.09985 C 0.08116 0.10309 0.08038 0.10787 0.07917 0.11111 C 0.07708 0.11435 0.07465 0.11574 0.07292 0.11929 C 0.07101 0.1233 0.06936 0.12948 0.06719 0.13318 C 0.06571 0.13549 0.0638 0.13441 0.06233 0.13611 C 0.06016 0.1375 0.05851 0.13981 0.0566 0.14167 C 0.05538 0.14259 0.05408 0.14306 0.05295 0.14429 C 0.05147 0.14568 0.05052 0.14846 0.0493 0.14985 C 0.04253 0.15694 0.04141 0.1554 0.03385 0.15818 C 0.03194 0.1588 0.03003 0.16003 0.02795 0.16096 L -0.00295 0.17222 C -0.00582 0.17299 -0.00851 0.17346 -0.01137 0.17485 C -0.01302 0.17577 -0.01519 0.17716 -0.01719 0.17762 C -0.03837 0.18194 -0.05478 0.18349 -0.07552 0.18611 C -0.07899 0.18704 -0.08247 0.18843 -0.08594 0.18873 C -0.18611 0.19383 -0.14818 0.17716 -0.18446 0.19444 L -0.23203 0.18873 C -0.2349 0.18827 -0.23767 0.18688 -0.24028 0.18611 L -0.24991 0.18333 L -0.25799 0.17762 C -0.26406 0.17392 -0.2691 0.17176 -0.27483 0.16667 C -0.27708 0.16373 -0.27943 0.16049 -0.28177 0.15818 C -0.28386 0.15633 -0.28594 0.1554 -0.28767 0.15278 C -0.29002 0.14938 -0.29531 0.13858 -0.29722 0.13318 C -0.29827 0.1304 -0.29844 0.12731 -0.29948 0.125 C -0.3007 0.12238 -0.30208 0.1213 -0.30313 0.11929 C -0.30677 0.11327 -0.30955 0.1071 -0.31389 0.10262 C -0.31545 0.10093 -0.31702 0.10123 -0.31858 0.09985 C -0.32188 0.09676 -0.32474 0.09151 -0.32821 0.08873 C -0.33038 0.08688 -0.33316 0.08642 -0.33533 0.08333 C -0.33646 0.08148 -0.33733 0.07886 -0.3388 0.07778 C -0.34115 0.07485 -0.34366 0.07392 -0.34583 0.07191 L -0.34939 0.06944 C -0.3507 0.06852 -0.35191 0.0679 -0.35295 0.06667 C -0.35469 0.06481 -0.35634 0.0625 -0.35764 0.06096 C -0.35938 0.05941 -0.36094 0.05941 -0.3625 0.05818 C -0.3684 0.05231 -0.37448 0.04568 -0.38021 0.03889 C -0.38203 0.03657 -0.38316 0.0321 -0.38507 0.02978 C -0.38932 0.02654 -0.39375 0.02531 -0.39792 0.02222 C -0.40226 0.01914 -0.40495 0.0142 -0.40886 0.01096 C -0.40972 0.00833 -0.41146 0.00602 -0.41111 0.00278 C -0.41094 -0.00154 -0.40868 -0.00154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"/>
          <p:cNvSpPr txBox="1">
            <a:spLocks noGrp="1"/>
          </p:cNvSpPr>
          <p:nvPr>
            <p:ph type="ctrTitle" idx="4294967295"/>
          </p:nvPr>
        </p:nvSpPr>
        <p:spPr>
          <a:xfrm>
            <a:off x="0" y="1173829"/>
            <a:ext cx="8953168" cy="30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ts val="9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2060"/>
                </a:solidFill>
                <a:latin typeface="Berlin Sans FB" panose="020E0602020502020306" pitchFamily="34" charset="0"/>
              </a:rPr>
              <a:t>Unit 10</a:t>
            </a:r>
            <a:endParaRPr sz="48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marL="0" lvl="0" indent="0" algn="ctr" rtl="0">
              <a:lnSpc>
                <a:spcPts val="99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FF0000"/>
                </a:solidFill>
                <a:latin typeface="Berlin Sans FB" panose="020E0602020502020306" pitchFamily="34" charset="0"/>
              </a:rPr>
              <a:t>Energy sources</a:t>
            </a:r>
            <a:endParaRPr sz="96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78" name="Google Shape;378;p38"/>
          <p:cNvSpPr txBox="1">
            <a:spLocks noGrp="1"/>
          </p:cNvSpPr>
          <p:nvPr>
            <p:ph type="subTitle" idx="4294967295"/>
          </p:nvPr>
        </p:nvSpPr>
        <p:spPr>
          <a:xfrm>
            <a:off x="717395" y="4238929"/>
            <a:ext cx="7709209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Berlin Sans FB" panose="020E0602020502020306" pitchFamily="34" charset="0"/>
              </a:rPr>
              <a:t>LESSON 4: COMMUNICATION</a:t>
            </a:r>
            <a:endParaRPr sz="4400" dirty="0">
              <a:latin typeface="Berlin Sans FB" panose="020E0602020502020306" pitchFamily="34" charset="0"/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8069314" y="3959916"/>
            <a:ext cx="3333" cy="2901"/>
          </a:xfrm>
          <a:custGeom>
            <a:avLst/>
            <a:gdLst/>
            <a:ahLst/>
            <a:cxnLst/>
            <a:rect l="l" t="t" r="r" b="b"/>
            <a:pathLst>
              <a:path w="139" h="121" extrusionOk="0">
                <a:moveTo>
                  <a:pt x="18" y="0"/>
                </a:moveTo>
                <a:cubicBezTo>
                  <a:pt x="18" y="35"/>
                  <a:pt x="18" y="69"/>
                  <a:pt x="1" y="121"/>
                </a:cubicBezTo>
                <a:cubicBezTo>
                  <a:pt x="52" y="121"/>
                  <a:pt x="87" y="103"/>
                  <a:pt x="138" y="86"/>
                </a:cubicBezTo>
                <a:cubicBezTo>
                  <a:pt x="104" y="52"/>
                  <a:pt x="52" y="35"/>
                  <a:pt x="18" y="0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erlin Sans FB" panose="020E0602020502020306" pitchFamily="34" charset="0"/>
            </a:endParaRPr>
          </a:p>
        </p:txBody>
      </p:sp>
      <p:sp>
        <p:nvSpPr>
          <p:cNvPr id="2" name="Google Shape;378;p38">
            <a:extLst>
              <a:ext uri="{FF2B5EF4-FFF2-40B4-BE49-F238E27FC236}">
                <a16:creationId xmlns:a16="http://schemas.microsoft.com/office/drawing/2014/main" id="{B1595127-72ED-C742-574B-9B3C0A1BA111}"/>
              </a:ext>
            </a:extLst>
          </p:cNvPr>
          <p:cNvSpPr txBox="1">
            <a:spLocks/>
          </p:cNvSpPr>
          <p:nvPr/>
        </p:nvSpPr>
        <p:spPr>
          <a:xfrm>
            <a:off x="929267" y="421523"/>
            <a:ext cx="7285464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rgbClr val="C00000"/>
                </a:solidFill>
                <a:latin typeface="Berlin Sans FB" panose="020E0602020502020306" pitchFamily="34" charset="0"/>
              </a:rPr>
              <a:t>…….., April ….., 2026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"/>
          <p:cNvSpPr/>
          <p:nvPr/>
        </p:nvSpPr>
        <p:spPr>
          <a:xfrm>
            <a:off x="1221200" y="1923350"/>
            <a:ext cx="6701400" cy="1354800"/>
          </a:xfrm>
          <a:prstGeom prst="roundRect">
            <a:avLst>
              <a:gd name="adj" fmla="val 50000"/>
            </a:avLst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1"/>
          <p:cNvSpPr/>
          <p:nvPr/>
        </p:nvSpPr>
        <p:spPr>
          <a:xfrm>
            <a:off x="3931700" y="409300"/>
            <a:ext cx="1280400" cy="1280400"/>
          </a:xfrm>
          <a:prstGeom prst="ellipse">
            <a:avLst/>
          </a:prstGeom>
          <a:solidFill>
            <a:schemeClr val="accent3">
              <a:lumMod val="90000"/>
            </a:schemeClr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1"/>
          <p:cNvSpPr txBox="1">
            <a:spLocks noGrp="1"/>
          </p:cNvSpPr>
          <p:nvPr>
            <p:ph type="title" idx="4294967295"/>
          </p:nvPr>
        </p:nvSpPr>
        <p:spPr>
          <a:xfrm>
            <a:off x="1298603" y="2600750"/>
            <a:ext cx="670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rgbClr val="FF0000"/>
                </a:solidFill>
                <a:latin typeface="Berlin Sans FB" panose="020E0602020502020306" pitchFamily="34" charset="0"/>
              </a:rPr>
              <a:t>EVERYDAY ENGLISH</a:t>
            </a:r>
            <a:endParaRPr sz="8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474" name="Google Shape;474;p41"/>
          <p:cNvSpPr txBox="1">
            <a:spLocks noGrp="1"/>
          </p:cNvSpPr>
          <p:nvPr>
            <p:ph type="title" idx="4294967295"/>
          </p:nvPr>
        </p:nvSpPr>
        <p:spPr>
          <a:xfrm rot="550">
            <a:off x="3634650" y="643100"/>
            <a:ext cx="187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01</a:t>
            </a:r>
            <a:endParaRPr dirty="0"/>
          </a:p>
        </p:txBody>
      </p:sp>
      <p:sp>
        <p:nvSpPr>
          <p:cNvPr id="475" name="Google Shape;475;p41"/>
          <p:cNvSpPr txBox="1">
            <a:spLocks noGrp="1"/>
          </p:cNvSpPr>
          <p:nvPr>
            <p:ph type="subTitle" idx="4294967295"/>
          </p:nvPr>
        </p:nvSpPr>
        <p:spPr>
          <a:xfrm>
            <a:off x="1312756" y="4258553"/>
            <a:ext cx="670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ASKING FOR EXPLANATIONS</a:t>
            </a:r>
            <a:endParaRPr sz="3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3"/>
          <p:cNvSpPr txBox="1">
            <a:spLocks noGrp="1"/>
          </p:cNvSpPr>
          <p:nvPr>
            <p:ph type="title" idx="4294967295"/>
          </p:nvPr>
        </p:nvSpPr>
        <p:spPr>
          <a:xfrm>
            <a:off x="0" y="-45184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0000"/>
                </a:solidFill>
                <a:latin typeface="Berlin Sans FB" panose="020E0602020502020306" pitchFamily="34" charset="0"/>
              </a:rPr>
              <a:t>1. Listen and read. Pay attention to the </a:t>
            </a:r>
            <a:r>
              <a:rPr lang="en" sz="2800" dirty="0">
                <a:solidFill>
                  <a:srgbClr val="FF0000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highlighted</a:t>
            </a:r>
            <a:r>
              <a:rPr lang="en" sz="2800" dirty="0">
                <a:solidFill>
                  <a:srgbClr val="FF0000"/>
                </a:solidFill>
                <a:latin typeface="Berlin Sans FB" panose="020E0602020502020306" pitchFamily="34" charset="0"/>
              </a:rPr>
              <a:t> words. </a:t>
            </a:r>
            <a:endParaRPr sz="2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6CBE4A-06DA-957D-BC4C-3BA270C8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91" y="1100253"/>
            <a:ext cx="3760533" cy="30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2">
            <a:hlinkClick r:id="" action="ppaction://media"/>
            <a:extLst>
              <a:ext uri="{FF2B5EF4-FFF2-40B4-BE49-F238E27FC236}">
                <a16:creationId xmlns:a16="http://schemas.microsoft.com/office/drawing/2014/main" id="{2A622F0A-98E8-37F7-E3A6-475651A70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6215" y="109731"/>
            <a:ext cx="417785" cy="417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C7F34-B167-9621-9819-4729BEB625E8}"/>
              </a:ext>
            </a:extLst>
          </p:cNvPr>
          <p:cNvSpPr txBox="1"/>
          <p:nvPr/>
        </p:nvSpPr>
        <p:spPr>
          <a:xfrm>
            <a:off x="130275" y="548017"/>
            <a:ext cx="5274349" cy="3900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i="1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Lan:</a:t>
            </a:r>
            <a:r>
              <a:rPr lang="en-US" sz="2400" i="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“solar energy” mean? </a:t>
            </a:r>
          </a:p>
          <a:p>
            <a:pPr algn="l">
              <a:lnSpc>
                <a:spcPct val="150000"/>
              </a:lnSpc>
            </a:pPr>
            <a:r>
              <a:rPr lang="en-US" sz="2400" i="1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400" i="1" dirty="0">
                <a:solidFill>
                  <a:srgbClr val="7030A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Tan:</a:t>
            </a:r>
            <a:r>
              <a:rPr lang="en-US" sz="2400" i="0" dirty="0">
                <a:solidFill>
                  <a:srgbClr val="7030A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i="0" dirty="0">
                <a:solidFill>
                  <a:srgbClr val="333333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it’s energy that comes from the sun. </a:t>
            </a:r>
          </a:p>
          <a:p>
            <a:pPr algn="l">
              <a:lnSpc>
                <a:spcPct val="150000"/>
              </a:lnSpc>
            </a:pPr>
            <a:r>
              <a:rPr lang="en-US" sz="2400" i="1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Lan:</a:t>
            </a:r>
            <a:r>
              <a:rPr lang="en-US" sz="2400" i="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what does “wind energy” mean? </a:t>
            </a:r>
          </a:p>
          <a:p>
            <a:pPr algn="l">
              <a:lnSpc>
                <a:spcPct val="150000"/>
              </a:lnSpc>
            </a:pPr>
            <a:r>
              <a:rPr lang="en-US" sz="2400" i="1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400" i="1" dirty="0">
                <a:solidFill>
                  <a:srgbClr val="7030A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Tan:</a:t>
            </a:r>
            <a:r>
              <a:rPr lang="en-US" sz="2400" i="0" dirty="0">
                <a:solidFill>
                  <a:srgbClr val="7030A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i="0" dirty="0">
                <a:solidFill>
                  <a:srgbClr val="333333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another type of energy, and it comes from wind. </a:t>
            </a:r>
          </a:p>
        </p:txBody>
      </p:sp>
      <p:sp>
        <p:nvSpPr>
          <p:cNvPr id="5" name="Google Shape;471;p41">
            <a:extLst>
              <a:ext uri="{FF2B5EF4-FFF2-40B4-BE49-F238E27FC236}">
                <a16:creationId xmlns:a16="http://schemas.microsoft.com/office/drawing/2014/main" id="{BDC6CDC8-D727-DD7C-B21D-664AEC2B7547}"/>
              </a:ext>
            </a:extLst>
          </p:cNvPr>
          <p:cNvSpPr/>
          <p:nvPr/>
        </p:nvSpPr>
        <p:spPr>
          <a:xfrm>
            <a:off x="1060457" y="4486688"/>
            <a:ext cx="6701400" cy="4536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you ask for explanation? </a:t>
            </a:r>
            <a:endParaRPr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Sustainable Electricity Generation Project Proposal by Slidesgo">
  <a:themeElements>
    <a:clrScheme name="Simple Light">
      <a:dk1>
        <a:srgbClr val="3D2900"/>
      </a:dk1>
      <a:lt1>
        <a:srgbClr val="A06B00"/>
      </a:lt1>
      <a:dk2>
        <a:srgbClr val="F8EECF"/>
      </a:dk2>
      <a:lt2>
        <a:srgbClr val="FFFFFF"/>
      </a:lt2>
      <a:accent1>
        <a:srgbClr val="47AA73"/>
      </a:accent1>
      <a:accent2>
        <a:srgbClr val="62BD8A"/>
      </a:accent2>
      <a:accent3>
        <a:srgbClr val="9CD9FF"/>
      </a:accent3>
      <a:accent4>
        <a:srgbClr val="C7EAFF"/>
      </a:accent4>
      <a:accent5>
        <a:srgbClr val="FFDB59"/>
      </a:accent5>
      <a:accent6>
        <a:srgbClr val="FFB765"/>
      </a:accent6>
      <a:hlink>
        <a:srgbClr val="3D29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ustainable Electricity Generation Project Proposal by Slidesgo">
  <a:themeElements>
    <a:clrScheme name="Simple Light">
      <a:dk1>
        <a:srgbClr val="3D2900"/>
      </a:dk1>
      <a:lt1>
        <a:srgbClr val="A06B00"/>
      </a:lt1>
      <a:dk2>
        <a:srgbClr val="F8EECF"/>
      </a:dk2>
      <a:lt2>
        <a:srgbClr val="FFFFFF"/>
      </a:lt2>
      <a:accent1>
        <a:srgbClr val="47AA73"/>
      </a:accent1>
      <a:accent2>
        <a:srgbClr val="62BD8A"/>
      </a:accent2>
      <a:accent3>
        <a:srgbClr val="9CD9FF"/>
      </a:accent3>
      <a:accent4>
        <a:srgbClr val="C7EAFF"/>
      </a:accent4>
      <a:accent5>
        <a:srgbClr val="FFDB59"/>
      </a:accent5>
      <a:accent6>
        <a:srgbClr val="FFB765"/>
      </a:accent6>
      <a:hlink>
        <a:srgbClr val="3D29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525</Words>
  <Application>Microsoft Office PowerPoint</Application>
  <PresentationFormat>On-screen Show (16:9)</PresentationFormat>
  <Paragraphs>77</Paragraphs>
  <Slides>21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Jumble</vt:lpstr>
      <vt:lpstr>Calibri</vt:lpstr>
      <vt:lpstr>Nunito</vt:lpstr>
      <vt:lpstr>Bebas Neue</vt:lpstr>
      <vt:lpstr>Tuffy</vt:lpstr>
      <vt:lpstr>Roboto</vt:lpstr>
      <vt:lpstr>Berlin Sans FB</vt:lpstr>
      <vt:lpstr>Montserrat SemiBold</vt:lpstr>
      <vt:lpstr>Arial</vt:lpstr>
      <vt:lpstr>Jua</vt:lpstr>
      <vt:lpstr>Open Sans</vt:lpstr>
      <vt:lpstr>Roboto Medium</vt:lpstr>
      <vt:lpstr>Le Petit Cochon</vt:lpstr>
      <vt:lpstr>Roboto Condensed Light</vt:lpstr>
      <vt:lpstr>Sustainable Electricity Generation Project Proposal by Slidesgo</vt:lpstr>
      <vt:lpstr>1_Sustainable Electricity Generation Project Proposal by Slidesgo</vt:lpstr>
      <vt:lpstr>Social Skills Subject for Pre-K: Participating in Projects &amp; Helping Others by Slidesgo</vt:lpstr>
      <vt:lpstr>WELCOME TO OUR CLASS!</vt:lpstr>
      <vt:lpstr>Which energy source is behind the binoculars?</vt:lpstr>
      <vt:lpstr>PowerPoint Presentation</vt:lpstr>
      <vt:lpstr>PowerPoint Presentation</vt:lpstr>
      <vt:lpstr>PowerPoint Presentation</vt:lpstr>
      <vt:lpstr>PowerPoint Presentation</vt:lpstr>
      <vt:lpstr>Unit 10 Energy sources</vt:lpstr>
      <vt:lpstr>EVERYDAY ENGLISH</vt:lpstr>
      <vt:lpstr>1. Listen and read. Pay attention to the highlighted words. </vt:lpstr>
      <vt:lpstr>PowerPoint Presentation</vt:lpstr>
      <vt:lpstr>2. Work in pairs. Make similar conversations to ask for explanation of the phrases:</vt:lpstr>
      <vt:lpstr>2. Work in pairs. Make similar conversations to ask for explanation of the phrases:</vt:lpstr>
      <vt:lpstr>SAVING ENERGY</vt:lpstr>
      <vt:lpstr>PowerPoint Presentation</vt:lpstr>
      <vt:lpstr>PowerPoint Presentation</vt:lpstr>
      <vt:lpstr>Let’s present </vt:lpstr>
      <vt:lpstr>Example </vt:lpstr>
      <vt:lpstr>WRAP-UP </vt:lpstr>
      <vt:lpstr>PowerPoint Presentation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end of the lesson, students will be able to:</dc:title>
  <cp:lastModifiedBy>Administrator</cp:lastModifiedBy>
  <cp:revision>10</cp:revision>
  <dcterms:modified xsi:type="dcterms:W3CDTF">2026-01-11T06:37:16Z</dcterms:modified>
</cp:coreProperties>
</file>