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7352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7349" r:id="rId12"/>
    <p:sldId id="266" r:id="rId13"/>
    <p:sldId id="283" r:id="rId14"/>
    <p:sldId id="7350" r:id="rId15"/>
    <p:sldId id="267" r:id="rId16"/>
    <p:sldId id="7357" r:id="rId17"/>
    <p:sldId id="7355" r:id="rId18"/>
    <p:sldId id="7356" r:id="rId19"/>
    <p:sldId id="281" r:id="rId20"/>
    <p:sldId id="3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EC4D1-9C2B-4227-A1BB-188981AB2F8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396F0-25D5-485C-9392-23D575D08F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885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c66593202e_0_23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c66593202e_0_23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482B-8D8D-B55B-EACE-EE7AF39EE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E9EA7-9E7D-EAE2-3613-94806EE47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DDF1-F5EC-C33F-63EB-93D4AA60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94A5A-90EC-C554-F91D-61A92B2A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CEF2-C84A-85CE-71DB-904C15F2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81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0CF2-1C4E-93A9-3436-11374FE1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CC932-7F8F-FA0F-8F95-E47A47A5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6FAC2-9333-4E5A-E50A-CBF930DA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2F6F-774F-C0A3-4F71-C106CEE7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36876-2E3F-7041-9970-25CFE4F7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5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93BD7-BD58-190D-6215-8CF852993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1E343-EA55-64BF-D2C4-DDACF5F9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0E9B-C189-B604-6F4A-48C7ABF7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9D08-8823-C203-DC16-716E5717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648C-91CC-4436-1697-9D3CF32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2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950967" y="438175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5333"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91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5359400" y="3784400"/>
            <a:ext cx="5512000" cy="21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58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1016000" y="1358000"/>
            <a:ext cx="3632000" cy="41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710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72CA-96BF-5EDD-74B9-2F036668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C7C82-77CA-9EB1-6B1D-ECBC797F1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9C5FB-6805-0DCD-8E77-C070F60C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2EF6E-E932-905E-1E5F-C750A653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2C53-08AE-92EE-5AD4-CAC96909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3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E187-EBA0-8906-AF80-4ACD73A7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798CF-E829-C5E2-264C-08DEA769E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ED7F1-6D67-0165-A870-F5B034D8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9FBE-1D79-F081-F068-30DACF09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9D3F-64CB-55C0-A751-84CBEA1B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6C11-AFE7-BFD9-FD1A-1D9A3427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8FA7-30C0-1CC6-5B4B-034BBFBB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C9787-07F8-8429-E888-A924F31DF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1182-9334-12E3-577C-C10AFF14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2CB23-C14A-40C5-54AC-38F0DC8A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4FF4A-5E01-ECE8-39BF-E3B88A86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24EF-18A2-4F3C-5033-DC0351D7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DC33E-8847-A61E-08C0-2F506E2C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CC7E3-A670-DCD3-A977-1B71276D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9C6FD-ECCF-2A2B-7475-BA143DE09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4E61D-0556-9E85-5B32-35B27535F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5A08F-E782-2DC1-96C9-EAC31BDC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28795-EE9D-3BE9-8638-01EEA00E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84FB2-C125-0427-D103-749015E9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288-E0D2-1A43-4B3A-D416D74E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775EF-00BB-D582-C04E-633AF720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A4CB0-F32F-9FD9-B8D8-E8D59A8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A308C-38AC-F0A1-00A9-91A4AA44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17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26183-1797-4252-1790-CA385012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20410-9110-1818-23BA-D9B9203C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5604-203D-6AFB-72A2-F800B7C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2220-8BED-3018-3C48-904CB7FB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CAB6-74FE-E2E8-FD16-9DA7E3EE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E9324-DC3E-E4FC-6E20-E528689C3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9E2A2-B9D2-3387-BECC-06C67F87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ADF76-5779-B0AF-D41E-9CED22E5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38A6F-8D5E-D156-4335-65B55C97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33A5-354B-93D2-CA2A-061DC1AA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FEF57-8203-5C07-4FCF-EC4E9FE13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22FE7-BFD7-CAB2-0AF3-3A9F8C04D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D3D0E-4DBC-F7A8-AD15-14A3D6CD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0603E-1362-56C4-BE6F-C2CA4077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C7B99-F4E7-49B4-B647-74D2BD4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25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099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618CC-6022-35AF-53DB-FE6B8AEA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10A60-E8B3-45A7-B50D-6C2BC5DF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20E2C-C224-CB9F-B3FB-23B77429A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2FFA-C1A6-4C8F-9EA9-521EFE1A3A0B}" type="datetimeFigureOut">
              <a:rPr lang="en-GB" smtClean="0"/>
              <a:t>18/01/2026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E9EC4-11FC-3794-3EA7-8239179BC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9ED2A-D185-04B4-2DBC-9DAE092F3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45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5TGdVdYCKs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k5TGdVdYCKs" TargetMode="External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D601-5303-C920-198A-22CC8DE28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804" y="675176"/>
            <a:ext cx="5495778" cy="1076252"/>
          </a:xfrm>
        </p:spPr>
        <p:txBody>
          <a:bodyPr>
            <a:normAutofit fontScale="90000"/>
          </a:bodyPr>
          <a:lstStyle/>
          <a:p>
            <a:pPr algn="just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6F8DB-A731-E285-D6D6-3CFF92C25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474" y="2214026"/>
            <a:ext cx="9144000" cy="969962"/>
          </a:xfrm>
        </p:spPr>
        <p:txBody>
          <a:bodyPr>
            <a:normAutofit fontScale="92500" lnSpcReduction="10000"/>
          </a:bodyPr>
          <a:lstStyle/>
          <a:p>
            <a: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HỌC KÌ II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A0914F-6460-33F0-9C7B-70B5EB3EA66A}"/>
              </a:ext>
            </a:extLst>
          </p:cNvPr>
          <p:cNvSpPr txBox="1">
            <a:spLocks/>
          </p:cNvSpPr>
          <p:nvPr/>
        </p:nvSpPr>
        <p:spPr>
          <a:xfrm>
            <a:off x="2783059" y="5398940"/>
            <a:ext cx="7697372" cy="736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MINH ĐỨC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6F86FD-C3AB-C661-6D34-395586D4A5BE}"/>
              </a:ext>
            </a:extLst>
          </p:cNvPr>
          <p:cNvSpPr txBox="1">
            <a:spLocks/>
          </p:cNvSpPr>
          <p:nvPr/>
        </p:nvSpPr>
        <p:spPr>
          <a:xfrm>
            <a:off x="4546210" y="6135150"/>
            <a:ext cx="3802966" cy="5416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2025 - 2026</a:t>
            </a:r>
          </a:p>
        </p:txBody>
      </p:sp>
    </p:spTree>
    <p:extLst>
      <p:ext uri="{BB962C8B-B14F-4D97-AF65-F5344CB8AC3E}">
        <p14:creationId xmlns:p14="http://schemas.microsoft.com/office/powerpoint/2010/main" val="378221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C465-4963-394F-C42F-F2A7907F5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99FA3-3BD2-3206-E401-5A09A2F64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Hình nền Powerpoint Tết">
            <a:extLst>
              <a:ext uri="{FF2B5EF4-FFF2-40B4-BE49-F238E27FC236}">
                <a16:creationId xmlns:a16="http://schemas.microsoft.com/office/drawing/2014/main" id="{ED153B54-5958-F8E3-15A5-E01428931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3990" r="5377" b="3703"/>
          <a:stretch/>
        </p:blipFill>
        <p:spPr bwMode="auto">
          <a:xfrm>
            <a:off x="-1" y="0"/>
            <a:ext cx="12192001" cy="687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6C953-0776-646B-3336-61012293D41B}"/>
              </a:ext>
            </a:extLst>
          </p:cNvPr>
          <p:cNvSpPr txBox="1"/>
          <p:nvPr/>
        </p:nvSpPr>
        <p:spPr>
          <a:xfrm>
            <a:off x="1814292" y="2344809"/>
            <a:ext cx="613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 phố xá đông vui.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A7633-FABE-1D56-51F6-88755A7DBA06}"/>
              </a:ext>
            </a:extLst>
          </p:cNvPr>
          <p:cNvSpPr txBox="1"/>
          <p:nvPr/>
        </p:nvSpPr>
        <p:spPr>
          <a:xfrm>
            <a:off x="1814293" y="2795341"/>
            <a:ext cx="538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đi thăm đi viếng đi chơi.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55FBA-488C-A7AB-CB22-B30572744942}"/>
              </a:ext>
            </a:extLst>
          </p:cNvPr>
          <p:cNvSpPr txBox="1"/>
          <p:nvPr/>
        </p:nvSpPr>
        <p:spPr>
          <a:xfrm>
            <a:off x="1814292" y="3297309"/>
            <a:ext cx="613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lo đi mua sắm Tết.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51DA2-E642-7689-C9B1-C9A4CEB7AE97}"/>
              </a:ext>
            </a:extLst>
          </p:cNvPr>
          <p:cNvSpPr txBox="1"/>
          <p:nvPr/>
        </p:nvSpPr>
        <p:spPr>
          <a:xfrm>
            <a:off x="1814293" y="3747841"/>
            <a:ext cx="538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dâng hương đi lễ chùa.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029D2-C7B9-2E66-E947-D0CA337EE9D4}"/>
              </a:ext>
            </a:extLst>
          </p:cNvPr>
          <p:cNvSpPr txBox="1"/>
          <p:nvPr/>
        </p:nvSpPr>
        <p:spPr>
          <a:xfrm>
            <a:off x="2915382" y="4260886"/>
            <a:ext cx="613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 ta chúc cho nhau.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910EE1-BBBF-3C0D-E9F9-C08F31E961CC}"/>
              </a:ext>
            </a:extLst>
          </p:cNvPr>
          <p:cNvSpPr txBox="1"/>
          <p:nvPr/>
        </p:nvSpPr>
        <p:spPr>
          <a:xfrm>
            <a:off x="2915383" y="4711418"/>
            <a:ext cx="538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năm thêm sung túc an vui.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52BEB-47A0-4AF0-DA5C-913EC23FE450}"/>
              </a:ext>
            </a:extLst>
          </p:cNvPr>
          <p:cNvSpPr txBox="1"/>
          <p:nvPr/>
        </p:nvSpPr>
        <p:spPr>
          <a:xfrm>
            <a:off x="2915382" y="5141656"/>
            <a:ext cx="613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nông dân thêm lúa thóc.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87BC4-E01E-679E-DD82-47D30B70B497}"/>
              </a:ext>
            </a:extLst>
          </p:cNvPr>
          <p:cNvSpPr txBox="1"/>
          <p:nvPr/>
        </p:nvSpPr>
        <p:spPr>
          <a:xfrm>
            <a:off x="2915383" y="5592188"/>
            <a:ext cx="6132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thương gia thêm phát tài.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ED08C-832B-C895-2C04-A7065C1D5E6A}"/>
              </a:ext>
            </a:extLst>
          </p:cNvPr>
          <p:cNvSpPr txBox="1"/>
          <p:nvPr/>
        </p:nvSpPr>
        <p:spPr>
          <a:xfrm>
            <a:off x="9588085" y="1503213"/>
            <a:ext cx="84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endParaRPr lang="en-GB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D4037F-1EDD-3545-8D55-B7C38C1686B5}"/>
              </a:ext>
            </a:extLst>
          </p:cNvPr>
          <p:cNvSpPr txBox="1"/>
          <p:nvPr/>
        </p:nvSpPr>
        <p:spPr>
          <a:xfrm>
            <a:off x="6572983" y="3542030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DDDFAE-E4D7-CEAC-FDFF-34269DE09262}"/>
              </a:ext>
            </a:extLst>
          </p:cNvPr>
          <p:cNvSpPr txBox="1"/>
          <p:nvPr/>
        </p:nvSpPr>
        <p:spPr>
          <a:xfrm>
            <a:off x="8165562" y="5485790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E7BBA-CA42-D4F0-1913-FFD93E154C5B}"/>
              </a:ext>
            </a:extLst>
          </p:cNvPr>
          <p:cNvSpPr txBox="1"/>
          <p:nvPr/>
        </p:nvSpPr>
        <p:spPr>
          <a:xfrm>
            <a:off x="1111348" y="1783690"/>
            <a:ext cx="955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đến rồi! Tết đến trong tim mọi người.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B63194-A913-7205-7B84-97FD6407444C}"/>
              </a:ext>
            </a:extLst>
          </p:cNvPr>
          <p:cNvSpPr txBox="1"/>
          <p:nvPr/>
        </p:nvSpPr>
        <p:spPr>
          <a:xfrm>
            <a:off x="1111348" y="1308740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đến rồi! Tết tết tết tết đến rồi!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09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B0786-CA77-F64E-B6BA-935B29B8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493" t="24333" r="4255" b="3269"/>
          <a:stretch/>
        </p:blipFill>
        <p:spPr>
          <a:xfrm>
            <a:off x="304801" y="222229"/>
            <a:ext cx="11719559" cy="6413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33EFB2B-BE86-3E0D-55ED-539A5659C5DE}"/>
              </a:ext>
            </a:extLst>
          </p:cNvPr>
          <p:cNvSpPr/>
          <p:nvPr/>
        </p:nvSpPr>
        <p:spPr>
          <a:xfrm>
            <a:off x="1341119" y="655320"/>
            <a:ext cx="166370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9CF75A-40FA-2DB1-7854-FBE9633FF2FE}"/>
              </a:ext>
            </a:extLst>
          </p:cNvPr>
          <p:cNvSpPr/>
          <p:nvPr/>
        </p:nvSpPr>
        <p:spPr>
          <a:xfrm>
            <a:off x="4897120" y="655320"/>
            <a:ext cx="119888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698E84-A9A8-FA97-4442-B9CD3FEF4001}"/>
              </a:ext>
            </a:extLst>
          </p:cNvPr>
          <p:cNvSpPr/>
          <p:nvPr/>
        </p:nvSpPr>
        <p:spPr>
          <a:xfrm>
            <a:off x="10022840" y="655320"/>
            <a:ext cx="119888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CCD54E-E879-B5BC-23AB-E8F370AF6547}"/>
              </a:ext>
            </a:extLst>
          </p:cNvPr>
          <p:cNvSpPr/>
          <p:nvPr/>
        </p:nvSpPr>
        <p:spPr>
          <a:xfrm>
            <a:off x="5207000" y="1234440"/>
            <a:ext cx="119888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7762AB-F46B-32D7-CD5C-741067BBDBEF}"/>
              </a:ext>
            </a:extLst>
          </p:cNvPr>
          <p:cNvSpPr/>
          <p:nvPr/>
        </p:nvSpPr>
        <p:spPr>
          <a:xfrm>
            <a:off x="9652000" y="1234440"/>
            <a:ext cx="119888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7F6861-A45A-4CBA-2FCE-13071C6D84EB}"/>
              </a:ext>
            </a:extLst>
          </p:cNvPr>
          <p:cNvSpPr/>
          <p:nvPr/>
        </p:nvSpPr>
        <p:spPr>
          <a:xfrm>
            <a:off x="1341120" y="1892945"/>
            <a:ext cx="236220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0F47ED-B716-C57B-EC33-5EEDE5683375}"/>
              </a:ext>
            </a:extLst>
          </p:cNvPr>
          <p:cNvSpPr/>
          <p:nvPr/>
        </p:nvSpPr>
        <p:spPr>
          <a:xfrm>
            <a:off x="4201160" y="3428999"/>
            <a:ext cx="220472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001DB1-0CD0-E112-D745-E09924438414}"/>
              </a:ext>
            </a:extLst>
          </p:cNvPr>
          <p:cNvSpPr/>
          <p:nvPr/>
        </p:nvSpPr>
        <p:spPr>
          <a:xfrm>
            <a:off x="8917939" y="4973663"/>
            <a:ext cx="264922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C19E68-731E-AD3B-7C1F-7D60D2087D2B}"/>
              </a:ext>
            </a:extLst>
          </p:cNvPr>
          <p:cNvSpPr/>
          <p:nvPr/>
        </p:nvSpPr>
        <p:spPr>
          <a:xfrm>
            <a:off x="7015480" y="5854396"/>
            <a:ext cx="380492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C8CEAB-0328-3C15-71A9-9F06CF55C087}"/>
              </a:ext>
            </a:extLst>
          </p:cNvPr>
          <p:cNvSpPr/>
          <p:nvPr/>
        </p:nvSpPr>
        <p:spPr>
          <a:xfrm>
            <a:off x="6858000" y="4948261"/>
            <a:ext cx="220472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3243580" y="695013"/>
            <a:ext cx="3962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EEB811-536E-7B5C-ED32-2B31EFC61E3B}"/>
              </a:ext>
            </a:extLst>
          </p:cNvPr>
          <p:cNvSpPr/>
          <p:nvPr/>
        </p:nvSpPr>
        <p:spPr>
          <a:xfrm>
            <a:off x="4003040" y="5687703"/>
            <a:ext cx="3962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D950FD-20E5-E863-8781-615D5EFFE4A3}"/>
              </a:ext>
            </a:extLst>
          </p:cNvPr>
          <p:cNvSpPr/>
          <p:nvPr/>
        </p:nvSpPr>
        <p:spPr>
          <a:xfrm>
            <a:off x="4749800" y="4628221"/>
            <a:ext cx="3962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8DF48DF-BD4F-C669-FBFF-2C529C892557}"/>
              </a:ext>
            </a:extLst>
          </p:cNvPr>
          <p:cNvSpPr/>
          <p:nvPr/>
        </p:nvSpPr>
        <p:spPr>
          <a:xfrm>
            <a:off x="4282440" y="5623557"/>
            <a:ext cx="3962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FA24C0-F58E-292D-6AC6-607AC312DE04}"/>
              </a:ext>
            </a:extLst>
          </p:cNvPr>
          <p:cNvSpPr/>
          <p:nvPr/>
        </p:nvSpPr>
        <p:spPr>
          <a:xfrm>
            <a:off x="970280" y="478812"/>
            <a:ext cx="528321" cy="5954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E937E9-1B1F-1C4C-EFE2-D10F49FCF379}"/>
              </a:ext>
            </a:extLst>
          </p:cNvPr>
          <p:cNvSpPr/>
          <p:nvPr/>
        </p:nvSpPr>
        <p:spPr>
          <a:xfrm>
            <a:off x="7066280" y="5831231"/>
            <a:ext cx="3962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65874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E3EE-DFF7-97D5-42BD-FAFFF812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A972D-E9FB-B103-0D9D-7D36AAEFD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ình nền Powerpoint Tết">
            <a:extLst>
              <a:ext uri="{FF2B5EF4-FFF2-40B4-BE49-F238E27FC236}">
                <a16:creationId xmlns:a16="http://schemas.microsoft.com/office/drawing/2014/main" id="{9C5BA990-DF6A-5512-4408-D872A14C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4904" r="2726" b="11586"/>
          <a:stretch/>
        </p:blipFill>
        <p:spPr bwMode="auto">
          <a:xfrm>
            <a:off x="0" y="0"/>
            <a:ext cx="12192000" cy="660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E48DC-F142-B1FE-65D9-401630F45526}"/>
              </a:ext>
            </a:extLst>
          </p:cNvPr>
          <p:cNvSpPr txBox="1"/>
          <p:nvPr/>
        </p:nvSpPr>
        <p:spPr>
          <a:xfrm>
            <a:off x="2779395" y="1404417"/>
            <a:ext cx="700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hát gồm 2 đoạn đơn, 3 câu hát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FBBA4-9120-EB83-2E26-22330DDFA290}"/>
              </a:ext>
            </a:extLst>
          </p:cNvPr>
          <p:cNvSpPr txBox="1"/>
          <p:nvPr/>
        </p:nvSpPr>
        <p:spPr>
          <a:xfrm>
            <a:off x="2779395" y="2158661"/>
            <a:ext cx="184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   , 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75459-F163-585D-472D-74C6A47B24E0}"/>
              </a:ext>
            </a:extLst>
          </p:cNvPr>
          <p:cNvSpPr txBox="1"/>
          <p:nvPr/>
        </p:nvSpPr>
        <p:spPr>
          <a:xfrm>
            <a:off x="3950016" y="1989192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2DF15-7200-0966-1A82-22E4E80B1923}"/>
              </a:ext>
            </a:extLst>
          </p:cNvPr>
          <p:cNvSpPr txBox="1"/>
          <p:nvPr/>
        </p:nvSpPr>
        <p:spPr>
          <a:xfrm>
            <a:off x="3923347" y="2402123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FAD10-29AC-CAA0-DF38-A5A36B774569}"/>
              </a:ext>
            </a:extLst>
          </p:cNvPr>
          <p:cNvSpPr txBox="1"/>
          <p:nvPr/>
        </p:nvSpPr>
        <p:spPr>
          <a:xfrm>
            <a:off x="4430074" y="2136247"/>
            <a:ext cx="316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nhịp đầu lấy đà.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275D2-D220-D77E-3320-E41170846D7C}"/>
              </a:ext>
            </a:extLst>
          </p:cNvPr>
          <p:cNvSpPr txBox="1"/>
          <p:nvPr/>
        </p:nvSpPr>
        <p:spPr>
          <a:xfrm>
            <a:off x="2779395" y="3559759"/>
            <a:ext cx="8574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Dấu luyến, dấu nối, dấu nhắc lại, khung thay đổi. 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ED8CD-40C0-293A-15DC-DFDBFFB608A7}"/>
              </a:ext>
            </a:extLst>
          </p:cNvPr>
          <p:cNvSpPr txBox="1"/>
          <p:nvPr/>
        </p:nvSpPr>
        <p:spPr>
          <a:xfrm>
            <a:off x="2779395" y="2918029"/>
            <a:ext cx="496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Giọng Mi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C4353-368A-0100-F57C-940C006A970F}"/>
              </a:ext>
            </a:extLst>
          </p:cNvPr>
          <p:cNvSpPr txBox="1"/>
          <p:nvPr/>
        </p:nvSpPr>
        <p:spPr>
          <a:xfrm>
            <a:off x="3025136" y="794666"/>
            <a:ext cx="562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Tìm hiểu bài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ư thế ngồi học đúng và cách cầm bút cho trẻ – Shop CanhDieu.Vn">
            <a:extLst>
              <a:ext uri="{FF2B5EF4-FFF2-40B4-BE49-F238E27FC236}">
                <a16:creationId xmlns:a16="http://schemas.microsoft.com/office/drawing/2014/main" id="{95F96DB5-A6EE-A39C-B17C-D5F8962A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r="22709" b="5809"/>
          <a:stretch/>
        </p:blipFill>
        <p:spPr bwMode="auto">
          <a:xfrm rot="18972461">
            <a:off x="1283311" y="288633"/>
            <a:ext cx="708661" cy="8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E5D0D6-BBD0-F2AD-A1E2-714A5DC43BEE}"/>
              </a:ext>
            </a:extLst>
          </p:cNvPr>
          <p:cNvSpPr txBox="1"/>
          <p:nvPr/>
        </p:nvSpPr>
        <p:spPr>
          <a:xfrm>
            <a:off x="2870357" y="4201489"/>
            <a:ext cx="256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Học hát</a:t>
            </a:r>
            <a:endPara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78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899161" y="1470180"/>
            <a:ext cx="10546079" cy="4032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ca khúc </a:t>
            </a:r>
            <a:r>
              <a:rPr lang="vi-VN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mùa xuân nho nhỏ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2055223" y="718622"/>
            <a:ext cx="7045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899161" y="1470180"/>
            <a:ext cx="10546079" cy="20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mùa xuân nho nhỏ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2055223" y="718622"/>
            <a:ext cx="7045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26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A68A7-C3C5-0E21-3C75-53379204F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99FF0D-557D-A94F-AAF1-517EFA7EAF1E}"/>
              </a:ext>
            </a:extLst>
          </p:cNvPr>
          <p:cNvSpPr txBox="1"/>
          <p:nvPr/>
        </p:nvSpPr>
        <p:spPr>
          <a:xfrm>
            <a:off x="3442604" y="599984"/>
            <a:ext cx="516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THANH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54EFA7-8342-CD2E-F4C8-4D47276E2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5" t="28822" r="4925" b="37374"/>
          <a:stretch/>
        </p:blipFill>
        <p:spPr>
          <a:xfrm>
            <a:off x="1040265" y="1520695"/>
            <a:ext cx="8838908" cy="2446394"/>
          </a:xfrm>
          <a:prstGeom prst="rect">
            <a:avLst/>
          </a:prstGeom>
        </p:spPr>
      </p:pic>
      <p:grpSp>
        <p:nvGrpSpPr>
          <p:cNvPr id="6" name="Google Shape;876;p74">
            <a:extLst>
              <a:ext uri="{FF2B5EF4-FFF2-40B4-BE49-F238E27FC236}">
                <a16:creationId xmlns:a16="http://schemas.microsoft.com/office/drawing/2014/main" id="{32315161-03EB-35E6-52B9-5C4B6BC867F7}"/>
              </a:ext>
            </a:extLst>
          </p:cNvPr>
          <p:cNvGrpSpPr/>
          <p:nvPr/>
        </p:nvGrpSpPr>
        <p:grpSpPr>
          <a:xfrm>
            <a:off x="609770" y="568840"/>
            <a:ext cx="655025" cy="1354950"/>
            <a:chOff x="770800" y="468200"/>
            <a:chExt cx="655025" cy="1354950"/>
          </a:xfrm>
        </p:grpSpPr>
        <p:pic>
          <p:nvPicPr>
            <p:cNvPr id="7" name="Google Shape;877;p74">
              <a:extLst>
                <a:ext uri="{FF2B5EF4-FFF2-40B4-BE49-F238E27FC236}">
                  <a16:creationId xmlns:a16="http://schemas.microsoft.com/office/drawing/2014/main" id="{94ACE7C4-7321-8D3D-2C6F-D9B5982AF52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823"/>
            <a:stretch/>
          </p:blipFill>
          <p:spPr>
            <a:xfrm rot="-36">
              <a:off x="770800" y="468203"/>
              <a:ext cx="655025" cy="13382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78;p74">
              <a:extLst>
                <a:ext uri="{FF2B5EF4-FFF2-40B4-BE49-F238E27FC236}">
                  <a16:creationId xmlns:a16="http://schemas.microsoft.com/office/drawing/2014/main" id="{675F163D-B379-A81E-DF49-2F240B159860}"/>
                </a:ext>
              </a:extLst>
            </p:cNvPr>
            <p:cNvSpPr/>
            <p:nvPr/>
          </p:nvSpPr>
          <p:spPr>
            <a:xfrm>
              <a:off x="948625" y="1787450"/>
              <a:ext cx="288900" cy="35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A60A2-2FF6-EB74-79FD-D84718100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8098" l="10000" r="93091">
                        <a14:foregroundMark x1="31818" y1="91304" x2="36000" y2="92935"/>
                        <a14:foregroundMark x1="18364" y1="96196" x2="18909" y2="98098"/>
                        <a14:foregroundMark x1="74727" y1="35054" x2="74364" y2="38043"/>
                        <a14:foregroundMark x1="66364" y1="29620" x2="74727" y2="26630"/>
                        <a14:foregroundMark x1="82000" y1="15489" x2="91818" y2="19837"/>
                        <a14:foregroundMark x1="72909" y1="24185" x2="79455" y2="14130"/>
                        <a14:foregroundMark x1="82545" y1="22011" x2="86909" y2="25272"/>
                        <a14:foregroundMark x1="91091" y1="14674" x2="93091" y2="14402"/>
                        <a14:foregroundMark x1="62545" y1="30707" x2="69818" y2="31793"/>
                        <a14:foregroundMark x1="73636" y1="43750" x2="74364" y2="41848"/>
                        <a14:foregroundMark x1="50727" y1="45380" x2="54909" y2="41304"/>
                        <a14:foregroundMark x1="48545" y1="44837" x2="47636" y2="50000"/>
                        <a14:foregroundMark x1="44000" y1="54891" x2="44364" y2="52717"/>
                        <a14:foregroundMark x1="40727" y1="58967" x2="44909" y2="58152"/>
                        <a14:foregroundMark x1="54727" y1="44022" x2="59636" y2="45380"/>
                        <a14:foregroundMark x1="57636" y1="39946" x2="60364" y2="41304"/>
                        <a14:foregroundMark x1="48909" y1="41848" x2="51818" y2="41033"/>
                        <a14:foregroundMark x1="51818" y1="56250" x2="51818" y2="63859"/>
                        <a14:foregroundMark x1="61273" y1="55978" x2="61455" y2="63043"/>
                        <a14:foregroundMark x1="61455" y1="73370" x2="61636" y2="84239"/>
                        <a14:foregroundMark x1="51455" y1="74185" x2="52727" y2="88859"/>
                        <a14:foregroundMark x1="52182" y1="67120" x2="52182" y2="72011"/>
                        <a14:foregroundMark x1="28909" y1="51359" x2="28909" y2="51359"/>
                        <a14:foregroundMark x1="44909" y1="50272" x2="44909" y2="50272"/>
                        <a14:foregroundMark x1="77273" y1="68478" x2="77273" y2="68478"/>
                        <a14:foregroundMark x1="67455" y1="68207" x2="66545" y2="67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7192" y="3336646"/>
            <a:ext cx="4245038" cy="28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4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5439-457E-F534-12ED-DBD96A16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EE7B-9007-9E4E-6537-00295E533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Hình nền Powerpoint Tết">
            <a:extLst>
              <a:ext uri="{FF2B5EF4-FFF2-40B4-BE49-F238E27FC236}">
                <a16:creationId xmlns:a16="http://schemas.microsoft.com/office/drawing/2014/main" id="{B8AEA6E1-F04C-94B8-CAAB-3C3471D3D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9"/>
          <a:stretch/>
        </p:blipFill>
        <p:spPr bwMode="auto">
          <a:xfrm>
            <a:off x="-1" y="-1"/>
            <a:ext cx="123092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DC061-9FB1-301E-52B4-D0F044BAC397}"/>
              </a:ext>
            </a:extLst>
          </p:cNvPr>
          <p:cNvSpPr txBox="1"/>
          <p:nvPr/>
        </p:nvSpPr>
        <p:spPr>
          <a:xfrm>
            <a:off x="2124222" y="969375"/>
            <a:ext cx="955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đến rồi! Tết đến trong tim mọi người.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DDCA-3BB4-FA12-A1CF-110414C5982B}"/>
              </a:ext>
            </a:extLst>
          </p:cNvPr>
          <p:cNvSpPr txBox="1"/>
          <p:nvPr/>
        </p:nvSpPr>
        <p:spPr>
          <a:xfrm>
            <a:off x="2124222" y="494425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đến rồi! Tết tết tết tết đến rồi!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2AFF5-5245-3C12-4CB3-482A90970EB4}"/>
              </a:ext>
            </a:extLst>
          </p:cNvPr>
          <p:cNvSpPr txBox="1"/>
          <p:nvPr/>
        </p:nvSpPr>
        <p:spPr>
          <a:xfrm>
            <a:off x="2320730" y="1943602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 hoa thơm khoe sắc xinh tươi.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2D5A8-B68B-C27E-6EFD-423637019A85}"/>
              </a:ext>
            </a:extLst>
          </p:cNvPr>
          <p:cNvSpPr txBox="1"/>
          <p:nvPr/>
        </p:nvSpPr>
        <p:spPr>
          <a:xfrm>
            <a:off x="2320730" y="1468721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 trên khắp quê tôi.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F7D5D-B736-2174-1D41-1FEE5EA29A82}"/>
              </a:ext>
            </a:extLst>
          </p:cNvPr>
          <p:cNvSpPr txBox="1"/>
          <p:nvPr/>
        </p:nvSpPr>
        <p:spPr>
          <a:xfrm>
            <a:off x="2320730" y="2361899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Đàn em thơ khoe áo mới.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6A770-BDA9-E339-B7B0-27C420243A89}"/>
              </a:ext>
            </a:extLst>
          </p:cNvPr>
          <p:cNvSpPr txBox="1"/>
          <p:nvPr/>
        </p:nvSpPr>
        <p:spPr>
          <a:xfrm>
            <a:off x="2320730" y="2743851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tung tăng vui pháo hoa.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17CE0-CE13-680B-DEE8-DF930E57D1F3}"/>
              </a:ext>
            </a:extLst>
          </p:cNvPr>
          <p:cNvSpPr txBox="1"/>
          <p:nvPr/>
        </p:nvSpPr>
        <p:spPr>
          <a:xfrm>
            <a:off x="3120830" y="3195306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 trên khắp quê tôi.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EFDE2-4FC6-A71B-5C81-356221DE03D8}"/>
              </a:ext>
            </a:extLst>
          </p:cNvPr>
          <p:cNvSpPr txBox="1"/>
          <p:nvPr/>
        </p:nvSpPr>
        <p:spPr>
          <a:xfrm>
            <a:off x="3120830" y="3645838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ra Trung ra Bắc vô Nam.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0877EF-01B1-5C1C-5176-B3F65138206B}"/>
              </a:ext>
            </a:extLst>
          </p:cNvPr>
          <p:cNvSpPr txBox="1"/>
          <p:nvPr/>
        </p:nvSpPr>
        <p:spPr>
          <a:xfrm>
            <a:off x="3120830" y="4067795"/>
            <a:ext cx="5097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đi đâu ai cũng nhớ.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83EEC9-5B2A-4813-56D2-A0CBDCF456D2}"/>
              </a:ext>
            </a:extLst>
          </p:cNvPr>
          <p:cNvSpPr txBox="1"/>
          <p:nvPr/>
        </p:nvSpPr>
        <p:spPr>
          <a:xfrm>
            <a:off x="3120830" y="4518327"/>
            <a:ext cx="538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chung vui bên gia đình.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8CA349-0581-DEF6-4943-DBD74EE70552}"/>
              </a:ext>
            </a:extLst>
          </p:cNvPr>
          <p:cNvSpPr txBox="1"/>
          <p:nvPr/>
        </p:nvSpPr>
        <p:spPr>
          <a:xfrm>
            <a:off x="10367450" y="735211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584A5-368A-9E1E-7144-395A4DB96F65}"/>
              </a:ext>
            </a:extLst>
          </p:cNvPr>
          <p:cNvSpPr txBox="1"/>
          <p:nvPr/>
        </p:nvSpPr>
        <p:spPr>
          <a:xfrm>
            <a:off x="7262300" y="2750102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F77E7-7DF5-131A-A78A-7A69BF2A75E4}"/>
              </a:ext>
            </a:extLst>
          </p:cNvPr>
          <p:cNvSpPr txBox="1"/>
          <p:nvPr/>
        </p:nvSpPr>
        <p:spPr>
          <a:xfrm>
            <a:off x="7658540" y="4537613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hlinkClick r:id="rId3"/>
            <a:extLst>
              <a:ext uri="{FF2B5EF4-FFF2-40B4-BE49-F238E27FC236}">
                <a16:creationId xmlns:a16="http://schemas.microsoft.com/office/drawing/2014/main" id="{8EB48278-BE93-BC2C-5AD2-8DE66A001C57}"/>
              </a:ext>
            </a:extLst>
          </p:cNvPr>
          <p:cNvSpPr txBox="1"/>
          <p:nvPr/>
        </p:nvSpPr>
        <p:spPr>
          <a:xfrm>
            <a:off x="2557292" y="5232074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https://</a:t>
            </a:r>
            <a:r>
              <a:rPr lang="en-GB" sz="2400" dirty="0" err="1"/>
              <a:t>www.youtube.com</a:t>
            </a:r>
            <a:r>
              <a:rPr lang="en-GB" sz="2400" dirty="0"/>
              <a:t>/</a:t>
            </a:r>
            <a:r>
              <a:rPr lang="en-GB" sz="2400" dirty="0" err="1"/>
              <a:t>watch?v</a:t>
            </a:r>
            <a:r>
              <a:rPr lang="en-GB" sz="2400" dirty="0"/>
              <a:t>=</a:t>
            </a:r>
            <a:r>
              <a:rPr lang="en-GB" sz="2400" dirty="0" err="1"/>
              <a:t>k5TGdVdYCKs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2499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BBDB-4C77-7AF5-D02C-73AAC8DC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66C21C-23EF-5478-7B4A-1017B79E7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40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6DF4DA-C0FA-AE34-2173-F201D203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38"/>
            <a:ext cx="12192000" cy="69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DE030-A616-53C9-9CBB-542769EA7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189C8F-4800-6476-5CC4-8F5CB3C6D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0" y="105821"/>
            <a:ext cx="12006994" cy="64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2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466CD-AA59-B941-9140-B2645518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664" y="1549799"/>
            <a:ext cx="9677808" cy="338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33" name="Google Shape;1233;p84"/>
          <p:cNvGrpSpPr/>
          <p:nvPr/>
        </p:nvGrpSpPr>
        <p:grpSpPr>
          <a:xfrm>
            <a:off x="-575169" y="-25600"/>
            <a:ext cx="12767169" cy="6883600"/>
            <a:chOff x="-412177" y="-19050"/>
            <a:chExt cx="9575377" cy="5162700"/>
          </a:xfrm>
        </p:grpSpPr>
        <p:sp>
          <p:nvSpPr>
            <p:cNvPr id="1234" name="Google Shape;1234;p84"/>
            <p:cNvSpPr/>
            <p:nvPr/>
          </p:nvSpPr>
          <p:spPr>
            <a:xfrm>
              <a:off x="0" y="-19050"/>
              <a:ext cx="9163200" cy="5162700"/>
            </a:xfrm>
            <a:prstGeom prst="frame">
              <a:avLst>
                <a:gd name="adj1" fmla="val 904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235" name="Google Shape;1235;p84"/>
            <p:cNvGrpSpPr/>
            <p:nvPr/>
          </p:nvGrpSpPr>
          <p:grpSpPr>
            <a:xfrm>
              <a:off x="-412177" y="1639683"/>
              <a:ext cx="9556177" cy="3503817"/>
              <a:chOff x="-412177" y="1639683"/>
              <a:chExt cx="9556177" cy="3503817"/>
            </a:xfrm>
          </p:grpSpPr>
          <p:pic>
            <p:nvPicPr>
              <p:cNvPr id="1236" name="Google Shape;1236;p8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507752">
                <a:off x="-205816" y="1801134"/>
                <a:ext cx="2414880" cy="29832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37" name="Google Shape;1237;p84"/>
              <p:cNvSpPr/>
              <p:nvPr/>
            </p:nvSpPr>
            <p:spPr>
              <a:xfrm>
                <a:off x="0" y="4613400"/>
                <a:ext cx="9144000" cy="530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05A000B5-616B-E44A-9BBE-C4A7531BA25C}"/>
              </a:ext>
            </a:extLst>
          </p:cNvPr>
          <p:cNvSpPr txBox="1">
            <a:spLocks/>
          </p:cNvSpPr>
          <p:nvPr/>
        </p:nvSpPr>
        <p:spPr>
          <a:xfrm rot="21599640">
            <a:off x="4582185" y="708349"/>
            <a:ext cx="3053227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vi-VN" sz="4267" spc="67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LUYỆN TẬP</a:t>
            </a:r>
            <a:endParaRPr lang="en-US" sz="4267" spc="67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ym typeface="Arial"/>
            </a:endParaRP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8EB48278-BE93-BC2C-5AD2-8DE66A001C57}"/>
              </a:ext>
            </a:extLst>
          </p:cNvPr>
          <p:cNvSpPr txBox="1"/>
          <p:nvPr/>
        </p:nvSpPr>
        <p:spPr>
          <a:xfrm>
            <a:off x="3465488" y="5032203"/>
            <a:ext cx="812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https://</a:t>
            </a:r>
            <a:r>
              <a:rPr lang="en-GB" sz="2400" dirty="0" err="1"/>
              <a:t>www.youtube.com</a:t>
            </a:r>
            <a:r>
              <a:rPr lang="en-GB" sz="2400" dirty="0"/>
              <a:t>/</a:t>
            </a:r>
            <a:r>
              <a:rPr lang="en-GB" sz="2400" dirty="0" err="1"/>
              <a:t>watch?v</a:t>
            </a:r>
            <a:r>
              <a:rPr lang="en-GB" sz="2400" dirty="0"/>
              <a:t>=</a:t>
            </a:r>
            <a:r>
              <a:rPr lang="en-GB" sz="2400" dirty="0" err="1"/>
              <a:t>k5TGdVdYCKs</a:t>
            </a:r>
            <a:endParaRPr lang="en-GB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0265-87F4-A093-C7DB-9420163E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82147-3007-C220-CCFC-EB5658C9D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Hình nền Powerpoint Tết">
            <a:extLst>
              <a:ext uri="{FF2B5EF4-FFF2-40B4-BE49-F238E27FC236}">
                <a16:creationId xmlns:a16="http://schemas.microsoft.com/office/drawing/2014/main" id="{532B835E-D788-B230-BD92-A1AAA06B1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01BB3B-3219-5228-959D-CB8BF4EBE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888" y="3039086"/>
            <a:ext cx="5650258" cy="40422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6A9E61-2AD5-DAA7-8CFE-A7355E5D13A7}"/>
              </a:ext>
            </a:extLst>
          </p:cNvPr>
          <p:cNvSpPr txBox="1">
            <a:spLocks/>
          </p:cNvSpPr>
          <p:nvPr/>
        </p:nvSpPr>
        <p:spPr>
          <a:xfrm>
            <a:off x="4684540" y="1220031"/>
            <a:ext cx="2822917" cy="107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4D6A6FD-F320-0792-E684-A88108B92990}"/>
              </a:ext>
            </a:extLst>
          </p:cNvPr>
          <p:cNvSpPr txBox="1">
            <a:spLocks/>
          </p:cNvSpPr>
          <p:nvPr/>
        </p:nvSpPr>
        <p:spPr>
          <a:xfrm>
            <a:off x="3791242" y="2055813"/>
            <a:ext cx="5451231" cy="969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CHÀO XUÂN</a:t>
            </a:r>
          </a:p>
        </p:txBody>
      </p:sp>
    </p:spTree>
    <p:extLst>
      <p:ext uri="{BB962C8B-B14F-4D97-AF65-F5344CB8AC3E}">
        <p14:creationId xmlns:p14="http://schemas.microsoft.com/office/powerpoint/2010/main" val="2258431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777"/>
            </a:stretch>
          </a:blipFill>
        </p:spPr>
        <p:txBody>
          <a:bodyPr/>
          <a:lstStyle/>
          <a:p>
            <a:pPr defTabSz="60958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628" y="4973176"/>
            <a:ext cx="8104880" cy="93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7784"/>
              </a:lnSpc>
              <a:spcBef>
                <a:spcPct val="0"/>
              </a:spcBef>
            </a:pPr>
            <a:r>
              <a:rPr lang="en-US" sz="556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F0502020204030204" pitchFamily="34" charset="0"/>
              </a:rPr>
              <a:t>TRÂN TRỌNG CẢM ƠN!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3C82B-ADDE-1324-391F-ED278610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292" y="0"/>
            <a:ext cx="12192000" cy="69199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1C4B6D-B0CE-B815-9ECA-F9EB39F74F41}"/>
              </a:ext>
            </a:extLst>
          </p:cNvPr>
          <p:cNvSpPr txBox="1">
            <a:spLocks/>
          </p:cNvSpPr>
          <p:nvPr/>
        </p:nvSpPr>
        <p:spPr>
          <a:xfrm>
            <a:off x="4580842" y="2469121"/>
            <a:ext cx="2822917" cy="107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3BA130-9E42-D472-B438-9027CE07D328}"/>
              </a:ext>
            </a:extLst>
          </p:cNvPr>
          <p:cNvSpPr txBox="1">
            <a:spLocks/>
          </p:cNvSpPr>
          <p:nvPr/>
        </p:nvSpPr>
        <p:spPr>
          <a:xfrm>
            <a:off x="3411797" y="3374539"/>
            <a:ext cx="5451231" cy="9699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CHÀO XUÂN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B2B36-43DA-8A2A-5005-5717120D3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67" y="161525"/>
            <a:ext cx="2629882" cy="1583389"/>
          </a:xfrm>
          <a:prstGeom prst="rect">
            <a:avLst/>
          </a:prstGeom>
        </p:spPr>
      </p:pic>
      <p:sp>
        <p:nvSpPr>
          <p:cNvPr id="2" name="Freeform 18">
            <a:extLst>
              <a:ext uri="{FF2B5EF4-FFF2-40B4-BE49-F238E27FC236}">
                <a16:creationId xmlns:a16="http://schemas.microsoft.com/office/drawing/2014/main" id="{CE77EDD9-EF09-FEBB-DDAA-53B20F1F0BE3}"/>
              </a:ext>
            </a:extLst>
          </p:cNvPr>
          <p:cNvSpPr/>
          <p:nvPr/>
        </p:nvSpPr>
        <p:spPr>
          <a:xfrm>
            <a:off x="686967" y="1235509"/>
            <a:ext cx="4152265" cy="1866162"/>
          </a:xfrm>
          <a:custGeom>
            <a:avLst/>
            <a:gdLst/>
            <a:ahLst/>
            <a:cxnLst/>
            <a:rect l="l" t="t" r="r" b="b"/>
            <a:pathLst>
              <a:path w="5280260" h="3722030">
                <a:moveTo>
                  <a:pt x="0" y="0"/>
                </a:moveTo>
                <a:lnTo>
                  <a:pt x="5280260" y="0"/>
                </a:lnTo>
                <a:lnTo>
                  <a:pt x="5280260" y="3722030"/>
                </a:lnTo>
                <a:lnTo>
                  <a:pt x="0" y="3722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C7332BBB-126E-8B93-1D4D-C7A825C1DFBF}"/>
              </a:ext>
            </a:extLst>
          </p:cNvPr>
          <p:cNvSpPr/>
          <p:nvPr/>
        </p:nvSpPr>
        <p:spPr>
          <a:xfrm rot="-301936">
            <a:off x="9514" y="3933426"/>
            <a:ext cx="5413750" cy="2639561"/>
          </a:xfrm>
          <a:custGeom>
            <a:avLst/>
            <a:gdLst/>
            <a:ahLst/>
            <a:cxnLst/>
            <a:rect l="l" t="t" r="r" b="b"/>
            <a:pathLst>
              <a:path w="5894344" h="4154894">
                <a:moveTo>
                  <a:pt x="0" y="0"/>
                </a:moveTo>
                <a:lnTo>
                  <a:pt x="5894343" y="0"/>
                </a:lnTo>
                <a:lnTo>
                  <a:pt x="5894343" y="4154893"/>
                </a:lnTo>
                <a:lnTo>
                  <a:pt x="0" y="4154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0595870D-89BC-8407-91C8-6A9A1BBE4D5E}"/>
              </a:ext>
            </a:extLst>
          </p:cNvPr>
          <p:cNvSpPr txBox="1"/>
          <p:nvPr/>
        </p:nvSpPr>
        <p:spPr>
          <a:xfrm>
            <a:off x="514393" y="4930407"/>
            <a:ext cx="436794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6/8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99454B3C-628B-6D24-4EA6-6694E9A68921}"/>
              </a:ext>
            </a:extLst>
          </p:cNvPr>
          <p:cNvSpPr/>
          <p:nvPr/>
        </p:nvSpPr>
        <p:spPr>
          <a:xfrm>
            <a:off x="6824466" y="-44035"/>
            <a:ext cx="5932437" cy="3846701"/>
          </a:xfrm>
          <a:custGeom>
            <a:avLst/>
            <a:gdLst/>
            <a:ahLst/>
            <a:cxnLst/>
            <a:rect l="l" t="t" r="r" b="b"/>
            <a:pathLst>
              <a:path w="5754274" h="4056160">
                <a:moveTo>
                  <a:pt x="0" y="0"/>
                </a:moveTo>
                <a:lnTo>
                  <a:pt x="5754274" y="0"/>
                </a:lnTo>
                <a:lnTo>
                  <a:pt x="5754274" y="4056160"/>
                </a:lnTo>
                <a:lnTo>
                  <a:pt x="0" y="40561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C8DDD411-8884-D65B-AB9B-E0C5B42967A0}"/>
              </a:ext>
            </a:extLst>
          </p:cNvPr>
          <p:cNvSpPr/>
          <p:nvPr/>
        </p:nvSpPr>
        <p:spPr>
          <a:xfrm>
            <a:off x="7171529" y="4154049"/>
            <a:ext cx="4195774" cy="2414491"/>
          </a:xfrm>
          <a:custGeom>
            <a:avLst/>
            <a:gdLst/>
            <a:ahLst/>
            <a:cxnLst/>
            <a:rect l="l" t="t" r="r" b="b"/>
            <a:pathLst>
              <a:path w="5690440" h="4011164">
                <a:moveTo>
                  <a:pt x="0" y="0"/>
                </a:moveTo>
                <a:lnTo>
                  <a:pt x="5690440" y="0"/>
                </a:lnTo>
                <a:lnTo>
                  <a:pt x="5690440" y="4011163"/>
                </a:lnTo>
                <a:lnTo>
                  <a:pt x="0" y="4011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4CB3E767-43A8-4255-BCF0-2D088F111D38}"/>
              </a:ext>
            </a:extLst>
          </p:cNvPr>
          <p:cNvSpPr/>
          <p:nvPr/>
        </p:nvSpPr>
        <p:spPr>
          <a:xfrm rot="2622226" flipH="1">
            <a:off x="4069974" y="2716561"/>
            <a:ext cx="724765" cy="419442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3AFE235F-0A0C-8692-7312-814BF4877338}"/>
              </a:ext>
            </a:extLst>
          </p:cNvPr>
          <p:cNvSpPr/>
          <p:nvPr/>
        </p:nvSpPr>
        <p:spPr>
          <a:xfrm rot="7692499" flipV="1">
            <a:off x="4197694" y="4164818"/>
            <a:ext cx="831772" cy="3396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364546"/>
                </a:moveTo>
                <a:lnTo>
                  <a:pt x="749708" y="364546"/>
                </a:lnTo>
                <a:lnTo>
                  <a:pt x="749708" y="0"/>
                </a:lnTo>
                <a:lnTo>
                  <a:pt x="0" y="0"/>
                </a:lnTo>
                <a:lnTo>
                  <a:pt x="0" y="364546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1034C9E2-C3D5-21E2-949B-5D2482F460E6}"/>
              </a:ext>
            </a:extLst>
          </p:cNvPr>
          <p:cNvSpPr/>
          <p:nvPr/>
        </p:nvSpPr>
        <p:spPr>
          <a:xfrm rot="-7936856" flipH="1" flipV="1">
            <a:off x="7317078" y="4116431"/>
            <a:ext cx="720699" cy="456140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364545"/>
                </a:moveTo>
                <a:lnTo>
                  <a:pt x="0" y="364545"/>
                </a:lnTo>
                <a:lnTo>
                  <a:pt x="0" y="0"/>
                </a:lnTo>
                <a:lnTo>
                  <a:pt x="749707" y="0"/>
                </a:lnTo>
                <a:lnTo>
                  <a:pt x="749707" y="364545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37">
            <a:extLst>
              <a:ext uri="{FF2B5EF4-FFF2-40B4-BE49-F238E27FC236}">
                <a16:creationId xmlns:a16="http://schemas.microsoft.com/office/drawing/2014/main" id="{B4C96B96-ED05-5D74-3D96-D9F23664707F}"/>
              </a:ext>
            </a:extLst>
          </p:cNvPr>
          <p:cNvSpPr/>
          <p:nvPr/>
        </p:nvSpPr>
        <p:spPr>
          <a:xfrm rot="18946487">
            <a:off x="6459872" y="2252946"/>
            <a:ext cx="795890" cy="3534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0"/>
                </a:moveTo>
                <a:lnTo>
                  <a:pt x="749708" y="0"/>
                </a:lnTo>
                <a:lnTo>
                  <a:pt x="749708" y="364546"/>
                </a:lnTo>
                <a:lnTo>
                  <a:pt x="0" y="364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30B58E91-8838-280C-8F2D-9BC470FB6BAB}"/>
              </a:ext>
            </a:extLst>
          </p:cNvPr>
          <p:cNvSpPr txBox="1"/>
          <p:nvPr/>
        </p:nvSpPr>
        <p:spPr>
          <a:xfrm rot="-61179">
            <a:off x="8792046" y="636829"/>
            <a:ext cx="1363902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20</a:t>
            </a: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FC6DC188-2367-928C-25B1-5D5B69D73E12}"/>
              </a:ext>
            </a:extLst>
          </p:cNvPr>
          <p:cNvSpPr txBox="1"/>
          <p:nvPr/>
        </p:nvSpPr>
        <p:spPr>
          <a:xfrm rot="-61179">
            <a:off x="7538886" y="1066279"/>
            <a:ext cx="425069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4DC0E4A8-1839-80A3-344E-83683AE37355}"/>
              </a:ext>
            </a:extLst>
          </p:cNvPr>
          <p:cNvSpPr txBox="1"/>
          <p:nvPr/>
        </p:nvSpPr>
        <p:spPr>
          <a:xfrm>
            <a:off x="8491671" y="4713772"/>
            <a:ext cx="1555489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2F2E652F-4F43-4F7E-0B91-444272F1C1E1}"/>
              </a:ext>
            </a:extLst>
          </p:cNvPr>
          <p:cNvSpPr txBox="1"/>
          <p:nvPr/>
        </p:nvSpPr>
        <p:spPr>
          <a:xfrm>
            <a:off x="7677428" y="5263079"/>
            <a:ext cx="3183976" cy="305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7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2">
            <a:extLst>
              <a:ext uri="{FF2B5EF4-FFF2-40B4-BE49-F238E27FC236}">
                <a16:creationId xmlns:a16="http://schemas.microsoft.com/office/drawing/2014/main" id="{69B142D3-B9C6-EBAD-F440-8A656C29B19A}"/>
              </a:ext>
            </a:extLst>
          </p:cNvPr>
          <p:cNvSpPr txBox="1"/>
          <p:nvPr/>
        </p:nvSpPr>
        <p:spPr>
          <a:xfrm>
            <a:off x="1880646" y="1747645"/>
            <a:ext cx="1414723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3B5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1" name="TextBox 43">
            <a:extLst>
              <a:ext uri="{FF2B5EF4-FFF2-40B4-BE49-F238E27FC236}">
                <a16:creationId xmlns:a16="http://schemas.microsoft.com/office/drawing/2014/main" id="{CE905BA0-A053-EB65-0F77-40947106186B}"/>
              </a:ext>
            </a:extLst>
          </p:cNvPr>
          <p:cNvSpPr txBox="1"/>
          <p:nvPr/>
        </p:nvSpPr>
        <p:spPr>
          <a:xfrm>
            <a:off x="909560" y="2227267"/>
            <a:ext cx="3794434" cy="26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6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76CD51DC-382E-5FA2-0BA7-3A3D3D154C9F}"/>
              </a:ext>
            </a:extLst>
          </p:cNvPr>
          <p:cNvSpPr txBox="1"/>
          <p:nvPr/>
        </p:nvSpPr>
        <p:spPr>
          <a:xfrm rot="-61179">
            <a:off x="1672116" y="4520351"/>
            <a:ext cx="1736930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</a:p>
        </p:txBody>
      </p:sp>
    </p:spTree>
    <p:extLst>
      <p:ext uri="{BB962C8B-B14F-4D97-AF65-F5344CB8AC3E}">
        <p14:creationId xmlns:p14="http://schemas.microsoft.com/office/powerpoint/2010/main" val="22169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84 Background Powerpoint Đẹp Chuyên Nghiệp Miễn Phí - Slidemall.com">
            <a:extLst>
              <a:ext uri="{FF2B5EF4-FFF2-40B4-BE49-F238E27FC236}">
                <a16:creationId xmlns:a16="http://schemas.microsoft.com/office/drawing/2014/main" id="{6A82FE23-ADA1-567A-7C40-E203AAFF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68"/>
            <a:ext cx="12492111" cy="69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29A0-8811-D2E8-1A80-75ACFE20289C}"/>
              </a:ext>
            </a:extLst>
          </p:cNvPr>
          <p:cNvSpPr txBox="1">
            <a:spLocks/>
          </p:cNvSpPr>
          <p:nvPr/>
        </p:nvSpPr>
        <p:spPr>
          <a:xfrm>
            <a:off x="5152279" y="1693735"/>
            <a:ext cx="5088305" cy="667048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prstTxWarp prst="textPlain">
              <a:avLst/>
            </a:prstTxWarp>
            <a:normAutofit lnSpcReduction="10000"/>
          </a:bodyPr>
          <a:lstStyle>
            <a:defPPr>
              <a:defRPr lang="en-GB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0000"/>
                </a:solidFill>
              </a:rPr>
              <a:t>CHÀO XUÂN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729FBE3-F54C-070A-41A5-EE385A56AEC3}"/>
              </a:ext>
            </a:extLst>
          </p:cNvPr>
          <p:cNvSpPr txBox="1">
            <a:spLocks/>
          </p:cNvSpPr>
          <p:nvPr/>
        </p:nvSpPr>
        <p:spPr>
          <a:xfrm>
            <a:off x="5152279" y="2704779"/>
            <a:ext cx="2198333" cy="6848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1033328-1FF7-6562-A3EF-B7C43D270050}"/>
              </a:ext>
            </a:extLst>
          </p:cNvPr>
          <p:cNvSpPr txBox="1">
            <a:spLocks/>
          </p:cNvSpPr>
          <p:nvPr/>
        </p:nvSpPr>
        <p:spPr>
          <a:xfrm>
            <a:off x="1664837" y="628071"/>
            <a:ext cx="10429461" cy="108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7B93090-CE5C-ADFB-C1C0-F56D9C9CDC1D}"/>
              </a:ext>
            </a:extLst>
          </p:cNvPr>
          <p:cNvSpPr txBox="1">
            <a:spLocks/>
          </p:cNvSpPr>
          <p:nvPr/>
        </p:nvSpPr>
        <p:spPr>
          <a:xfrm>
            <a:off x="1664837" y="1483191"/>
            <a:ext cx="3487442" cy="108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AD4A1-2D15-D8E3-B9DE-7072A4002BCC}"/>
              </a:ext>
            </a:extLst>
          </p:cNvPr>
          <p:cNvSpPr txBox="1">
            <a:spLocks/>
          </p:cNvSpPr>
          <p:nvPr/>
        </p:nvSpPr>
        <p:spPr>
          <a:xfrm>
            <a:off x="2415645" y="3426447"/>
            <a:ext cx="7660817" cy="1088136"/>
          </a:xfrm>
          <a:prstGeom prst="rect">
            <a:avLst/>
          </a:prstGeom>
          <a:noFill/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defPPr>
              <a:defRPr lang="en-GB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Tết</a:t>
            </a: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quê</a:t>
            </a: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endParaRPr lang="en-GB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153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5"/>
            <a:ext cx="12192000" cy="67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5A0736-B0D3-9B32-BECC-D1C1C00D9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1202" y="2053129"/>
            <a:ext cx="2436571" cy="3041398"/>
          </a:xfrm>
          <a:prstGeom prst="rect">
            <a:avLst/>
          </a:prstGeom>
        </p:spPr>
      </p:pic>
      <p:grpSp>
        <p:nvGrpSpPr>
          <p:cNvPr id="5" name="Google Shape;533;p64">
            <a:extLst>
              <a:ext uri="{FF2B5EF4-FFF2-40B4-BE49-F238E27FC236}">
                <a16:creationId xmlns:a16="http://schemas.microsoft.com/office/drawing/2014/main" id="{FC23AB6A-0FC2-7CE8-FF79-6EC9F7DC529D}"/>
              </a:ext>
            </a:extLst>
          </p:cNvPr>
          <p:cNvGrpSpPr/>
          <p:nvPr/>
        </p:nvGrpSpPr>
        <p:grpSpPr>
          <a:xfrm>
            <a:off x="8371108" y="1784291"/>
            <a:ext cx="3969050" cy="4139351"/>
            <a:chOff x="4114302" y="758100"/>
            <a:chExt cx="4508291" cy="5075717"/>
          </a:xfrm>
          <a:solidFill>
            <a:schemeClr val="accent2"/>
          </a:solidFill>
        </p:grpSpPr>
        <p:sp>
          <p:nvSpPr>
            <p:cNvPr id="6" name="Google Shape;534;p64">
              <a:extLst>
                <a:ext uri="{FF2B5EF4-FFF2-40B4-BE49-F238E27FC236}">
                  <a16:creationId xmlns:a16="http://schemas.microsoft.com/office/drawing/2014/main" id="{B6E48BD3-5432-43BC-65F9-86A7D06B663A}"/>
                </a:ext>
              </a:extLst>
            </p:cNvPr>
            <p:cNvSpPr/>
            <p:nvPr/>
          </p:nvSpPr>
          <p:spPr>
            <a:xfrm>
              <a:off x="4660712" y="758100"/>
              <a:ext cx="3008400" cy="4388700"/>
            </a:xfrm>
            <a:prstGeom prst="frame">
              <a:avLst>
                <a:gd name="adj1" fmla="val 1168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" name="Google Shape;535;p64">
              <a:extLst>
                <a:ext uri="{FF2B5EF4-FFF2-40B4-BE49-F238E27FC236}">
                  <a16:creationId xmlns:a16="http://schemas.microsoft.com/office/drawing/2014/main" id="{7A4E696B-3512-5687-649D-9CD88A7E43B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30989">
              <a:off x="7135771" y="2771100"/>
              <a:ext cx="1486822" cy="306271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8" name="Google Shape;536;p64">
              <a:extLst>
                <a:ext uri="{FF2B5EF4-FFF2-40B4-BE49-F238E27FC236}">
                  <a16:creationId xmlns:a16="http://schemas.microsoft.com/office/drawing/2014/main" id="{6C334E08-83FA-9EA2-8C2B-9E5126BE25A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9883154">
              <a:off x="4114302" y="3806462"/>
              <a:ext cx="877347" cy="160705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9" name="Google Shape;537;p64">
              <a:extLst>
                <a:ext uri="{FF2B5EF4-FFF2-40B4-BE49-F238E27FC236}">
                  <a16:creationId xmlns:a16="http://schemas.microsoft.com/office/drawing/2014/main" id="{86C58305-6C5D-68E0-C96D-CC45616A0ED1}"/>
                </a:ext>
              </a:extLst>
            </p:cNvPr>
            <p:cNvSpPr/>
            <p:nvPr/>
          </p:nvSpPr>
          <p:spPr>
            <a:xfrm>
              <a:off x="4660713" y="4751325"/>
              <a:ext cx="2964900" cy="395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EEF1D1C-AAD6-AD1F-DC98-F28876E7E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116596"/>
              </p:ext>
            </p:extLst>
          </p:nvPr>
        </p:nvGraphicFramePr>
        <p:xfrm>
          <a:off x="502907" y="2053129"/>
          <a:ext cx="7601543" cy="3413760"/>
        </p:xfrm>
        <a:graphic>
          <a:graphicData uri="http://schemas.openxmlformats.org/drawingml/2006/table">
            <a:tbl>
              <a:tblPr/>
              <a:tblGrid>
                <a:gridCol w="7601543">
                  <a:extLst>
                    <a:ext uri="{9D8B030D-6E8A-4147-A177-3AD203B41FA5}">
                      <a16:colId xmlns:a16="http://schemas.microsoft.com/office/drawing/2014/main" val="2601823832"/>
                    </a:ext>
                  </a:extLst>
                </a:gridCol>
              </a:tblGrid>
              <a:tr h="1889143">
                <a:tc>
                  <a:txBody>
                    <a:bodyPr/>
                    <a:lstStyle/>
                    <a:p>
                      <a:pPr algn="just"/>
                      <a:r>
                        <a:rPr lang="en-GB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GB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GB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Huy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Huy (1948- 2006),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Nam.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Huy,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Tôn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Văn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33139356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0CEE09EB-0631-E9E5-067B-8CB61470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07" y="5596967"/>
            <a:ext cx="1118618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Huy- Thanh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ngậm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ngùi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339840" y="707073"/>
            <a:ext cx="3791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 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Nhạc sĩ Từ Huy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2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B42D-AF01-F8F8-271B-8B009D22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6E35-DF52-A594-8072-6C55C913A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30+ Hình nền Powerpoint Tết 2024 - Background đẹp ngày tết">
            <a:extLst>
              <a:ext uri="{FF2B5EF4-FFF2-40B4-BE49-F238E27FC236}">
                <a16:creationId xmlns:a16="http://schemas.microsoft.com/office/drawing/2014/main" id="{136EB68D-9A45-712A-A083-AB53F3FF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"/>
            <a:ext cx="12192000" cy="68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776B14-6086-E26B-3F2B-092E736AF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3794" y="1181762"/>
            <a:ext cx="5905401" cy="4172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97DE8-3B19-4294-786E-9D79DEA77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40" b="96784" l="2244" r="95353">
                        <a14:foregroundMark x1="24519" y1="53801" x2="14103" y2="64912"/>
                        <a14:foregroundMark x1="9135" y1="76608" x2="5288" y2="85088"/>
                        <a14:foregroundMark x1="2244" y1="86550" x2="5128" y2="92398"/>
                        <a14:foregroundMark x1="4647" y1="97368" x2="7212" y2="97368"/>
                        <a14:foregroundMark x1="95353" y1="12573" x2="87660" y2="30117"/>
                        <a14:foregroundMark x1="95192" y1="19591" x2="92788" y2="27193"/>
                        <a14:foregroundMark x1="91667" y1="6140" x2="88942" y2="13158"/>
                        <a14:foregroundMark x1="35577" y1="73099" x2="40545" y2="7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3253">
            <a:off x="2885421" y="5059363"/>
            <a:ext cx="4318353" cy="21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4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B42D-AF01-F8F8-271B-8B009D22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66E35-DF52-A594-8072-6C55C913A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30+ Hình nền Powerpoint Tết 2024 - Background đẹp ngày tết">
            <a:extLst>
              <a:ext uri="{FF2B5EF4-FFF2-40B4-BE49-F238E27FC236}">
                <a16:creationId xmlns:a16="http://schemas.microsoft.com/office/drawing/2014/main" id="{136EB68D-9A45-712A-A083-AB53F3FF6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"/>
            <a:ext cx="12192000" cy="68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97DE8-3B19-4294-786E-9D79DEA77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40" b="96784" l="2244" r="95353">
                        <a14:foregroundMark x1="24519" y1="53801" x2="14103" y2="64912"/>
                        <a14:foregroundMark x1="9135" y1="76608" x2="5288" y2="85088"/>
                        <a14:foregroundMark x1="2244" y1="86550" x2="5128" y2="92398"/>
                        <a14:foregroundMark x1="4647" y1="97368" x2="7212" y2="97368"/>
                        <a14:foregroundMark x1="95353" y1="12573" x2="87660" y2="30117"/>
                        <a14:foregroundMark x1="95192" y1="19591" x2="92788" y2="27193"/>
                        <a14:foregroundMark x1="91667" y1="6140" x2="88942" y2="13158"/>
                        <a14:foregroundMark x1="35577" y1="73099" x2="40545" y2="75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3253">
            <a:off x="2885421" y="5059363"/>
            <a:ext cx="4318353" cy="2171812"/>
          </a:xfrm>
          <a:prstGeom prst="rect">
            <a:avLst/>
          </a:prstGeom>
        </p:spPr>
      </p:pic>
      <p:sp>
        <p:nvSpPr>
          <p:cNvPr id="6" name="Google Shape;530;p64">
            <a:extLst>
              <a:ext uri="{FF2B5EF4-FFF2-40B4-BE49-F238E27FC236}">
                <a16:creationId xmlns:a16="http://schemas.microsoft.com/office/drawing/2014/main" id="{3CBB3866-43E9-635E-8A07-88BB09A9A07C}"/>
              </a:ext>
            </a:extLst>
          </p:cNvPr>
          <p:cNvSpPr txBox="1">
            <a:spLocks/>
          </p:cNvSpPr>
          <p:nvPr/>
        </p:nvSpPr>
        <p:spPr>
          <a:xfrm>
            <a:off x="4109568" y="499744"/>
            <a:ext cx="4680698" cy="5109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Nhạc sĩ Từ Huy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6AF84F4-D1F0-2DEE-F684-1210C8EBC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661" y="2617038"/>
            <a:ext cx="747434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Huy- Thanh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ngậm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ngùi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kumimoji="0" lang="en-US" altLang="en-US" sz="3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BE90F15-6D5F-2ED3-6FC4-F3776364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917" y="1387671"/>
            <a:ext cx="74743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Huy (1948 - 2006),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BBEFBF-EE59-8B61-76D5-01B80B356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494" b="19431"/>
          <a:stretch/>
        </p:blipFill>
        <p:spPr>
          <a:xfrm rot="19949213">
            <a:off x="486364" y="490822"/>
            <a:ext cx="2278347" cy="2450423"/>
          </a:xfrm>
          <a:prstGeom prst="rect">
            <a:avLst/>
          </a:prstGeom>
        </p:spPr>
      </p:pic>
      <p:sp>
        <p:nvSpPr>
          <p:cNvPr id="16" name="Google Shape;530;p64">
            <a:extLst>
              <a:ext uri="{FF2B5EF4-FFF2-40B4-BE49-F238E27FC236}">
                <a16:creationId xmlns:a16="http://schemas.microsoft.com/office/drawing/2014/main" id="{C82ED0BA-8F0C-1BC3-6366-B4000021A309}"/>
              </a:ext>
            </a:extLst>
          </p:cNvPr>
          <p:cNvSpPr txBox="1">
            <a:spLocks/>
          </p:cNvSpPr>
          <p:nvPr/>
        </p:nvSpPr>
        <p:spPr>
          <a:xfrm>
            <a:off x="3978225" y="4264381"/>
            <a:ext cx="3984418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Tìm hiểu bài hát</a:t>
            </a:r>
          </a:p>
        </p:txBody>
      </p:sp>
    </p:spTree>
    <p:extLst>
      <p:ext uri="{BB962C8B-B14F-4D97-AF65-F5344CB8AC3E}">
        <p14:creationId xmlns:p14="http://schemas.microsoft.com/office/powerpoint/2010/main" val="292437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Tết">
            <a:extLst>
              <a:ext uri="{FF2B5EF4-FFF2-40B4-BE49-F238E27FC236}">
                <a16:creationId xmlns:a16="http://schemas.microsoft.com/office/drawing/2014/main" id="{1A64F137-0E2B-EBFE-E863-F0FE0FA6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5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FEA54-0B81-3A21-AF22-F54D45BBC777}"/>
              </a:ext>
            </a:extLst>
          </p:cNvPr>
          <p:cNvSpPr txBox="1"/>
          <p:nvPr/>
        </p:nvSpPr>
        <p:spPr>
          <a:xfrm>
            <a:off x="2503640" y="2534575"/>
            <a:ext cx="7184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1: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tết tết ....mọi người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CCC2A-ADFD-B426-0017-7A1D14ABF289}"/>
              </a:ext>
            </a:extLst>
          </p:cNvPr>
          <p:cNvSpPr txBox="1"/>
          <p:nvPr/>
        </p:nvSpPr>
        <p:spPr>
          <a:xfrm>
            <a:off x="2519435" y="3429000"/>
            <a:ext cx="8833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2: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 ...bên gia đình.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Tết...mau phát tài.  </a:t>
            </a:r>
            <a:endParaRPr lang="en-GB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4897A1-7A6C-D156-3A22-CDFBDAF5087F}"/>
              </a:ext>
            </a:extLst>
          </p:cNvPr>
          <p:cNvCxnSpPr>
            <a:cxnSpLocks/>
          </p:cNvCxnSpPr>
          <p:nvPr/>
        </p:nvCxnSpPr>
        <p:spPr>
          <a:xfrm flipH="1">
            <a:off x="9265449" y="2490013"/>
            <a:ext cx="422910" cy="9389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530;p64">
            <a:extLst>
              <a:ext uri="{FF2B5EF4-FFF2-40B4-BE49-F238E27FC236}">
                <a16:creationId xmlns:a16="http://schemas.microsoft.com/office/drawing/2014/main" id="{63AD6F27-291B-E0FE-49C1-B88D917E225D}"/>
              </a:ext>
            </a:extLst>
          </p:cNvPr>
          <p:cNvSpPr txBox="1">
            <a:spLocks/>
          </p:cNvSpPr>
          <p:nvPr/>
        </p:nvSpPr>
        <p:spPr>
          <a:xfrm>
            <a:off x="3345178" y="1738852"/>
            <a:ext cx="3984418" cy="65245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Tìm hiểu bài hát</a:t>
            </a:r>
          </a:p>
        </p:txBody>
      </p:sp>
    </p:spTree>
    <p:extLst>
      <p:ext uri="{BB962C8B-B14F-4D97-AF65-F5344CB8AC3E}">
        <p14:creationId xmlns:p14="http://schemas.microsoft.com/office/powerpoint/2010/main" val="1601065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5439-457E-F534-12ED-DBD96A16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EE7B-9007-9E4E-6537-00295E533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Hình nền Powerpoint Tết">
            <a:extLst>
              <a:ext uri="{FF2B5EF4-FFF2-40B4-BE49-F238E27FC236}">
                <a16:creationId xmlns:a16="http://schemas.microsoft.com/office/drawing/2014/main" id="{B8AEA6E1-F04C-94B8-CAAB-3C3471D3D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9"/>
          <a:stretch/>
        </p:blipFill>
        <p:spPr bwMode="auto">
          <a:xfrm>
            <a:off x="-1" y="-1"/>
            <a:ext cx="123092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DC061-9FB1-301E-52B4-D0F044BAC397}"/>
              </a:ext>
            </a:extLst>
          </p:cNvPr>
          <p:cNvSpPr txBox="1"/>
          <p:nvPr/>
        </p:nvSpPr>
        <p:spPr>
          <a:xfrm>
            <a:off x="2124222" y="969375"/>
            <a:ext cx="9557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đến rồi! Tết đến trong tim mọi người.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DDCA-3BB4-FA12-A1CF-110414C5982B}"/>
              </a:ext>
            </a:extLst>
          </p:cNvPr>
          <p:cNvSpPr txBox="1"/>
          <p:nvPr/>
        </p:nvSpPr>
        <p:spPr>
          <a:xfrm>
            <a:off x="2124222" y="494425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 đến rồi! Tết tết tết tết đến rồi!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2AFF5-5245-3C12-4CB3-482A90970EB4}"/>
              </a:ext>
            </a:extLst>
          </p:cNvPr>
          <p:cNvSpPr txBox="1"/>
          <p:nvPr/>
        </p:nvSpPr>
        <p:spPr>
          <a:xfrm>
            <a:off x="2320730" y="1943602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Ngàn hoa thơm khoe sắc xinh tươi.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2D5A8-B68B-C27E-6EFD-423637019A85}"/>
              </a:ext>
            </a:extLst>
          </p:cNvPr>
          <p:cNvSpPr txBox="1"/>
          <p:nvPr/>
        </p:nvSpPr>
        <p:spPr>
          <a:xfrm>
            <a:off x="2320730" y="1468721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 trên khắp quê tôi.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2F7D5D-B736-2174-1D41-1FEE5EA29A82}"/>
              </a:ext>
            </a:extLst>
          </p:cNvPr>
          <p:cNvSpPr txBox="1"/>
          <p:nvPr/>
        </p:nvSpPr>
        <p:spPr>
          <a:xfrm>
            <a:off x="2320730" y="2361899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Đàn em thơ khoe áo mới.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6A770-BDA9-E339-B7B0-27C420243A89}"/>
              </a:ext>
            </a:extLst>
          </p:cNvPr>
          <p:cNvSpPr txBox="1"/>
          <p:nvPr/>
        </p:nvSpPr>
        <p:spPr>
          <a:xfrm>
            <a:off x="2320730" y="2743851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tung tăng vui pháo hoa.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17CE0-CE13-680B-DEE8-DF930E57D1F3}"/>
              </a:ext>
            </a:extLst>
          </p:cNvPr>
          <p:cNvSpPr txBox="1"/>
          <p:nvPr/>
        </p:nvSpPr>
        <p:spPr>
          <a:xfrm>
            <a:off x="3120830" y="3195306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ngày Tết trên khắp quê tôi.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EFDE2-4FC6-A71B-5C81-356221DE03D8}"/>
              </a:ext>
            </a:extLst>
          </p:cNvPr>
          <p:cNvSpPr txBox="1"/>
          <p:nvPr/>
        </p:nvSpPr>
        <p:spPr>
          <a:xfrm>
            <a:off x="3120830" y="3645838"/>
            <a:ext cx="856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ra Trung ra Bắc vô Nam.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0877EF-01B1-5C1C-5176-B3F65138206B}"/>
              </a:ext>
            </a:extLst>
          </p:cNvPr>
          <p:cNvSpPr txBox="1"/>
          <p:nvPr/>
        </p:nvSpPr>
        <p:spPr>
          <a:xfrm>
            <a:off x="3120830" y="4067795"/>
            <a:ext cx="5097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đi đâu ai cũng nhớ.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83EEC9-5B2A-4813-56D2-A0CBDCF456D2}"/>
              </a:ext>
            </a:extLst>
          </p:cNvPr>
          <p:cNvSpPr txBox="1"/>
          <p:nvPr/>
        </p:nvSpPr>
        <p:spPr>
          <a:xfrm>
            <a:off x="3120830" y="4518327"/>
            <a:ext cx="5383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chung vui bên gia đình.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8CA349-0581-DEF6-4943-DBD74EE70552}"/>
              </a:ext>
            </a:extLst>
          </p:cNvPr>
          <p:cNvSpPr txBox="1"/>
          <p:nvPr/>
        </p:nvSpPr>
        <p:spPr>
          <a:xfrm>
            <a:off x="10367450" y="735211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584A5-368A-9E1E-7144-395A4DB96F65}"/>
              </a:ext>
            </a:extLst>
          </p:cNvPr>
          <p:cNvSpPr txBox="1"/>
          <p:nvPr/>
        </p:nvSpPr>
        <p:spPr>
          <a:xfrm>
            <a:off x="7262300" y="2750102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F77E7-7DF5-131A-A78A-7A69BF2A75E4}"/>
              </a:ext>
            </a:extLst>
          </p:cNvPr>
          <p:cNvSpPr txBox="1"/>
          <p:nvPr/>
        </p:nvSpPr>
        <p:spPr>
          <a:xfrm>
            <a:off x="7658540" y="4537613"/>
            <a:ext cx="845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46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786</Words>
  <Application>Microsoft Office PowerPoint</Application>
  <PresentationFormat>Widescreen</PresentationFormat>
  <Paragraphs>94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Algerian</vt:lpstr>
      <vt:lpstr>Arial</vt:lpstr>
      <vt:lpstr>Bebas Neue</vt:lpstr>
      <vt:lpstr>Bierstadt Display</vt:lpstr>
      <vt:lpstr>Bradley Hand ITC</vt:lpstr>
      <vt:lpstr>Calibri</vt:lpstr>
      <vt:lpstr>Calibri Light</vt:lpstr>
      <vt:lpstr>Times New Roman</vt:lpstr>
      <vt:lpstr>Office Theme</vt:lpstr>
      <vt:lpstr>NGHỆ THUẬT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NGHỆ THUẬT 8</dc:title>
  <dc:creator>ASUSZ</dc:creator>
  <cp:lastModifiedBy>Administrator</cp:lastModifiedBy>
  <cp:revision>23</cp:revision>
  <dcterms:created xsi:type="dcterms:W3CDTF">2024-01-17T09:24:27Z</dcterms:created>
  <dcterms:modified xsi:type="dcterms:W3CDTF">2026-01-18T14:44:13Z</dcterms:modified>
</cp:coreProperties>
</file>