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3" r:id="rId5"/>
    <p:sldId id="265" r:id="rId6"/>
    <p:sldId id="267" r:id="rId7"/>
    <p:sldId id="266" r:id="rId8"/>
    <p:sldId id="280" r:id="rId9"/>
    <p:sldId id="279" r:id="rId10"/>
    <p:sldId id="268" r:id="rId11"/>
    <p:sldId id="277" r:id="rId12"/>
    <p:sldId id="282" r:id="rId13"/>
    <p:sldId id="275" r:id="rId14"/>
    <p:sldId id="271" r:id="rId15"/>
    <p:sldId id="273" r:id="rId16"/>
    <p:sldId id="278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1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8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82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993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22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0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07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685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78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5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15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D0F02-5062-41DF-97D3-970B249E6828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B38C8-E6BB-47BE-8D5D-4411E2BC4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2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3715"/>
          <a:stretch/>
        </p:blipFill>
        <p:spPr bwMode="auto">
          <a:xfrm>
            <a:off x="76200" y="5608320"/>
            <a:ext cx="12115800" cy="124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14400" y="1586716"/>
            <a:ext cx="8061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2960" y="2180716"/>
            <a:ext cx="1046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Đăkrông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" y="2767695"/>
            <a:ext cx="11216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T’rưng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2960" y="3975645"/>
            <a:ext cx="1046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960" y="4582835"/>
            <a:ext cx="10469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1" name="WordArt 35"/>
          <p:cNvSpPr>
            <a:spLocks noChangeArrowheads="1" noChangeShapeType="1" noTextEdit="1"/>
          </p:cNvSpPr>
          <p:nvPr/>
        </p:nvSpPr>
        <p:spPr bwMode="auto">
          <a:xfrm>
            <a:off x="358140" y="264243"/>
            <a:ext cx="11399520" cy="112776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NHỊP ĐIỆU MÙA XUÂN</a:t>
            </a:r>
          </a:p>
        </p:txBody>
      </p:sp>
    </p:spTree>
    <p:extLst>
      <p:ext uri="{BB962C8B-B14F-4D97-AF65-F5344CB8AC3E}">
        <p14:creationId xmlns:p14="http://schemas.microsoft.com/office/powerpoint/2010/main" val="3373049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5" y="4965205"/>
            <a:ext cx="5233035" cy="18927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689" y="137789"/>
            <a:ext cx="66593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56"/>
          <p:cNvSpPr>
            <a:spLocks noChangeArrowheads="1"/>
          </p:cNvSpPr>
          <p:nvPr/>
        </p:nvSpPr>
        <p:spPr bwMode="auto">
          <a:xfrm>
            <a:off x="394925" y="1138012"/>
            <a:ext cx="2906213" cy="44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C</a:t>
            </a:r>
          </a:p>
        </p:txBody>
      </p:sp>
      <p:sp>
        <p:nvSpPr>
          <p:cNvPr id="10" name="Rectangle 156"/>
          <p:cNvSpPr>
            <a:spLocks noChangeArrowheads="1"/>
          </p:cNvSpPr>
          <p:nvPr/>
        </p:nvSpPr>
        <p:spPr bwMode="auto">
          <a:xfrm>
            <a:off x="394925" y="1743565"/>
            <a:ext cx="10298906" cy="140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Khung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luyến</a:t>
            </a:r>
            <a:endParaRPr lang="en-US" altLang="en-US" sz="40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4925" y="3232484"/>
            <a:ext cx="2552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0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660" y="4387135"/>
            <a:ext cx="4868863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84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n 1">
            <a:hlinkClick r:id="" action="ppaction://noaction"/>
          </p:cNvPr>
          <p:cNvSpPr/>
          <p:nvPr/>
        </p:nvSpPr>
        <p:spPr>
          <a:xfrm>
            <a:off x="11658218" y="5954478"/>
            <a:ext cx="335745" cy="51144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B05D3-FC38-EB1A-9A1D-CA8BD72F8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99"/>
            <a:ext cx="12192000" cy="68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83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le-mung-lua-moi-1-768x5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132" y="1276468"/>
            <a:ext cx="5041784" cy="247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0" descr="20180206094831-v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26" y="4096603"/>
            <a:ext cx="5882185" cy="246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2" descr="le-hoi-dua-voi-buon-don-ban-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80" y="1276468"/>
            <a:ext cx="4868723" cy="258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4" descr="cum-thac-dray-sap-dray-nu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89" y="4096603"/>
            <a:ext cx="2362200" cy="246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5" descr="trainghiemlehoiduavoikhididulichtaynguyenmuaxu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16" y="4096603"/>
            <a:ext cx="2209800" cy="246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4" y="0"/>
            <a:ext cx="305752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3"/>
          <p:cNvSpPr>
            <a:spLocks/>
          </p:cNvSpPr>
          <p:nvPr/>
        </p:nvSpPr>
        <p:spPr bwMode="auto">
          <a:xfrm>
            <a:off x="4641376" y="749359"/>
            <a:ext cx="5867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ảnh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mùa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xuân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Nguyên</a:t>
            </a:r>
            <a:endParaRPr lang="en-US" altLang="en-US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" name="Rectangle 8"/>
          <p:cNvSpPr>
            <a:spLocks/>
          </p:cNvSpPr>
          <p:nvPr/>
        </p:nvSpPr>
        <p:spPr bwMode="auto">
          <a:xfrm>
            <a:off x="2231758" y="124225"/>
            <a:ext cx="974843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40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Đakrông</a:t>
            </a:r>
            <a:r>
              <a:rPr lang="en-US" altLang="en-US" sz="40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40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về</a:t>
            </a:r>
            <a:endParaRPr lang="en-US" altLang="en-US" sz="4000" b="1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140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33192E-08C3-FE2A-C574-5B3427A5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6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4" y="0"/>
            <a:ext cx="305752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8"/>
          <p:cNvSpPr>
            <a:spLocks/>
          </p:cNvSpPr>
          <p:nvPr/>
        </p:nvSpPr>
        <p:spPr bwMode="auto">
          <a:xfrm>
            <a:off x="277504" y="929369"/>
            <a:ext cx="3642099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Nghe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endParaRPr lang="en-US" altLang="en-US" sz="4800" b="1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1673819" y="1746000"/>
            <a:ext cx="11649557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4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Đakrông</a:t>
            </a:r>
            <a:r>
              <a:rPr lang="en-US" altLang="en-US" sz="4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4800" b="1" i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i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về</a:t>
            </a:r>
            <a:endParaRPr lang="en-US" altLang="en-US" sz="4800" b="1" i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817044" y="2666806"/>
            <a:ext cx="586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III. HƯỚNG DẪN TỰ HỌC</a:t>
            </a:r>
          </a:p>
        </p:txBody>
      </p:sp>
      <p:sp>
        <p:nvSpPr>
          <p:cNvPr id="14" name="Rectangle 5"/>
          <p:cNvSpPr>
            <a:spLocks/>
          </p:cNvSpPr>
          <p:nvPr/>
        </p:nvSpPr>
        <p:spPr bwMode="auto">
          <a:xfrm>
            <a:off x="454925" y="3888197"/>
            <a:ext cx="11737075" cy="47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-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Cồng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chiêng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15" name="Rectangle 6"/>
          <p:cNvSpPr>
            <a:spLocks/>
          </p:cNvSpPr>
          <p:nvPr/>
        </p:nvSpPr>
        <p:spPr bwMode="auto">
          <a:xfrm>
            <a:off x="277504" y="5171934"/>
            <a:ext cx="10781346" cy="72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thuyết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t</a:t>
            </a:r>
            <a:r>
              <a:rPr lang="vi-VN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ăng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4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8776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0" y="351538"/>
            <a:ext cx="8992170" cy="269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45928" tIns="488796" rIns="541167" anchor="ctr">
            <a:spAutoFit/>
          </a:bodyPr>
          <a:lstStyle>
            <a:lvl1pPr>
              <a:tabLst>
                <a:tab pos="228600" algn="l"/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228600" algn="l"/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228600" algn="l"/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228600" algn="l"/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228600" algn="l"/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8600" algn="l"/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000" b="1" dirty="0">
                <a:latin typeface="Times New Roman" panose="02020603050405020304" pitchFamily="18" charset="0"/>
              </a:rPr>
              <a:t>	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Đakrông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xuân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000" b="1" dirty="0">
                <a:latin typeface="Times New Roman" panose="02020603050405020304" pitchFamily="18" charset="0"/>
              </a:rPr>
              <a:t> do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sĩ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Tố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Hải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tác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lần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hành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quân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qua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tỉnh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Quảng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Trị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dừng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lại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bên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suối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mà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bào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cao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gọi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suối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Đakrông</a:t>
            </a:r>
            <a:r>
              <a:rPr lang="en-US" altLang="en-US" sz="2000" b="1" dirty="0">
                <a:latin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Trước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cảnh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thiên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nhiên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đẹp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ấy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ông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000" b="1" dirty="0">
                <a:latin typeface="Times New Roman" panose="02020603050405020304" pitchFamily="18" charset="0"/>
              </a:rPr>
              <a:t> ca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khúc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Đakrông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xuân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000" b="1" dirty="0">
                <a:latin typeface="Times New Roman" panose="02020603050405020304" pitchFamily="18" charset="0"/>
              </a:rPr>
              <a:t> ý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nguyện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tặng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riêng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bào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Tây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000" b="1" dirty="0">
                <a:latin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mở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điệu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thiết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tha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nhẹ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nhàng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hoà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quyện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2000" b="1" dirty="0">
                <a:latin typeface="Times New Roman" panose="02020603050405020304" pitchFamily="18" charset="0"/>
              </a:rPr>
              <a:t> ca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giàu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ảnh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vùng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rừng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núi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Tây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bao</a:t>
            </a:r>
            <a:r>
              <a:rPr lang="en-US" altLang="en-US" sz="2000" b="1" dirty="0">
                <a:latin typeface="Times New Roman" panose="02020603050405020304" pitchFamily="18" charset="0"/>
              </a:rPr>
              <a:t> la,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ngút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ngàn</a:t>
            </a:r>
            <a:r>
              <a:rPr lang="en-US" altLang="en-US" sz="2000" b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369625" y="3508802"/>
            <a:ext cx="1136744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</a:rPr>
              <a:t>        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dần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dâng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trào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hừng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hực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khí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ví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dòng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b="1" dirty="0">
                <a:latin typeface="Times New Roman" panose="02020603050405020304" pitchFamily="18" charset="0"/>
              </a:rPr>
              <a:t>, con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suối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chảy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xiết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đổ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ra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biển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thấy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mênh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mang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rộng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dài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bền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vững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muôn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đời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niềm</a:t>
            </a:r>
            <a:r>
              <a:rPr lang="en-US" altLang="en-US" sz="2000" b="1" dirty="0">
                <a:latin typeface="Times New Roman" panose="02020603050405020304" pitchFamily="18" charset="0"/>
              </a:rPr>
              <a:t> tin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nhân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mạng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sức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mạnh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tộc</a:t>
            </a:r>
            <a:r>
              <a:rPr lang="en-US" altLang="en-US" sz="2000" b="1" dirty="0">
                <a:latin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Sông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Đakrông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mùa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xuân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âm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hưởng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hào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hùng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khoẻ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khoắn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phóng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khoáng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sáng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tươi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vui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20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toát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tình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yêu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quê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hương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2000" b="1" dirty="0">
                <a:latin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hào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với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truyền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thống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cách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mạng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đồng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bào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tộc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Tây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Nguyên</a:t>
            </a:r>
            <a:r>
              <a:rPr lang="en-US" altLang="en-US" sz="2000" b="1" dirty="0">
                <a:latin typeface="Times New Roman" panose="02020603050405020304" pitchFamily="18" charset="0"/>
              </a:rPr>
              <a:t>.   </a:t>
            </a:r>
          </a:p>
        </p:txBody>
      </p:sp>
      <p:pic>
        <p:nvPicPr>
          <p:cNvPr id="44052" name="Picture 20" descr="4e9ceef393f5ad39f35293dff3e8aed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422274"/>
            <a:ext cx="19812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53" name="Rectangle 21"/>
          <p:cNvSpPr>
            <a:spLocks/>
          </p:cNvSpPr>
          <p:nvPr/>
        </p:nvSpPr>
        <p:spPr bwMode="auto">
          <a:xfrm>
            <a:off x="9563100" y="2974974"/>
            <a:ext cx="1752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800" b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18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18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18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2000" b="1" i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0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78936F-E09B-F6C3-B19E-4290583F3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1C1D96-A70C-DA39-E877-7FA90854A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4" y="-51180"/>
            <a:ext cx="11872223" cy="65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8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F72BD-4241-7EAF-54D5-6AD236836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04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35"/>
          <p:cNvSpPr>
            <a:spLocks noChangeArrowheads="1" noChangeShapeType="1" noTextEdit="1"/>
          </p:cNvSpPr>
          <p:nvPr/>
        </p:nvSpPr>
        <p:spPr bwMode="auto">
          <a:xfrm>
            <a:off x="3322320" y="224551"/>
            <a:ext cx="8564880" cy="533778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en-GB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4120" y="2503197"/>
            <a:ext cx="8061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0368" y="3255249"/>
            <a:ext cx="4541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ube 7"/>
          <p:cNvSpPr/>
          <p:nvPr/>
        </p:nvSpPr>
        <p:spPr>
          <a:xfrm>
            <a:off x="4585174" y="1690680"/>
            <a:ext cx="2203084" cy="907698"/>
          </a:xfrm>
          <a:prstGeom prst="cub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46980" y="1881485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TIẾT 19</a:t>
            </a:r>
            <a:endParaRPr lang="en-U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3040" y="4028432"/>
            <a:ext cx="9707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Đăkrông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5" y="4965205"/>
            <a:ext cx="5233035" cy="1892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66" y="4960783"/>
            <a:ext cx="4988154" cy="1850367"/>
          </a:xfrm>
          <a:prstGeom prst="rect">
            <a:avLst/>
          </a:prstGeom>
        </p:spPr>
      </p:pic>
      <p:sp>
        <p:nvSpPr>
          <p:cNvPr id="10" name="WordArt 35"/>
          <p:cNvSpPr>
            <a:spLocks noChangeArrowheads="1" noChangeShapeType="1" noTextEdit="1"/>
          </p:cNvSpPr>
          <p:nvPr/>
        </p:nvSpPr>
        <p:spPr bwMode="auto">
          <a:xfrm>
            <a:off x="379707" y="905274"/>
            <a:ext cx="6741764" cy="56602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NHỊP ĐIỆU MÙA XUÂN</a:t>
            </a:r>
          </a:p>
        </p:txBody>
      </p:sp>
    </p:spTree>
    <p:extLst>
      <p:ext uri="{BB962C8B-B14F-4D97-AF65-F5344CB8AC3E}">
        <p14:creationId xmlns:p14="http://schemas.microsoft.com/office/powerpoint/2010/main" val="108801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4883" y="259047"/>
            <a:ext cx="5709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5" y="4965205"/>
            <a:ext cx="5233035" cy="1892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66" y="4960783"/>
            <a:ext cx="4988154" cy="18503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2440" y="1090044"/>
            <a:ext cx="64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883" y="1674819"/>
            <a:ext cx="64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4883" y="259047"/>
            <a:ext cx="5709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5" y="4965205"/>
            <a:ext cx="5233035" cy="1892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66" y="4960783"/>
            <a:ext cx="4988154" cy="18503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2440" y="1090044"/>
            <a:ext cx="64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883" y="1674819"/>
            <a:ext cx="64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883" y="2148250"/>
            <a:ext cx="2052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5854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8"/>
          <p:cNvSpPr>
            <a:spLocks noChangeArrowheads="1"/>
          </p:cNvSpPr>
          <p:nvPr/>
        </p:nvSpPr>
        <p:spPr bwMode="auto">
          <a:xfrm>
            <a:off x="318951" y="1079385"/>
            <a:ext cx="928224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1951. </a:t>
            </a:r>
          </a:p>
          <a:p>
            <a:pPr algn="just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0" descr="20226_nhacsi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010" y="3404454"/>
            <a:ext cx="4463143" cy="325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9"/>
          <p:cNvSpPr>
            <a:spLocks noChangeArrowheads="1"/>
          </p:cNvSpPr>
          <p:nvPr/>
        </p:nvSpPr>
        <p:spPr bwMode="auto">
          <a:xfrm>
            <a:off x="-501831" y="2411197"/>
            <a:ext cx="114985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-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5872" y="181938"/>
            <a:ext cx="3142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872" y="598792"/>
            <a:ext cx="2052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>
            <a:off x="54429" y="60178"/>
            <a:ext cx="773028" cy="53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240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4883" y="259047"/>
            <a:ext cx="57097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5" y="4965205"/>
            <a:ext cx="5233035" cy="1892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66" y="4960783"/>
            <a:ext cx="4988154" cy="18503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2440" y="1090044"/>
            <a:ext cx="64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4883" y="1674819"/>
            <a:ext cx="644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4883" y="2148250"/>
            <a:ext cx="2052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883" y="2621681"/>
            <a:ext cx="3667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77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152400"/>
            <a:ext cx="1162812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7563394" y="2468880"/>
            <a:ext cx="404949" cy="8490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444446" y="5486400"/>
            <a:ext cx="8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V8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52266" y="496389"/>
            <a:ext cx="1047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V1,3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425646" y="1425153"/>
            <a:ext cx="8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V2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22078" y="2733191"/>
            <a:ext cx="8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V4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9762" y="3098512"/>
            <a:ext cx="8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V5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91994" y="4498635"/>
            <a:ext cx="8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V7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03395" y="3717024"/>
            <a:ext cx="80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V6 </a:t>
            </a:r>
          </a:p>
        </p:txBody>
      </p:sp>
      <p:pic>
        <p:nvPicPr>
          <p:cNvPr id="23" name="Mua Xuan Oi  (Loi)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9394" y="126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69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271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65" y="4965205"/>
            <a:ext cx="5233035" cy="1892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766" y="4960783"/>
            <a:ext cx="4988154" cy="18503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3689" y="137789"/>
            <a:ext cx="6659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56"/>
          <p:cNvSpPr>
            <a:spLocks noChangeArrowheads="1"/>
          </p:cNvSpPr>
          <p:nvPr/>
        </p:nvSpPr>
        <p:spPr bwMode="auto">
          <a:xfrm>
            <a:off x="273689" y="968279"/>
            <a:ext cx="11567015" cy="12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1995, 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a - b</a:t>
            </a:r>
          </a:p>
        </p:txBody>
      </p:sp>
      <p:sp>
        <p:nvSpPr>
          <p:cNvPr id="10" name="Rectangle 156"/>
          <p:cNvSpPr>
            <a:spLocks noChangeArrowheads="1"/>
          </p:cNvSpPr>
          <p:nvPr/>
        </p:nvSpPr>
        <p:spPr bwMode="auto">
          <a:xfrm>
            <a:off x="273689" y="2422180"/>
            <a:ext cx="8281917" cy="765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Gồm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8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345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" y="152400"/>
            <a:ext cx="1162812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61"/>
          <p:cNvSpPr>
            <a:spLocks noChangeArrowheads="1"/>
          </p:cNvSpPr>
          <p:nvPr/>
        </p:nvSpPr>
        <p:spPr bwMode="auto">
          <a:xfrm>
            <a:off x="829492" y="598708"/>
            <a:ext cx="933994" cy="96491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448885" y="1438428"/>
            <a:ext cx="700455" cy="381000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61"/>
          <p:cNvSpPr>
            <a:spLocks noChangeArrowheads="1"/>
          </p:cNvSpPr>
          <p:nvPr/>
        </p:nvSpPr>
        <p:spPr bwMode="auto">
          <a:xfrm>
            <a:off x="709684" y="5867400"/>
            <a:ext cx="573206" cy="58969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161"/>
          <p:cNvSpPr>
            <a:spLocks noChangeArrowheads="1"/>
          </p:cNvSpPr>
          <p:nvPr/>
        </p:nvSpPr>
        <p:spPr bwMode="auto">
          <a:xfrm>
            <a:off x="11575869" y="5867400"/>
            <a:ext cx="573206" cy="58969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11491545" y="1628928"/>
            <a:ext cx="700455" cy="381000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61"/>
          <p:cNvSpPr>
            <a:spLocks noChangeArrowheads="1"/>
          </p:cNvSpPr>
          <p:nvPr/>
        </p:nvSpPr>
        <p:spPr bwMode="auto">
          <a:xfrm>
            <a:off x="1634321" y="846161"/>
            <a:ext cx="573206" cy="368490"/>
          </a:xfrm>
          <a:prstGeom prst="ellipse">
            <a:avLst/>
          </a:prstGeom>
          <a:noFill/>
          <a:ln w="5715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61"/>
          <p:cNvSpPr>
            <a:spLocks noChangeArrowheads="1"/>
          </p:cNvSpPr>
          <p:nvPr/>
        </p:nvSpPr>
        <p:spPr bwMode="auto">
          <a:xfrm>
            <a:off x="4864875" y="5825319"/>
            <a:ext cx="1338520" cy="589698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932662" y="5083409"/>
            <a:ext cx="700455" cy="741909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6034" y="2278380"/>
            <a:ext cx="700455" cy="381000"/>
          </a:xfrm>
          <a:prstGeom prst="ellipse">
            <a:avLst/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809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16430</TotalTime>
  <Words>592</Words>
  <Application>Microsoft Office PowerPoint</Application>
  <PresentationFormat>Widescreen</PresentationFormat>
  <Paragraphs>54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81</cp:revision>
  <dcterms:created xsi:type="dcterms:W3CDTF">2023-01-11T16:26:05Z</dcterms:created>
  <dcterms:modified xsi:type="dcterms:W3CDTF">2026-01-18T15:30:57Z</dcterms:modified>
</cp:coreProperties>
</file>