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9" r:id="rId4"/>
    <p:sldId id="276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9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7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7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6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7.png"/><Relationship Id="rId2" Type="http://schemas.openxmlformats.org/officeDocument/2006/relationships/audio" Target="file:///G:\GIAO%20AN%20%2023-24\2.%20GIAO%20AN%20PP%20AM%20NHAC%2023-24\Lop%206%20-%20HK%20I\GIAO%20AN%20pp%206%20HK%20II\lop%206\Tiet%2020%20-%20DOC%20NHAC%20SO%203\Tao%20doc%20nhac%20so%203.wav" TargetMode="External"/><Relationship Id="rId1" Type="http://schemas.microsoft.com/office/2007/relationships/media" Target="file:///G:\GIAO%20AN%20%2023-24\2.%20GIAO%20AN%20PP%20AM%20NHAC%2023-24\Lop%206%20-%20HK%20I\GIAO%20AN%20pp%206%20HK%20II\lop%206\Tiet%2020%20-%20DOC%20NHAC%20SO%203\Tao%20doc%20nhac%20so%203.wav" TargetMode="External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2.xml"/><Relationship Id="rId5" Type="http://schemas.microsoft.com/office/2007/relationships/media" Target="../media/media4.wav"/><Relationship Id="rId15" Type="http://schemas.openxmlformats.org/officeDocument/2006/relationships/image" Target="../media/image15.png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10" Type="http://schemas.openxmlformats.org/officeDocument/2006/relationships/image" Target="../media/image15.png"/><Relationship Id="rId4" Type="http://schemas.openxmlformats.org/officeDocument/2006/relationships/audio" Target="../media/media8.wav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file:///F:\NAM%20H&#7884;C%202024%20-%202025\2.%20GIAO%20AN%20PP%20AM%20NHAC%2024%20-%2025\Lop%206%20%20(24%20-%2025)\2.%20GIAO%20AN%20pp%206%20HK%20II\lop%206\Tiet%2020%20-%20DOC%20NHAC%20SO%203\Tao%20doc%20nhac%20so%203.wav" TargetMode="External"/><Relationship Id="rId1" Type="http://schemas.microsoft.com/office/2007/relationships/media" Target="file:///F:\NAM%20H&#7884;C%202024%20-%202025\2.%20GIAO%20AN%20PP%20AM%20NHAC%2024%20-%2025\Lop%206%20%20(24%20-%2025)\2.%20GIAO%20AN%20pp%206%20HK%20II\lop%206\Tiet%2020%20-%20DOC%20NHAC%20SO%203\Tao%20doc%20nhac%20so%203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G:\GIAO%20AN%20%2023-24\2.%20GIAO%20AN%20PP%20AM%20NHAC%2023-24\Lop%206%20-%20HK%20I\GIAO%20AN%20pp%206%20HK%20II\lop%206\Tiet%2020%20-%20DOC%20NHAC%20SO%203\Tao%20doc%20nhac%20so%203.wav" TargetMode="External"/><Relationship Id="rId1" Type="http://schemas.microsoft.com/office/2007/relationships/media" Target="file:///G:\GIAO%20AN%20%2023-24\2.%20GIAO%20AN%20PP%20AM%20NHAC%2023-24\Lop%206%20-%20HK%20I\GIAO%20AN%20pp%206%20HK%20II\lop%206\Tiet%2020%20-%20DOC%20NHAC%20SO%203\Tao%20doc%20nhac%20so%203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F:\NAM%20H&#7884;C%202024%20-%202025\2.%20GIAO%20AN%20PP%20AM%20NHAC%2024%20-%2025\Lop%206%20%20(24%20-%2025)\2.%20GIAO%20AN%20pp%206%20HK%20II\lop%206\Tiet%2020%20-%20DOC%20NHAC%20SO%203\Tao%20doc%20nhac%20so%203.wav" TargetMode="External"/><Relationship Id="rId1" Type="http://schemas.microsoft.com/office/2007/relationships/media" Target="file:///F:\NAM%20H&#7884;C%202024%20-%202025\2.%20GIAO%20AN%20PP%20AM%20NHAC%2024%20-%2025\Lop%206%20%20(24%20-%2025)\2.%20GIAO%20AN%20pp%206%20HK%20II\lop%206\Tiet%2020%20-%20DOC%20NHAC%20SO%203\Tao%20doc%20nhac%20so%203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G:\GIAO%20AN%20%2023-24\2.%20GIAO%20AN%20PP%20AM%20NHAC%2023-24\Lop%206%20-%20HK%20I\GIAO%20AN%20pp%206%20HK%20II\lop%206\Tiet%2020%20-%20DOC%20NHAC%20SO%203\Tao%20doc%20nhac%20so%203.wav" TargetMode="External"/><Relationship Id="rId1" Type="http://schemas.microsoft.com/office/2007/relationships/media" Target="file:///G:\GIAO%20AN%20%2023-24\2.%20GIAO%20AN%20PP%20AM%20NHAC%2023-24\Lop%206%20-%20HK%20I\GIAO%20AN%20pp%206%20HK%20II\lop%206\Tiet%2020%20-%20DOC%20NHAC%20SO%203\Tao%20doc%20nhac%20so%203.wa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958046" y="149626"/>
            <a:ext cx="7800726" cy="7405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ngày </a:t>
            </a:r>
            <a:r>
              <a:rPr lang="en-GB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tháng </a:t>
            </a:r>
            <a:r>
              <a:rPr lang="en-GB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GB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i="1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4393670" y="1211264"/>
            <a:ext cx="1441360" cy="5548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20</a:t>
            </a:r>
          </a:p>
        </p:txBody>
      </p:sp>
      <p:pic>
        <p:nvPicPr>
          <p:cNvPr id="6" name="Picture 7" descr="Pictu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65" y="609600"/>
            <a:ext cx="67786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5" t="40581" r="42392" b="57611"/>
          <a:stretch>
            <a:fillRect/>
          </a:stretch>
        </p:blipFill>
        <p:spPr bwMode="auto">
          <a:xfrm>
            <a:off x="2374298" y="2089943"/>
            <a:ext cx="521482" cy="46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0"/>
          <p:cNvSpPr>
            <a:spLocks/>
          </p:cNvSpPr>
          <p:nvPr/>
        </p:nvSpPr>
        <p:spPr bwMode="auto">
          <a:xfrm>
            <a:off x="3079840" y="2390775"/>
            <a:ext cx="6477000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5" t="40581" r="42392" b="57611"/>
          <a:stretch>
            <a:fillRect/>
          </a:stretch>
        </p:blipFill>
        <p:spPr bwMode="auto">
          <a:xfrm>
            <a:off x="2444188" y="2814639"/>
            <a:ext cx="451592" cy="40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9"/>
          <p:cNvSpPr>
            <a:spLocks/>
          </p:cNvSpPr>
          <p:nvPr/>
        </p:nvSpPr>
        <p:spPr bwMode="auto">
          <a:xfrm>
            <a:off x="3079840" y="1792288"/>
            <a:ext cx="7018338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</a:t>
            </a:r>
            <a:r>
              <a:rPr lang="en-US" alt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nhạc số 3</a:t>
            </a: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>
            <a:off x="2408328" y="103188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3" y="3825876"/>
            <a:ext cx="10763793" cy="280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4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1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774212">
            <a:off x="488754" y="715277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1"/>
          <p:cNvSpPr>
            <a:spLocks noChangeArrowheads="1"/>
          </p:cNvSpPr>
          <p:nvPr/>
        </p:nvSpPr>
        <p:spPr bwMode="auto">
          <a:xfrm>
            <a:off x="1650867" y="1071671"/>
            <a:ext cx="4468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4" name="Rectangle 101"/>
          <p:cNvSpPr>
            <a:spLocks noChangeArrowheads="1"/>
          </p:cNvSpPr>
          <p:nvPr/>
        </p:nvSpPr>
        <p:spPr bwMode="auto">
          <a:xfrm>
            <a:off x="4120825" y="2147092"/>
            <a:ext cx="65922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    D     E      G       A       C </a:t>
            </a:r>
          </a:p>
        </p:txBody>
      </p:sp>
      <p:sp>
        <p:nvSpPr>
          <p:cNvPr id="15" name="Rectangle 101"/>
          <p:cNvSpPr>
            <a:spLocks noChangeArrowheads="1"/>
          </p:cNvSpPr>
          <p:nvPr/>
        </p:nvSpPr>
        <p:spPr bwMode="auto">
          <a:xfrm>
            <a:off x="3478020" y="1656446"/>
            <a:ext cx="61500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ĐỒ   RÊ  MI   SON  LA   ĐÔ</a:t>
            </a:r>
          </a:p>
        </p:txBody>
      </p:sp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1313139" y="2533608"/>
            <a:ext cx="2486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94"/>
          <p:cNvSpPr>
            <a:spLocks noChangeArrowheads="1" noChangeShapeType="1" noTextEdit="1"/>
          </p:cNvSpPr>
          <p:nvPr/>
        </p:nvSpPr>
        <p:spPr bwMode="auto">
          <a:xfrm>
            <a:off x="3799423" y="4486608"/>
            <a:ext cx="4953000" cy="762000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Hướng dẫn </a:t>
            </a:r>
            <a:r>
              <a:rPr lang="en-US" sz="3600" kern="1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nhà</a:t>
            </a:r>
            <a:r>
              <a:rPr lang="en-US" sz="3600" kern="1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21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160781" y="5358254"/>
            <a:ext cx="784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  <a:defRPr/>
            </a:pPr>
            <a:r>
              <a:rPr lang="en-US" altLang="en-US" sz="4000" dirty="0" err="1">
                <a:latin typeface="Times New Roman" panose="02020603050405020304" pitchFamily="18" charset="0"/>
              </a:rPr>
              <a:t>Tìm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khèn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sáo</a:t>
            </a:r>
            <a:r>
              <a:rPr lang="en-US" altLang="en-US" sz="40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>
            <a:off x="1268001" y="4091492"/>
            <a:ext cx="1600201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5522">
            <a:off x="2757012" y="4261020"/>
            <a:ext cx="8651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6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293938" y="7938"/>
            <a:ext cx="54213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tiết tấu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560" t="6666" r="89909" b="20001"/>
          <a:stretch/>
        </p:blipFill>
        <p:spPr>
          <a:xfrm>
            <a:off x="7772399" y="1333500"/>
            <a:ext cx="457201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79459" t="13334" r="3125" b="19999"/>
          <a:stretch/>
        </p:blipFill>
        <p:spPr>
          <a:xfrm>
            <a:off x="4801603" y="1456459"/>
            <a:ext cx="1219201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2658" t="6666" r="70811" b="26667"/>
          <a:stretch/>
        </p:blipFill>
        <p:spPr>
          <a:xfrm>
            <a:off x="3049003" y="1295400"/>
            <a:ext cx="457201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4832" t="13334" r="58637" b="19999"/>
          <a:stretch/>
        </p:blipFill>
        <p:spPr>
          <a:xfrm>
            <a:off x="1303319" y="1371600"/>
            <a:ext cx="457201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62044" t="13334" r="31425" b="19999"/>
          <a:stretch/>
        </p:blipFill>
        <p:spPr>
          <a:xfrm>
            <a:off x="3825867" y="1371600"/>
            <a:ext cx="457201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4832" t="13334" r="58637" b="19999"/>
          <a:stretch/>
        </p:blipFill>
        <p:spPr>
          <a:xfrm>
            <a:off x="2135606" y="1371600"/>
            <a:ext cx="457201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79459" t="13334" r="3125" b="19999"/>
          <a:stretch/>
        </p:blipFill>
        <p:spPr>
          <a:xfrm>
            <a:off x="6091095" y="1456459"/>
            <a:ext cx="1219201" cy="76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286" y="1244025"/>
            <a:ext cx="364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9350" y="1740477"/>
            <a:ext cx="364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743200" y="1456459"/>
            <a:ext cx="0" cy="677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95800" y="1498888"/>
            <a:ext cx="0" cy="677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91400" y="1541317"/>
            <a:ext cx="0" cy="677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534400" y="1524000"/>
            <a:ext cx="0" cy="6771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377" y="2325252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00004" y="2325251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29631" y="2325250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90265" y="2325249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50899" y="2325248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86400" y="2325247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9800" y="2325246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1800" y="2325245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96200" y="2325244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0600" y="28911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70133" y="28911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8474" y="2891135"/>
            <a:ext cx="131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28923" y="2893597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2155" y="289113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15387" y="288867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58619" y="288620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01851" y="288374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95042" y="2881282"/>
            <a:ext cx="1115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169421" y="5926260"/>
            <a:ext cx="605410" cy="41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9951" b="19187"/>
          <a:stretch/>
        </p:blipFill>
        <p:spPr bwMode="auto">
          <a:xfrm>
            <a:off x="1451823" y="3250364"/>
            <a:ext cx="9732346" cy="201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Thang 5 am di 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952" y="4612811"/>
            <a:ext cx="466648" cy="466648"/>
          </a:xfrm>
          <a:prstGeom prst="rect">
            <a:avLst/>
          </a:prstGeom>
        </p:spPr>
      </p:pic>
      <p:pic>
        <p:nvPicPr>
          <p:cNvPr id="40" name="Thang 5 am di xu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00064" y="3110970"/>
            <a:ext cx="383464" cy="383464"/>
          </a:xfrm>
          <a:prstGeom prst="rect">
            <a:avLst/>
          </a:prstGeom>
        </p:spPr>
      </p:pic>
      <p:sp>
        <p:nvSpPr>
          <p:cNvPr id="41" name="Rectangle 101"/>
          <p:cNvSpPr>
            <a:spLocks noChangeArrowheads="1"/>
          </p:cNvSpPr>
          <p:nvPr/>
        </p:nvSpPr>
        <p:spPr bwMode="auto">
          <a:xfrm>
            <a:off x="1843548" y="5262394"/>
            <a:ext cx="9340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ĐỒ          RÊ          MI          SON          LA             ĐÔ</a:t>
            </a:r>
          </a:p>
        </p:txBody>
      </p:sp>
    </p:spTree>
    <p:extLst>
      <p:ext uri="{BB962C8B-B14F-4D97-AF65-F5344CB8AC3E}">
        <p14:creationId xmlns:p14="http://schemas.microsoft.com/office/powerpoint/2010/main" val="29065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7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6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359253" y="7938"/>
            <a:ext cx="54213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b)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1231" r="906" b="64447"/>
          <a:stretch>
            <a:fillRect/>
          </a:stretch>
        </p:blipFill>
        <p:spPr bwMode="auto">
          <a:xfrm>
            <a:off x="884556" y="900907"/>
            <a:ext cx="10937331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ao doc nhac so 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828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468540" y="153988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0923" r="906" b="44756"/>
          <a:stretch>
            <a:fillRect/>
          </a:stretch>
        </p:blipFill>
        <p:spPr bwMode="auto">
          <a:xfrm>
            <a:off x="228828" y="2197100"/>
            <a:ext cx="116663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60616" r="906" b="23273"/>
          <a:stretch>
            <a:fillRect/>
          </a:stretch>
        </p:blipFill>
        <p:spPr bwMode="auto">
          <a:xfrm>
            <a:off x="317728" y="3732213"/>
            <a:ext cx="1154680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2098" r="906" b="3581"/>
          <a:stretch>
            <a:fillRect/>
          </a:stretch>
        </p:blipFill>
        <p:spPr bwMode="auto">
          <a:xfrm>
            <a:off x="330427" y="5180013"/>
            <a:ext cx="1153410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59447" y="1951038"/>
            <a:ext cx="2746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67043" y="1966913"/>
            <a:ext cx="3492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46523" y="4699000"/>
            <a:ext cx="342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531811" y="6240463"/>
            <a:ext cx="3429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84652" y="1955801"/>
            <a:ext cx="2463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909507" y="194468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70864" y="3198813"/>
            <a:ext cx="312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288804" y="31861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947918" y="31607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52132" y="453707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287663" y="46466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345005" y="600789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121690" y="599433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 flipH="1">
            <a:off x="7725864" y="6036845"/>
            <a:ext cx="469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604390" y="188912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159074" y="190182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02919" y="327183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49297" y="4565650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E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703368" y="4565650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038922" y="317658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E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553559" y="603684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 flipH="1">
            <a:off x="3949297" y="5908675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 flipH="1">
            <a:off x="9458604" y="4577490"/>
            <a:ext cx="4893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 flipH="1">
            <a:off x="9869540" y="186213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 flipH="1">
            <a:off x="3736613" y="308768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 flipH="1">
            <a:off x="2299744" y="6022195"/>
            <a:ext cx="309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169174" y="599433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1197024" y="4616450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46937" y="3130550"/>
            <a:ext cx="25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 flipH="1">
            <a:off x="2148845" y="3224213"/>
            <a:ext cx="274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C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406028" y="4638675"/>
            <a:ext cx="25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8866786" y="32369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373161" y="6160044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D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830487" y="1908175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615921" y="1949450"/>
            <a:ext cx="31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D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151919" y="4610100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pic>
        <p:nvPicPr>
          <p:cNvPr id="47" name="Tdn cau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84578" y="357187"/>
            <a:ext cx="474618" cy="474618"/>
          </a:xfrm>
          <a:prstGeom prst="rect">
            <a:avLst/>
          </a:prstGeom>
        </p:spPr>
      </p:pic>
      <p:pic>
        <p:nvPicPr>
          <p:cNvPr id="48" name="Tdn cau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71666" y="1985170"/>
            <a:ext cx="501650" cy="501650"/>
          </a:xfrm>
          <a:prstGeom prst="rect">
            <a:avLst/>
          </a:prstGeom>
        </p:spPr>
      </p:pic>
      <p:pic>
        <p:nvPicPr>
          <p:cNvPr id="49" name="Tdn cau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821887" y="3605080"/>
            <a:ext cx="457650" cy="457650"/>
          </a:xfrm>
          <a:prstGeom prst="rect">
            <a:avLst/>
          </a:prstGeom>
        </p:spPr>
      </p:pic>
      <p:pic>
        <p:nvPicPr>
          <p:cNvPr id="50" name="Tdn cau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69447" y="4657111"/>
            <a:ext cx="451464" cy="45146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604390" y="900907"/>
            <a:ext cx="979212" cy="59570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3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5" dur="41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1" dur="596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7" dur="591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3" dur="59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9" dur="618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3" grpId="0"/>
      <p:bldP spid="24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2" grpId="0"/>
      <p:bldP spid="33" grpId="0"/>
      <p:bldP spid="33" grpId="1"/>
      <p:bldP spid="34" grpId="0"/>
      <p:bldP spid="34" grpId="1"/>
      <p:bldP spid="35" grpId="0"/>
      <p:bldP spid="35" grpId="1"/>
      <p:bldP spid="36" grpId="0"/>
      <p:bldP spid="37" grpId="0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293938" y="7938"/>
            <a:ext cx="54213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b)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1231" r="906" b="64447"/>
          <a:stretch>
            <a:fillRect/>
          </a:stretch>
        </p:blipFill>
        <p:spPr bwMode="auto">
          <a:xfrm>
            <a:off x="1522262" y="640033"/>
            <a:ext cx="10273497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403225" y="153988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0923" r="906" b="44756"/>
          <a:stretch>
            <a:fillRect/>
          </a:stretch>
        </p:blipFill>
        <p:spPr bwMode="auto">
          <a:xfrm>
            <a:off x="456685" y="1937592"/>
            <a:ext cx="1133907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60616" r="906" b="23273"/>
          <a:stretch>
            <a:fillRect/>
          </a:stretch>
        </p:blipFill>
        <p:spPr bwMode="auto">
          <a:xfrm>
            <a:off x="465931" y="3303348"/>
            <a:ext cx="11329828" cy="125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2098" r="906" b="3581"/>
          <a:stretch>
            <a:fillRect/>
          </a:stretch>
        </p:blipFill>
        <p:spPr bwMode="auto">
          <a:xfrm>
            <a:off x="265113" y="4985435"/>
            <a:ext cx="11530646" cy="145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641601" y="1720192"/>
            <a:ext cx="2746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7175596" y="1680482"/>
            <a:ext cx="295908" cy="47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C</a:t>
            </a:r>
          </a:p>
        </p:txBody>
      </p:sp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6550983" y="4424431"/>
            <a:ext cx="342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9142914" y="6264232"/>
            <a:ext cx="454749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C</a:t>
            </a:r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3617048" y="1617139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8995140" y="166906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5392548" y="2924471"/>
            <a:ext cx="312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7396879" y="3028500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10038901" y="2993232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2521744" y="4329874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8364040" y="4434137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5270864" y="6111832"/>
            <a:ext cx="34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3" name="TextBox 38"/>
          <p:cNvSpPr txBox="1">
            <a:spLocks noChangeArrowheads="1"/>
          </p:cNvSpPr>
          <p:nvPr/>
        </p:nvSpPr>
        <p:spPr bwMode="auto">
          <a:xfrm>
            <a:off x="6875922" y="6157757"/>
            <a:ext cx="34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7483474" y="6151021"/>
            <a:ext cx="34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5" name="TextBox 40"/>
          <p:cNvSpPr txBox="1">
            <a:spLocks noChangeArrowheads="1"/>
          </p:cNvSpPr>
          <p:nvPr/>
        </p:nvSpPr>
        <p:spPr bwMode="auto">
          <a:xfrm>
            <a:off x="4994910" y="1600174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6" name="TextBox 42"/>
          <p:cNvSpPr txBox="1">
            <a:spLocks noChangeArrowheads="1"/>
          </p:cNvSpPr>
          <p:nvPr/>
        </p:nvSpPr>
        <p:spPr bwMode="auto">
          <a:xfrm>
            <a:off x="8364041" y="1675877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7" name="TextBox 43"/>
          <p:cNvSpPr txBox="1">
            <a:spLocks noChangeArrowheads="1"/>
          </p:cNvSpPr>
          <p:nvPr/>
        </p:nvSpPr>
        <p:spPr bwMode="auto">
          <a:xfrm>
            <a:off x="6659010" y="3011175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4090707" y="4421256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9" name="TextBox 45"/>
          <p:cNvSpPr txBox="1">
            <a:spLocks noChangeArrowheads="1"/>
          </p:cNvSpPr>
          <p:nvPr/>
        </p:nvSpPr>
        <p:spPr bwMode="auto">
          <a:xfrm>
            <a:off x="7777030" y="4385468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8065042" y="304432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1" name="TextBox 47"/>
          <p:cNvSpPr txBox="1">
            <a:spLocks noChangeArrowheads="1"/>
          </p:cNvSpPr>
          <p:nvPr/>
        </p:nvSpPr>
        <p:spPr bwMode="auto">
          <a:xfrm>
            <a:off x="6405253" y="6183269"/>
            <a:ext cx="34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2" name="TextBox 48"/>
          <p:cNvSpPr txBox="1">
            <a:spLocks noChangeArrowheads="1"/>
          </p:cNvSpPr>
          <p:nvPr/>
        </p:nvSpPr>
        <p:spPr bwMode="auto">
          <a:xfrm flipH="1">
            <a:off x="3803225" y="5959638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3" name="TextBox 49"/>
          <p:cNvSpPr txBox="1">
            <a:spLocks noChangeArrowheads="1"/>
          </p:cNvSpPr>
          <p:nvPr/>
        </p:nvSpPr>
        <p:spPr bwMode="auto">
          <a:xfrm flipH="1">
            <a:off x="9486356" y="4306093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4" name="TextBox 50"/>
          <p:cNvSpPr txBox="1">
            <a:spLocks noChangeArrowheads="1"/>
          </p:cNvSpPr>
          <p:nvPr/>
        </p:nvSpPr>
        <p:spPr bwMode="auto">
          <a:xfrm flipH="1">
            <a:off x="10000163" y="1697275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5" name="TextBox 51"/>
          <p:cNvSpPr txBox="1">
            <a:spLocks noChangeArrowheads="1"/>
          </p:cNvSpPr>
          <p:nvPr/>
        </p:nvSpPr>
        <p:spPr bwMode="auto">
          <a:xfrm flipH="1">
            <a:off x="4035003" y="2981669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6" name="TextBox 52"/>
          <p:cNvSpPr txBox="1">
            <a:spLocks noChangeArrowheads="1"/>
          </p:cNvSpPr>
          <p:nvPr/>
        </p:nvSpPr>
        <p:spPr bwMode="auto">
          <a:xfrm flipH="1">
            <a:off x="2219507" y="6031663"/>
            <a:ext cx="309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7" name="TextBox 53"/>
          <p:cNvSpPr txBox="1">
            <a:spLocks noChangeArrowheads="1"/>
          </p:cNvSpPr>
          <p:nvPr/>
        </p:nvSpPr>
        <p:spPr bwMode="auto">
          <a:xfrm>
            <a:off x="1056668" y="5984546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38" name="TextBox 54"/>
          <p:cNvSpPr txBox="1">
            <a:spLocks noChangeArrowheads="1"/>
          </p:cNvSpPr>
          <p:nvPr/>
        </p:nvSpPr>
        <p:spPr bwMode="auto">
          <a:xfrm flipH="1">
            <a:off x="1408650" y="4393543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9" name="TextBox 55"/>
          <p:cNvSpPr txBox="1">
            <a:spLocks noChangeArrowheads="1"/>
          </p:cNvSpPr>
          <p:nvPr/>
        </p:nvSpPr>
        <p:spPr bwMode="auto">
          <a:xfrm>
            <a:off x="1340321" y="2988469"/>
            <a:ext cx="25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40" name="TextBox 56"/>
          <p:cNvSpPr txBox="1">
            <a:spLocks noChangeArrowheads="1"/>
          </p:cNvSpPr>
          <p:nvPr/>
        </p:nvSpPr>
        <p:spPr bwMode="auto">
          <a:xfrm flipH="1">
            <a:off x="2374289" y="3039685"/>
            <a:ext cx="274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41" name="TextBox 57"/>
          <p:cNvSpPr txBox="1">
            <a:spLocks noChangeArrowheads="1"/>
          </p:cNvSpPr>
          <p:nvPr/>
        </p:nvSpPr>
        <p:spPr bwMode="auto">
          <a:xfrm>
            <a:off x="5469924" y="4496446"/>
            <a:ext cx="25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2" name="TextBox 58"/>
          <p:cNvSpPr txBox="1">
            <a:spLocks noChangeArrowheads="1"/>
          </p:cNvSpPr>
          <p:nvPr/>
        </p:nvSpPr>
        <p:spPr bwMode="auto">
          <a:xfrm>
            <a:off x="8873171" y="3058956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3" name="TextBox 59"/>
          <p:cNvSpPr txBox="1">
            <a:spLocks noChangeArrowheads="1"/>
          </p:cNvSpPr>
          <p:nvPr/>
        </p:nvSpPr>
        <p:spPr bwMode="auto">
          <a:xfrm>
            <a:off x="8068492" y="6189619"/>
            <a:ext cx="34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4" name="TextBox 60"/>
          <p:cNvSpPr txBox="1">
            <a:spLocks noChangeArrowheads="1"/>
          </p:cNvSpPr>
          <p:nvPr/>
        </p:nvSpPr>
        <p:spPr bwMode="auto">
          <a:xfrm>
            <a:off x="6203906" y="1649285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5" name="TextBox 62"/>
          <p:cNvSpPr txBox="1">
            <a:spLocks noChangeArrowheads="1"/>
          </p:cNvSpPr>
          <p:nvPr/>
        </p:nvSpPr>
        <p:spPr bwMode="auto">
          <a:xfrm>
            <a:off x="7777030" y="1632651"/>
            <a:ext cx="31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D</a:t>
            </a:r>
          </a:p>
        </p:txBody>
      </p:sp>
      <p:sp>
        <p:nvSpPr>
          <p:cNvPr id="46" name="TextBox 63"/>
          <p:cNvSpPr txBox="1">
            <a:spLocks noChangeArrowheads="1"/>
          </p:cNvSpPr>
          <p:nvPr/>
        </p:nvSpPr>
        <p:spPr bwMode="auto">
          <a:xfrm>
            <a:off x="7175596" y="4377260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7" name="Rectangle 101"/>
          <p:cNvSpPr>
            <a:spLocks noChangeArrowheads="1"/>
          </p:cNvSpPr>
          <p:nvPr/>
        </p:nvSpPr>
        <p:spPr bwMode="auto">
          <a:xfrm>
            <a:off x="10956572" y="338617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48" name="Rectangle 101"/>
          <p:cNvSpPr>
            <a:spLocks noChangeArrowheads="1"/>
          </p:cNvSpPr>
          <p:nvPr/>
        </p:nvSpPr>
        <p:spPr bwMode="auto">
          <a:xfrm>
            <a:off x="10750807" y="1755663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49" name="Rectangle 101"/>
          <p:cNvSpPr>
            <a:spLocks noChangeArrowheads="1"/>
          </p:cNvSpPr>
          <p:nvPr/>
        </p:nvSpPr>
        <p:spPr bwMode="auto">
          <a:xfrm>
            <a:off x="10627092" y="3120466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50" name="Rectangle 101"/>
          <p:cNvSpPr>
            <a:spLocks noChangeArrowheads="1"/>
          </p:cNvSpPr>
          <p:nvPr/>
        </p:nvSpPr>
        <p:spPr bwMode="auto">
          <a:xfrm>
            <a:off x="10258893" y="4839223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</a:p>
        </p:txBody>
      </p:sp>
      <p:pic>
        <p:nvPicPr>
          <p:cNvPr id="51" name="Tdn cau 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7119" y="1519831"/>
            <a:ext cx="609600" cy="609600"/>
          </a:xfrm>
          <a:prstGeom prst="rect">
            <a:avLst/>
          </a:prstGeom>
        </p:spPr>
      </p:pic>
      <p:pic>
        <p:nvPicPr>
          <p:cNvPr id="52" name="Tdn cau 3-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836" y="4487037"/>
            <a:ext cx="609600" cy="609600"/>
          </a:xfrm>
          <a:prstGeom prst="rect">
            <a:avLst/>
          </a:prstGeom>
        </p:spPr>
      </p:pic>
      <p:pic>
        <p:nvPicPr>
          <p:cNvPr id="53" name="Tao doc nhac so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9710" y="120488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8654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98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21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143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đọc nhạc số 3 có ghi tên nốt nhạc - Lớp 6 Sách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299" y="646611"/>
            <a:ext cx="10263323" cy="576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1484970" y="445552"/>
            <a:ext cx="5421313" cy="6405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I.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Ôn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tập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hát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Mưa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rơi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253865" y="504506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6" y="2111825"/>
            <a:ext cx="11064240" cy="457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1"/>
          <p:cNvSpPr>
            <a:spLocks noChangeArrowheads="1"/>
          </p:cNvSpPr>
          <p:nvPr/>
        </p:nvSpPr>
        <p:spPr bwMode="auto">
          <a:xfrm>
            <a:off x="5187149" y="1086107"/>
            <a:ext cx="2349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4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Khơ</a:t>
            </a:r>
            <a:r>
              <a:rPr lang="en-US" altLang="en-US" sz="24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mú</a:t>
            </a:r>
            <a:endParaRPr lang="en-US" altLang="en-US" sz="2400" b="1" i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01"/>
          <p:cNvSpPr>
            <a:spLocks noChangeArrowheads="1"/>
          </p:cNvSpPr>
          <p:nvPr/>
        </p:nvSpPr>
        <p:spPr bwMode="auto">
          <a:xfrm>
            <a:off x="5187148" y="1510182"/>
            <a:ext cx="48712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Sưu</a:t>
            </a:r>
            <a:r>
              <a:rPr lang="en-US" altLang="en-US" sz="24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tầm</a:t>
            </a:r>
            <a:r>
              <a:rPr lang="en-US" altLang="en-US" sz="24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4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4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4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Ngọc</a:t>
            </a:r>
            <a:r>
              <a:rPr lang="en-US" altLang="en-US" sz="24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Thanh</a:t>
            </a:r>
            <a:endParaRPr lang="en-US" altLang="en-US" sz="2400" b="1" i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968" y="1548070"/>
            <a:ext cx="11897032" cy="258147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8"/>
          <p:cNvSpPr txBox="1">
            <a:spLocks noChangeArrowheads="1"/>
          </p:cNvSpPr>
          <p:nvPr/>
        </p:nvSpPr>
        <p:spPr>
          <a:xfrm>
            <a:off x="542003" y="1751383"/>
            <a:ext cx="10607778" cy="2199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en-US" sz="3200" b="1" dirty="0"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Mưa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rơi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ướt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cánh</a:t>
            </a:r>
            <a:r>
              <a:rPr lang="en-US" altLang="en-US" sz="3200" b="1" dirty="0">
                <a:latin typeface="Times New Roman" panose="02020603050405020304" pitchFamily="18" charset="0"/>
              </a:rPr>
              <a:t> bay,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nó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bẫy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Dập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dìu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ai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đơm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ven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suối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xô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ven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bờ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nương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hương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thơm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nếp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vàng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măng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cười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hé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vươn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Ngọt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ngào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hương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thơm</a:t>
            </a:r>
            <a:r>
              <a:rPr lang="en-US" altLang="en-US" sz="3200" b="1" dirty="0">
                <a:latin typeface="Times New Roman" panose="02020603050405020304" pitchFamily="18" charset="0"/>
              </a:rPr>
              <a:t> bay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bay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vương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gió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nướng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nếp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thơm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Nhìn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mà</a:t>
            </a:r>
            <a:r>
              <a:rPr lang="en-US" altLang="en-US" sz="3200" b="1" dirty="0">
                <a:latin typeface="Times New Roman" panose="02020603050405020304" pitchFamily="18" charset="0"/>
              </a:rPr>
              <a:t> no…</a:t>
            </a:r>
          </a:p>
        </p:txBody>
      </p:sp>
    </p:spTree>
    <p:extLst>
      <p:ext uri="{BB962C8B-B14F-4D97-AF65-F5344CB8AC3E}">
        <p14:creationId xmlns:p14="http://schemas.microsoft.com/office/powerpoint/2010/main" val="16818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1600200" y="213901"/>
            <a:ext cx="5421313" cy="6405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318937" y="498063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6248400" y="888479"/>
            <a:ext cx="1905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7" name="Rectangle 101"/>
          <p:cNvSpPr>
            <a:spLocks noChangeArrowheads="1"/>
          </p:cNvSpPr>
          <p:nvPr/>
        </p:nvSpPr>
        <p:spPr bwMode="auto">
          <a:xfrm>
            <a:off x="1219200" y="1133077"/>
            <a:ext cx="563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1"/>
          <p:cNvSpPr>
            <a:spLocks noChangeArrowheads="1"/>
          </p:cNvSpPr>
          <p:nvPr/>
        </p:nvSpPr>
        <p:spPr bwMode="auto">
          <a:xfrm>
            <a:off x="893618" y="1830110"/>
            <a:ext cx="16209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57156" y="1968135"/>
            <a:ext cx="650842" cy="45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568197" y="1363019"/>
            <a:ext cx="650842" cy="45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2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001837" y="-76200"/>
            <a:ext cx="7342289" cy="641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cấu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trúc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1231" r="906" b="64447"/>
          <a:stretch>
            <a:fillRect/>
          </a:stretch>
        </p:blipFill>
        <p:spPr bwMode="auto">
          <a:xfrm>
            <a:off x="701675" y="1851616"/>
            <a:ext cx="111801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ao doc nhac so 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228600"/>
            <a:ext cx="41280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392442" y="92229"/>
            <a:ext cx="1393208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0923" r="906" b="44756"/>
          <a:stretch>
            <a:fillRect/>
          </a:stretch>
        </p:blipFill>
        <p:spPr bwMode="auto">
          <a:xfrm>
            <a:off x="163513" y="3037478"/>
            <a:ext cx="11749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60616" r="906" b="23273"/>
          <a:stretch>
            <a:fillRect/>
          </a:stretch>
        </p:blipFill>
        <p:spPr bwMode="auto">
          <a:xfrm>
            <a:off x="252413" y="4345578"/>
            <a:ext cx="116294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2098" r="906" b="3581"/>
          <a:stretch>
            <a:fillRect/>
          </a:stretch>
        </p:blipFill>
        <p:spPr bwMode="auto">
          <a:xfrm>
            <a:off x="265113" y="5669553"/>
            <a:ext cx="116167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1"/>
          <p:cNvSpPr>
            <a:spLocks noChangeArrowheads="1"/>
          </p:cNvSpPr>
          <p:nvPr/>
        </p:nvSpPr>
        <p:spPr bwMode="auto">
          <a:xfrm>
            <a:off x="10956572" y="1553463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2" name="Rectangle 101"/>
          <p:cNvSpPr>
            <a:spLocks noChangeArrowheads="1"/>
          </p:cNvSpPr>
          <p:nvPr/>
        </p:nvSpPr>
        <p:spPr bwMode="auto">
          <a:xfrm>
            <a:off x="10868006" y="2906073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3" name="Rectangle 101"/>
          <p:cNvSpPr>
            <a:spLocks noChangeArrowheads="1"/>
          </p:cNvSpPr>
          <p:nvPr/>
        </p:nvSpPr>
        <p:spPr bwMode="auto">
          <a:xfrm>
            <a:off x="11184146" y="4150189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14" name="Rectangle 101"/>
          <p:cNvSpPr>
            <a:spLocks noChangeArrowheads="1"/>
          </p:cNvSpPr>
          <p:nvPr/>
        </p:nvSpPr>
        <p:spPr bwMode="auto">
          <a:xfrm>
            <a:off x="11022696" y="5380879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</a:p>
        </p:txBody>
      </p:sp>
      <p:sp>
        <p:nvSpPr>
          <p:cNvPr id="22" name="Rectangle 101"/>
          <p:cNvSpPr>
            <a:spLocks noChangeArrowheads="1"/>
          </p:cNvSpPr>
          <p:nvPr/>
        </p:nvSpPr>
        <p:spPr bwMode="auto">
          <a:xfrm>
            <a:off x="9726810" y="1693163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3" name="Rectangle 101"/>
          <p:cNvSpPr>
            <a:spLocks noChangeArrowheads="1"/>
          </p:cNvSpPr>
          <p:nvPr/>
        </p:nvSpPr>
        <p:spPr bwMode="auto">
          <a:xfrm>
            <a:off x="9819822" y="2938050"/>
            <a:ext cx="5259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 101"/>
          <p:cNvSpPr>
            <a:spLocks noChangeArrowheads="1"/>
          </p:cNvSpPr>
          <p:nvPr/>
        </p:nvSpPr>
        <p:spPr bwMode="auto">
          <a:xfrm>
            <a:off x="9227063" y="4180478"/>
            <a:ext cx="6942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25" name="Rectangle 101"/>
          <p:cNvSpPr>
            <a:spLocks noChangeArrowheads="1"/>
          </p:cNvSpPr>
          <p:nvPr/>
        </p:nvSpPr>
        <p:spPr bwMode="auto">
          <a:xfrm>
            <a:off x="9049248" y="5396629"/>
            <a:ext cx="7298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16</a:t>
            </a:r>
          </a:p>
        </p:txBody>
      </p:sp>
      <p:sp>
        <p:nvSpPr>
          <p:cNvPr id="2" name="Rectangle 101">
            <a:extLst>
              <a:ext uri="{FF2B5EF4-FFF2-40B4-BE49-F238E27FC236}">
                <a16:creationId xmlns:a16="http://schemas.microsoft.com/office/drawing/2014/main" id="{1AE4FFED-7860-A09B-AC30-1DDDA153C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332" y="1565282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101">
            <a:extLst>
              <a:ext uri="{FF2B5EF4-FFF2-40B4-BE49-F238E27FC236}">
                <a16:creationId xmlns:a16="http://schemas.microsoft.com/office/drawing/2014/main" id="{51E8EAEE-CBAA-1FCE-285B-FB5D75888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484" y="1564300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01">
            <a:extLst>
              <a:ext uri="{FF2B5EF4-FFF2-40B4-BE49-F238E27FC236}">
                <a16:creationId xmlns:a16="http://schemas.microsoft.com/office/drawing/2014/main" id="{85EDD8F2-BA54-1787-3A98-1EA987364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933" y="1548404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101">
            <a:extLst>
              <a:ext uri="{FF2B5EF4-FFF2-40B4-BE49-F238E27FC236}">
                <a16:creationId xmlns:a16="http://schemas.microsoft.com/office/drawing/2014/main" id="{A8EA3590-6392-C2B1-E39B-C31585E39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2946" y="1642076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01">
            <a:extLst>
              <a:ext uri="{FF2B5EF4-FFF2-40B4-BE49-F238E27FC236}">
                <a16:creationId xmlns:a16="http://schemas.microsoft.com/office/drawing/2014/main" id="{986091AB-AC21-7B17-6915-0EEC592EF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661" y="2977858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101">
            <a:extLst>
              <a:ext uri="{FF2B5EF4-FFF2-40B4-BE49-F238E27FC236}">
                <a16:creationId xmlns:a16="http://schemas.microsoft.com/office/drawing/2014/main" id="{A39327F4-ACE9-5C65-8CDF-406850B13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646" y="2962655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01">
            <a:extLst>
              <a:ext uri="{FF2B5EF4-FFF2-40B4-BE49-F238E27FC236}">
                <a16:creationId xmlns:a16="http://schemas.microsoft.com/office/drawing/2014/main" id="{EB20BD45-DCEE-70DD-00F0-C63F1A852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28" y="2975623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01">
            <a:extLst>
              <a:ext uri="{FF2B5EF4-FFF2-40B4-BE49-F238E27FC236}">
                <a16:creationId xmlns:a16="http://schemas.microsoft.com/office/drawing/2014/main" id="{7E36EEA1-E62E-107C-4327-CAEF9BCA1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5598" y="2804599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101">
            <a:extLst>
              <a:ext uri="{FF2B5EF4-FFF2-40B4-BE49-F238E27FC236}">
                <a16:creationId xmlns:a16="http://schemas.microsoft.com/office/drawing/2014/main" id="{97D5BC8F-14CD-D79C-496F-AED5DBDAA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410" y="4206820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101">
            <a:extLst>
              <a:ext uri="{FF2B5EF4-FFF2-40B4-BE49-F238E27FC236}">
                <a16:creationId xmlns:a16="http://schemas.microsoft.com/office/drawing/2014/main" id="{A51F2269-F51C-E454-B6DF-EB516874C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578" y="4148517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101">
            <a:extLst>
              <a:ext uri="{FF2B5EF4-FFF2-40B4-BE49-F238E27FC236}">
                <a16:creationId xmlns:a16="http://schemas.microsoft.com/office/drawing/2014/main" id="{0BF1F1BE-960E-A15F-D7CE-395235AAD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7355" y="4168859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11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Rectangle 101">
            <a:extLst>
              <a:ext uri="{FF2B5EF4-FFF2-40B4-BE49-F238E27FC236}">
                <a16:creationId xmlns:a16="http://schemas.microsoft.com/office/drawing/2014/main" id="{D95F4FA9-09CA-A2EB-8239-434B52AA7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5460" y="4180478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12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101">
            <a:extLst>
              <a:ext uri="{FF2B5EF4-FFF2-40B4-BE49-F238E27FC236}">
                <a16:creationId xmlns:a16="http://schemas.microsoft.com/office/drawing/2014/main" id="{77A15637-623A-6584-3E00-D88446762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125" y="5450339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13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101">
            <a:extLst>
              <a:ext uri="{FF2B5EF4-FFF2-40B4-BE49-F238E27FC236}">
                <a16:creationId xmlns:a16="http://schemas.microsoft.com/office/drawing/2014/main" id="{AAC7DD1A-CBF5-71E4-70DF-31C7DBACE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4110" y="5435136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14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ectangle 101">
            <a:extLst>
              <a:ext uri="{FF2B5EF4-FFF2-40B4-BE49-F238E27FC236}">
                <a16:creationId xmlns:a16="http://schemas.microsoft.com/office/drawing/2014/main" id="{5C4A63B8-21F8-DEA1-73F6-2662B826C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892" y="5448104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15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Rectangle 101">
            <a:extLst>
              <a:ext uri="{FF2B5EF4-FFF2-40B4-BE49-F238E27FC236}">
                <a16:creationId xmlns:a16="http://schemas.microsoft.com/office/drawing/2014/main" id="{FF7AA6C7-E6BF-C30F-E54D-1452FCD61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332" y="5422906"/>
            <a:ext cx="5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16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Rectangle 101">
            <a:extLst>
              <a:ext uri="{FF2B5EF4-FFF2-40B4-BE49-F238E27FC236}">
                <a16:creationId xmlns:a16="http://schemas.microsoft.com/office/drawing/2014/main" id="{FD46EDE3-BC64-D75D-65AB-EA262EDEE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060" y="798529"/>
            <a:ext cx="65935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ô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2">
            <a:extLst>
              <a:ext uri="{FF2B5EF4-FFF2-40B4-BE49-F238E27FC236}">
                <a16:creationId xmlns:a16="http://schemas.microsoft.com/office/drawing/2014/main" id="{9DD9E2FF-5759-3AB2-E858-A76C22CE7B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1588016" y="1038642"/>
            <a:ext cx="650842" cy="45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33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1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22" grpId="0"/>
      <p:bldP spid="23" grpId="0"/>
      <p:bldP spid="24" grpId="0"/>
      <p:bldP spid="25" grpId="0"/>
      <p:bldP spid="2" grpId="0"/>
      <p:bldP spid="2" grpId="1"/>
      <p:bldP spid="3" grpId="0"/>
      <p:bldP spid="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001837" y="-76200"/>
            <a:ext cx="7342289" cy="641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cấu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trúc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1231" r="906" b="64447"/>
          <a:stretch>
            <a:fillRect/>
          </a:stretch>
        </p:blipFill>
        <p:spPr bwMode="auto">
          <a:xfrm>
            <a:off x="701675" y="1851616"/>
            <a:ext cx="111801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ao doc nhac so 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228600"/>
            <a:ext cx="41280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392442" y="92229"/>
            <a:ext cx="1393208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0923" r="906" b="44756"/>
          <a:stretch>
            <a:fillRect/>
          </a:stretch>
        </p:blipFill>
        <p:spPr bwMode="auto">
          <a:xfrm>
            <a:off x="163513" y="3037478"/>
            <a:ext cx="11749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60616" r="906" b="23273"/>
          <a:stretch>
            <a:fillRect/>
          </a:stretch>
        </p:blipFill>
        <p:spPr bwMode="auto">
          <a:xfrm>
            <a:off x="252413" y="4345578"/>
            <a:ext cx="116294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2098" r="906" b="3581"/>
          <a:stretch>
            <a:fillRect/>
          </a:stretch>
        </p:blipFill>
        <p:spPr bwMode="auto">
          <a:xfrm>
            <a:off x="265113" y="5669553"/>
            <a:ext cx="116167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990600" y="1945278"/>
            <a:ext cx="849255" cy="952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265113" y="930275"/>
            <a:ext cx="1840410" cy="660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7" name="Cloud 16"/>
          <p:cNvSpPr/>
          <p:nvPr/>
        </p:nvSpPr>
        <p:spPr>
          <a:xfrm>
            <a:off x="1082675" y="541338"/>
            <a:ext cx="1799560" cy="660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8" name="Cloud 17"/>
          <p:cNvSpPr/>
          <p:nvPr/>
        </p:nvSpPr>
        <p:spPr>
          <a:xfrm>
            <a:off x="1401763" y="1328602"/>
            <a:ext cx="8432346" cy="660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536254" y="611588"/>
            <a:ext cx="9339651" cy="660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01"/>
          <p:cNvSpPr>
            <a:spLocks noChangeArrowheads="1"/>
          </p:cNvSpPr>
          <p:nvPr/>
        </p:nvSpPr>
        <p:spPr bwMode="auto">
          <a:xfrm>
            <a:off x="1803099" y="2841339"/>
            <a:ext cx="7331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21" name="Rectangle 101"/>
          <p:cNvSpPr>
            <a:spLocks noChangeArrowheads="1"/>
          </p:cNvSpPr>
          <p:nvPr/>
        </p:nvSpPr>
        <p:spPr bwMode="auto">
          <a:xfrm>
            <a:off x="2904523" y="2778927"/>
            <a:ext cx="7331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633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1"/>
          <p:cNvSpPr>
            <a:spLocks noChangeArrowheads="1"/>
          </p:cNvSpPr>
          <p:nvPr/>
        </p:nvSpPr>
        <p:spPr bwMode="auto">
          <a:xfrm>
            <a:off x="309712" y="499317"/>
            <a:ext cx="15418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Nhịp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101"/>
          <p:cNvSpPr>
            <a:spLocks noChangeArrowheads="1"/>
          </p:cNvSpPr>
          <p:nvPr/>
        </p:nvSpPr>
        <p:spPr bwMode="auto">
          <a:xfrm>
            <a:off x="653607" y="1162397"/>
            <a:ext cx="5285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Trường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độ</a:t>
            </a:r>
            <a:r>
              <a:rPr lang="en-US" altLang="en-US" b="1" dirty="0">
                <a:latin typeface="Times New Roman" panose="02020603050405020304" pitchFamily="18" charset="0"/>
              </a:rPr>
              <a:t> (</a:t>
            </a:r>
            <a:r>
              <a:rPr lang="en-US" altLang="en-US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nốt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1"/>
          <p:cNvSpPr>
            <a:spLocks noChangeArrowheads="1"/>
          </p:cNvSpPr>
          <p:nvPr/>
        </p:nvSpPr>
        <p:spPr bwMode="auto">
          <a:xfrm>
            <a:off x="1743866" y="282449"/>
            <a:ext cx="4710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101"/>
          <p:cNvSpPr>
            <a:spLocks noChangeArrowheads="1"/>
          </p:cNvSpPr>
          <p:nvPr/>
        </p:nvSpPr>
        <p:spPr bwMode="auto">
          <a:xfrm>
            <a:off x="1743865" y="736917"/>
            <a:ext cx="4710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1188594">
            <a:off x="1244894" y="217677"/>
            <a:ext cx="458688" cy="31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1188594">
            <a:off x="258189" y="1295873"/>
            <a:ext cx="458688" cy="31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6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001837" y="74613"/>
            <a:ext cx="7399429" cy="641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* TRƯỜNG ĐỘ</a:t>
            </a:r>
            <a:endParaRPr lang="en-US" sz="36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1231" r="906" b="64447"/>
          <a:stretch>
            <a:fillRect/>
          </a:stretch>
        </p:blipFill>
        <p:spPr bwMode="auto">
          <a:xfrm>
            <a:off x="701675" y="1773238"/>
            <a:ext cx="10948556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ao doc nhac so 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2" y="228600"/>
            <a:ext cx="41601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392121" y="90392"/>
            <a:ext cx="140405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0923" r="906" b="44756"/>
          <a:stretch>
            <a:fillRect/>
          </a:stretch>
        </p:blipFill>
        <p:spPr bwMode="auto">
          <a:xfrm>
            <a:off x="163513" y="2959100"/>
            <a:ext cx="1184125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60616" r="906" b="23273"/>
          <a:stretch>
            <a:fillRect/>
          </a:stretch>
        </p:blipFill>
        <p:spPr bwMode="auto">
          <a:xfrm>
            <a:off x="252413" y="4267200"/>
            <a:ext cx="1171991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2098" r="906" b="3581"/>
          <a:stretch>
            <a:fillRect/>
          </a:stretch>
        </p:blipFill>
        <p:spPr bwMode="auto">
          <a:xfrm>
            <a:off x="265113" y="5591175"/>
            <a:ext cx="1154441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1781602" y="1969666"/>
            <a:ext cx="866697" cy="9525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53241" y="1962632"/>
            <a:ext cx="866697" cy="9525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524862" y="2029619"/>
            <a:ext cx="864530" cy="9525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60897" y="1938793"/>
            <a:ext cx="1258481" cy="1090881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595731" y="1783556"/>
            <a:ext cx="901145" cy="103505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1828800" y="1042988"/>
            <a:ext cx="1852566" cy="6604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3714685" y="1042988"/>
            <a:ext cx="2210078" cy="79533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dôi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/>
          <p:cNvSpPr/>
          <p:nvPr/>
        </p:nvSpPr>
        <p:spPr>
          <a:xfrm rot="287948">
            <a:off x="6006658" y="786875"/>
            <a:ext cx="2556757" cy="56832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9093474" y="1104900"/>
            <a:ext cx="2556757" cy="56832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222735" y="1337332"/>
            <a:ext cx="730759" cy="632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1"/>
            <a:endCxn id="14" idx="0"/>
          </p:cNvCxnSpPr>
          <p:nvPr/>
        </p:nvCxnSpPr>
        <p:spPr>
          <a:xfrm>
            <a:off x="7261314" y="1353601"/>
            <a:ext cx="128824" cy="5851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17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1"/>
          <p:cNvSpPr>
            <a:spLocks noChangeArrowheads="1"/>
          </p:cNvSpPr>
          <p:nvPr/>
        </p:nvSpPr>
        <p:spPr bwMode="auto">
          <a:xfrm>
            <a:off x="600157" y="108142"/>
            <a:ext cx="35742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01"/>
          <p:cNvSpPr>
            <a:spLocks noChangeArrowheads="1"/>
          </p:cNvSpPr>
          <p:nvPr/>
        </p:nvSpPr>
        <p:spPr bwMode="auto">
          <a:xfrm>
            <a:off x="600157" y="665645"/>
            <a:ext cx="60395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Nốt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trắng</a:t>
            </a:r>
            <a:r>
              <a:rPr lang="en-US" altLang="en-US" sz="3600" dirty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Nốt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đen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dôi</a:t>
            </a:r>
            <a:r>
              <a:rPr lang="en-US" altLang="en-US" sz="3600" dirty="0"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15" name="Rectangle 101"/>
          <p:cNvSpPr>
            <a:spLocks noChangeArrowheads="1"/>
          </p:cNvSpPr>
          <p:nvPr/>
        </p:nvSpPr>
        <p:spPr bwMode="auto">
          <a:xfrm>
            <a:off x="6283050" y="665645"/>
            <a:ext cx="44773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Times New Roman" panose="02020603050405020304" pitchFamily="18" charset="0"/>
              </a:rPr>
              <a:t>Nốt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đen</a:t>
            </a:r>
            <a:r>
              <a:rPr lang="en-US" altLang="en-US" sz="3600" dirty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nốt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móc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đơn</a:t>
            </a:r>
            <a:r>
              <a:rPr lang="en-US" altLang="en-US" sz="36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6" name="Rectangle 101"/>
          <p:cNvSpPr>
            <a:spLocks noChangeArrowheads="1"/>
          </p:cNvSpPr>
          <p:nvPr/>
        </p:nvSpPr>
        <p:spPr bwMode="auto">
          <a:xfrm>
            <a:off x="935495" y="2381414"/>
            <a:ext cx="5054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- Cao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tên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nốt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7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1188594">
            <a:off x="144113" y="2368411"/>
            <a:ext cx="679386" cy="47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560" t="6666" r="89909" b="20001"/>
          <a:stretch/>
        </p:blipFill>
        <p:spPr>
          <a:xfrm>
            <a:off x="1341420" y="1289192"/>
            <a:ext cx="457201" cy="838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79459" t="13334" r="3125" b="19999"/>
          <a:stretch/>
        </p:blipFill>
        <p:spPr>
          <a:xfrm>
            <a:off x="8345892" y="1505330"/>
            <a:ext cx="1219201" cy="76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62044" t="13334" r="31425" b="19999"/>
          <a:stretch/>
        </p:blipFill>
        <p:spPr>
          <a:xfrm>
            <a:off x="9678239" y="1505330"/>
            <a:ext cx="457201" cy="76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34832" t="13334" r="58637" b="19999"/>
          <a:stretch/>
        </p:blipFill>
        <p:spPr>
          <a:xfrm>
            <a:off x="6861584" y="1401589"/>
            <a:ext cx="457201" cy="762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22658" t="6666" r="70811" b="26667"/>
          <a:stretch/>
        </p:blipFill>
        <p:spPr>
          <a:xfrm>
            <a:off x="4044929" y="1289192"/>
            <a:ext cx="45720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206625" y="77788"/>
            <a:ext cx="7422610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* Cao độ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1231" r="906" b="64447"/>
          <a:stretch>
            <a:fillRect/>
          </a:stretch>
        </p:blipFill>
        <p:spPr bwMode="auto">
          <a:xfrm>
            <a:off x="701674" y="1316033"/>
            <a:ext cx="11307369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ao doc nhac so 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228600"/>
            <a:ext cx="41731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391991" y="89647"/>
            <a:ext cx="1408448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0923" r="906" b="44756"/>
          <a:stretch>
            <a:fillRect/>
          </a:stretch>
        </p:blipFill>
        <p:spPr bwMode="auto">
          <a:xfrm>
            <a:off x="163513" y="2501895"/>
            <a:ext cx="118783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60616" r="906" b="23273"/>
          <a:stretch>
            <a:fillRect/>
          </a:stretch>
        </p:blipFill>
        <p:spPr bwMode="auto">
          <a:xfrm>
            <a:off x="252413" y="3809995"/>
            <a:ext cx="1175663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2098" r="906" b="3581"/>
          <a:stretch>
            <a:fillRect/>
          </a:stretch>
        </p:blipFill>
        <p:spPr bwMode="auto">
          <a:xfrm>
            <a:off x="265112" y="5029195"/>
            <a:ext cx="115805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28817" y="2341195"/>
            <a:ext cx="37602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01346" y="2370132"/>
            <a:ext cx="47817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99053" y="4712829"/>
            <a:ext cx="46948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458549" y="5979677"/>
            <a:ext cx="46948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823392" y="2239866"/>
            <a:ext cx="35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959219" y="2285680"/>
            <a:ext cx="4932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346644" y="3490907"/>
            <a:ext cx="42818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341058" y="3425593"/>
            <a:ext cx="35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219298" y="3480679"/>
            <a:ext cx="35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12298" y="4549703"/>
            <a:ext cx="35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 flipH="1">
            <a:off x="8404463" y="4580230"/>
            <a:ext cx="496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401671" y="5790979"/>
            <a:ext cx="352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129159" y="5815439"/>
            <a:ext cx="352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717781" y="5894700"/>
            <a:ext cx="352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513635" y="2317745"/>
            <a:ext cx="35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41152" y="2293139"/>
            <a:ext cx="35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81326" y="3528282"/>
            <a:ext cx="2791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90033" y="4585241"/>
            <a:ext cx="35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779992" y="4645747"/>
            <a:ext cx="35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199618" y="3516308"/>
            <a:ext cx="35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510500" y="5853969"/>
            <a:ext cx="35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 flipH="1">
            <a:off x="3911031" y="5747109"/>
            <a:ext cx="41731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 flipH="1">
            <a:off x="9667900" y="4638807"/>
            <a:ext cx="41731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 flipH="1">
            <a:off x="10244470" y="2222494"/>
            <a:ext cx="41731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A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 flipH="1">
            <a:off x="3881139" y="3470271"/>
            <a:ext cx="41731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 flipH="1">
            <a:off x="2253021" y="5849806"/>
            <a:ext cx="42383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188587" y="5796456"/>
            <a:ext cx="352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1118574" y="4679946"/>
            <a:ext cx="41731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20811" y="3435345"/>
            <a:ext cx="34341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 flipH="1">
            <a:off x="2161622" y="3490113"/>
            <a:ext cx="37602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405474" y="4664839"/>
            <a:ext cx="35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9029770" y="3576633"/>
            <a:ext cx="35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341152" y="5894700"/>
            <a:ext cx="35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869225" y="2349077"/>
            <a:ext cx="449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641412" y="2314978"/>
            <a:ext cx="426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152564" y="4660419"/>
            <a:ext cx="44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7" name="Oval 46"/>
          <p:cNvSpPr/>
          <p:nvPr/>
        </p:nvSpPr>
        <p:spPr>
          <a:xfrm>
            <a:off x="1745783" y="1686403"/>
            <a:ext cx="828115" cy="74850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820975" y="1446207"/>
            <a:ext cx="828116" cy="722313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348421" y="1600990"/>
            <a:ext cx="825942" cy="73501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764433" y="1639883"/>
            <a:ext cx="828115" cy="73501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920787" y="1456129"/>
            <a:ext cx="538982" cy="98742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8940641" y="1293808"/>
            <a:ext cx="606416" cy="95885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0085218" y="1375202"/>
            <a:ext cx="654817" cy="88106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86485" y="2573333"/>
            <a:ext cx="486765" cy="901699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2110023" y="2763924"/>
            <a:ext cx="550381" cy="77787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789231" y="2636357"/>
            <a:ext cx="669448" cy="7493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299928" y="2763924"/>
            <a:ext cx="671622" cy="7493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6549712" y="2842437"/>
            <a:ext cx="630957" cy="71437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318377" y="2753695"/>
            <a:ext cx="671044" cy="71437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8127129" y="2853288"/>
            <a:ext cx="599603" cy="71437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927578" y="2962769"/>
            <a:ext cx="590127" cy="71437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464339" y="3842244"/>
            <a:ext cx="791165" cy="70802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0661" y="4006844"/>
            <a:ext cx="554251" cy="80327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2316465" y="3902796"/>
            <a:ext cx="545556" cy="7493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939805" y="4046284"/>
            <a:ext cx="567291" cy="63817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347891" y="4141845"/>
            <a:ext cx="671622" cy="60801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524624" y="4142347"/>
            <a:ext cx="521487" cy="66026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7147771" y="4154006"/>
            <a:ext cx="636388" cy="6223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7784159" y="4061569"/>
            <a:ext cx="590998" cy="64135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8379324" y="3977409"/>
            <a:ext cx="637844" cy="60007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277567" y="5332046"/>
            <a:ext cx="703336" cy="71437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68293" y="5050832"/>
            <a:ext cx="497738" cy="73025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2192163" y="5151257"/>
            <a:ext cx="545556" cy="798513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3884617" y="5107709"/>
            <a:ext cx="562944" cy="65405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5280329" y="5135557"/>
            <a:ext cx="671622" cy="6985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6448111" y="5229220"/>
            <a:ext cx="564953" cy="71437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060642" y="5127620"/>
            <a:ext cx="560771" cy="71437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698484" y="5260109"/>
            <a:ext cx="515128" cy="712788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8250649" y="5358465"/>
            <a:ext cx="650214" cy="67945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985643" y="2729339"/>
            <a:ext cx="819422" cy="71278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646976" y="1399376"/>
            <a:ext cx="514132" cy="98583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8266142" y="1487891"/>
            <a:ext cx="569465" cy="8763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41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3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464</Words>
  <Application>Microsoft Office PowerPoint</Application>
  <PresentationFormat>Widescreen</PresentationFormat>
  <Paragraphs>201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86</cp:revision>
  <dcterms:created xsi:type="dcterms:W3CDTF">2022-01-22T16:20:37Z</dcterms:created>
  <dcterms:modified xsi:type="dcterms:W3CDTF">2026-02-09T11:28:53Z</dcterms:modified>
</cp:coreProperties>
</file>