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79" r:id="rId5"/>
    <p:sldId id="278" r:id="rId6"/>
    <p:sldId id="280" r:id="rId7"/>
    <p:sldId id="276" r:id="rId8"/>
    <p:sldId id="281" r:id="rId9"/>
    <p:sldId id="259" r:id="rId10"/>
    <p:sldId id="274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D8F61-ADBC-47BA-86EC-A1317F5BC077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ED0FB-CEEB-4D7D-AA1E-F18899EDE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9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D8F61-ADBC-47BA-86EC-A1317F5BC077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ED0FB-CEEB-4D7D-AA1E-F18899EDE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16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D8F61-ADBC-47BA-86EC-A1317F5BC077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ED0FB-CEEB-4D7D-AA1E-F18899EDE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17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5EC80-CC41-4EBA-94A7-1F8E603CBB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4F593-D266-43B3-86AC-1C934A8AB0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44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5EC80-CC41-4EBA-94A7-1F8E603CBB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4F593-D266-43B3-86AC-1C934A8AB0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93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5EC80-CC41-4EBA-94A7-1F8E603CBB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4F593-D266-43B3-86AC-1C934A8AB0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06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5EC80-CC41-4EBA-94A7-1F8E603CBB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4F593-D266-43B3-86AC-1C934A8AB0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01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5EC80-CC41-4EBA-94A7-1F8E603CBB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4F593-D266-43B3-86AC-1C934A8AB0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18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5EC80-CC41-4EBA-94A7-1F8E603CBB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4F593-D266-43B3-86AC-1C934A8AB0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12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5EC80-CC41-4EBA-94A7-1F8E603CBB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4F593-D266-43B3-86AC-1C934A8AB0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69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5EC80-CC41-4EBA-94A7-1F8E603CBB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4F593-D266-43B3-86AC-1C934A8AB0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4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D8F61-ADBC-47BA-86EC-A1317F5BC077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ED0FB-CEEB-4D7D-AA1E-F18899EDE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22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5EC80-CC41-4EBA-94A7-1F8E603CBB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4F593-D266-43B3-86AC-1C934A8AB0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64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5EC80-CC41-4EBA-94A7-1F8E603CBB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4F593-D266-43B3-86AC-1C934A8AB0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30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5EC80-CC41-4EBA-94A7-1F8E603CBB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4F593-D266-43B3-86AC-1C934A8AB0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36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D8F61-ADBC-47BA-86EC-A1317F5BC077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ED0FB-CEEB-4D7D-AA1E-F18899EDE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97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D8F61-ADBC-47BA-86EC-A1317F5BC077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ED0FB-CEEB-4D7D-AA1E-F18899EDE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76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D8F61-ADBC-47BA-86EC-A1317F5BC077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ED0FB-CEEB-4D7D-AA1E-F18899EDE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52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D8F61-ADBC-47BA-86EC-A1317F5BC077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ED0FB-CEEB-4D7D-AA1E-F18899EDE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45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D8F61-ADBC-47BA-86EC-A1317F5BC077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ED0FB-CEEB-4D7D-AA1E-F18899EDE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20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D8F61-ADBC-47BA-86EC-A1317F5BC077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ED0FB-CEEB-4D7D-AA1E-F18899EDE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84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D8F61-ADBC-47BA-86EC-A1317F5BC077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ED0FB-CEEB-4D7D-AA1E-F18899EDE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2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CD8F61-ADBC-47BA-86EC-A1317F5BC077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ED0FB-CEEB-4D7D-AA1E-F18899EDE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260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25EC80-CC41-4EBA-94A7-1F8E603CBB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34F593-D266-43B3-86AC-1C934A8AB0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470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2.wav"/><Relationship Id="rId7" Type="http://schemas.openxmlformats.org/officeDocument/2006/relationships/image" Target="../media/image1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openxmlformats.org/officeDocument/2006/relationships/image" Target="../media/image18.png"/><Relationship Id="rId3" Type="http://schemas.microsoft.com/office/2007/relationships/media" Target="../media/media3.wav"/><Relationship Id="rId7" Type="http://schemas.microsoft.com/office/2007/relationships/media" Target="../media/media5.wav"/><Relationship Id="rId12" Type="http://schemas.openxmlformats.org/officeDocument/2006/relationships/image" Target="../media/image17.png"/><Relationship Id="rId2" Type="http://schemas.openxmlformats.org/officeDocument/2006/relationships/audio" Target="file:///F:\GIAO%20AN%20%2023-24\2.%20GIAO%20AN%20PP%20AM%20NHAC%2023-24\Lop%206%20-%20HK%20I\GIAO%20AN%20pp%206%20HK%20II\lop%206\TIET%2021%20-%20KHEN%20SAO\Tao%20doc%20nhac%20so%203.wav" TargetMode="External"/><Relationship Id="rId1" Type="http://schemas.microsoft.com/office/2007/relationships/media" Target="file:///F:\GIAO%20AN%20%2023-24\2.%20GIAO%20AN%20PP%20AM%20NHAC%2023-24\Lop%206%20-%20HK%20I\GIAO%20AN%20pp%206%20HK%20II\lop%206\TIET%2021%20-%20KHEN%20SAO\Tao%20doc%20nhac%20so%203.wav" TargetMode="External"/><Relationship Id="rId6" Type="http://schemas.openxmlformats.org/officeDocument/2006/relationships/audio" Target="../media/media4.wav"/><Relationship Id="rId11" Type="http://schemas.openxmlformats.org/officeDocument/2006/relationships/slideLayout" Target="../slideLayouts/slideLayout2.xml"/><Relationship Id="rId5" Type="http://schemas.microsoft.com/office/2007/relationships/media" Target="../media/media4.wav"/><Relationship Id="rId15" Type="http://schemas.openxmlformats.org/officeDocument/2006/relationships/image" Target="../media/image14.png"/><Relationship Id="rId10" Type="http://schemas.openxmlformats.org/officeDocument/2006/relationships/audio" Target="../media/media6.wav"/><Relationship Id="rId4" Type="http://schemas.openxmlformats.org/officeDocument/2006/relationships/audio" Target="../media/media3.wav"/><Relationship Id="rId9" Type="http://schemas.microsoft.com/office/2007/relationships/media" Target="../media/media6.wav"/><Relationship Id="rId1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8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audio" Target="../media/media9.wav"/><Relationship Id="rId5" Type="http://schemas.microsoft.com/office/2007/relationships/media" Target="../media/media9.wav"/><Relationship Id="rId10" Type="http://schemas.openxmlformats.org/officeDocument/2006/relationships/image" Target="../media/image14.png"/><Relationship Id="rId4" Type="http://schemas.openxmlformats.org/officeDocument/2006/relationships/audio" Target="../media/media8.wav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microsoft.com/office/2007/relationships/media" Target="../media/media2.wav"/><Relationship Id="rId7" Type="http://schemas.openxmlformats.org/officeDocument/2006/relationships/image" Target="../media/image1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4488976" y="204171"/>
            <a:ext cx="6908097" cy="74393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i="1" kern="1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sz="3600" i="1" kern="1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vi-VN" sz="3600" i="1" kern="1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ngày </a:t>
            </a:r>
            <a:r>
              <a:rPr lang="en-US" sz="3600" i="1" kern="1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3600" i="1" kern="1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tháng 0</a:t>
            </a:r>
            <a:r>
              <a:rPr lang="en-US" sz="3600" i="1" kern="1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600" i="1" kern="1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năm 202</a:t>
            </a:r>
            <a:r>
              <a:rPr lang="en-US" sz="3600" i="1" kern="1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" name="WordArt 6"/>
          <p:cNvSpPr>
            <a:spLocks noChangeArrowheads="1" noChangeShapeType="1" noTextEdit="1"/>
          </p:cNvSpPr>
          <p:nvPr/>
        </p:nvSpPr>
        <p:spPr bwMode="auto">
          <a:xfrm>
            <a:off x="3047616" y="1747203"/>
            <a:ext cx="1441360" cy="55482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21</a:t>
            </a:r>
          </a:p>
        </p:txBody>
      </p:sp>
      <p:pic>
        <p:nvPicPr>
          <p:cNvPr id="6" name="Picture 7" descr="Picture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94" y="395685"/>
            <a:ext cx="677863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45" t="40581" r="42392" b="57611"/>
          <a:stretch>
            <a:fillRect/>
          </a:stretch>
        </p:blipFill>
        <p:spPr bwMode="auto">
          <a:xfrm>
            <a:off x="479598" y="2776951"/>
            <a:ext cx="521482" cy="461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10"/>
          <p:cNvSpPr>
            <a:spLocks/>
          </p:cNvSpPr>
          <p:nvPr/>
        </p:nvSpPr>
        <p:spPr bwMode="auto">
          <a:xfrm>
            <a:off x="2711655" y="3210514"/>
            <a:ext cx="6477000" cy="1022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pic>
        <p:nvPicPr>
          <p:cNvPr id="9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45" t="40581" r="42392" b="57611"/>
          <a:stretch>
            <a:fillRect/>
          </a:stretch>
        </p:blipFill>
        <p:spPr bwMode="auto">
          <a:xfrm>
            <a:off x="1971509" y="3587392"/>
            <a:ext cx="451592" cy="400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19"/>
          <p:cNvSpPr>
            <a:spLocks/>
          </p:cNvSpPr>
          <p:nvPr/>
        </p:nvSpPr>
        <p:spPr bwMode="auto">
          <a:xfrm>
            <a:off x="1145357" y="2450133"/>
            <a:ext cx="11251473" cy="1022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khèn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endParaRPr lang="en-US" altLang="en-US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6" r="10730" b="18893"/>
          <a:stretch>
            <a:fillRect/>
          </a:stretch>
        </p:blipFill>
        <p:spPr bwMode="auto">
          <a:xfrm>
            <a:off x="1682955" y="235316"/>
            <a:ext cx="1028700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940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1"/>
          <p:cNvSpPr>
            <a:spLocks noChangeArrowheads="1" noChangeShapeType="1" noTextEdit="1"/>
          </p:cNvSpPr>
          <p:nvPr/>
        </p:nvSpPr>
        <p:spPr bwMode="auto">
          <a:xfrm>
            <a:off x="2293938" y="7938"/>
            <a:ext cx="5421312" cy="6397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tiết tấu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560" t="6666" r="89909" b="20001"/>
          <a:stretch/>
        </p:blipFill>
        <p:spPr>
          <a:xfrm>
            <a:off x="7772399" y="1333500"/>
            <a:ext cx="457201" cy="838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79459" t="13334" r="3125" b="19999"/>
          <a:stretch/>
        </p:blipFill>
        <p:spPr>
          <a:xfrm>
            <a:off x="4801603" y="1456459"/>
            <a:ext cx="1219201" cy="76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2658" t="6666" r="70811" b="26667"/>
          <a:stretch/>
        </p:blipFill>
        <p:spPr>
          <a:xfrm>
            <a:off x="3049003" y="1295400"/>
            <a:ext cx="457201" cy="762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4832" t="13334" r="58637" b="19999"/>
          <a:stretch/>
        </p:blipFill>
        <p:spPr>
          <a:xfrm>
            <a:off x="1303319" y="1371600"/>
            <a:ext cx="457201" cy="76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62044" t="13334" r="31425" b="19999"/>
          <a:stretch/>
        </p:blipFill>
        <p:spPr>
          <a:xfrm>
            <a:off x="3825867" y="1371600"/>
            <a:ext cx="457201" cy="762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34832" t="13334" r="58637" b="19999"/>
          <a:stretch/>
        </p:blipFill>
        <p:spPr>
          <a:xfrm>
            <a:off x="2135606" y="1371600"/>
            <a:ext cx="457201" cy="762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79459" t="13334" r="3125" b="19999"/>
          <a:stretch/>
        </p:blipFill>
        <p:spPr>
          <a:xfrm>
            <a:off x="6091095" y="1456459"/>
            <a:ext cx="1219201" cy="762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9286" y="1244025"/>
            <a:ext cx="3642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9350" y="1740477"/>
            <a:ext cx="3642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2743200" y="1456459"/>
            <a:ext cx="0" cy="6771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495800" y="1498888"/>
            <a:ext cx="0" cy="6771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391400" y="1541317"/>
            <a:ext cx="0" cy="6771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534400" y="1524000"/>
            <a:ext cx="0" cy="6771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270377" y="2325252"/>
            <a:ext cx="364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00004" y="2325251"/>
            <a:ext cx="364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729631" y="2325250"/>
            <a:ext cx="364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690265" y="2325249"/>
            <a:ext cx="364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650899" y="2325248"/>
            <a:ext cx="364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86400" y="2325247"/>
            <a:ext cx="364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19800" y="2325246"/>
            <a:ext cx="364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81800" y="2325245"/>
            <a:ext cx="364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696200" y="2325244"/>
            <a:ext cx="364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90600" y="2891135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770133" y="2891135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462348" y="2891135"/>
            <a:ext cx="1311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628923" y="2893597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372155" y="2891134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115387" y="2888671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858619" y="2886208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01851" y="2883745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495042" y="2881282"/>
            <a:ext cx="1115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4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1"/>
          <p:cNvSpPr>
            <a:spLocks noChangeArrowheads="1" noChangeShapeType="1" noTextEdit="1"/>
          </p:cNvSpPr>
          <p:nvPr/>
        </p:nvSpPr>
        <p:spPr bwMode="auto">
          <a:xfrm>
            <a:off x="2293938" y="7938"/>
            <a:ext cx="5421312" cy="6397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tiết tấu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3560" t="6666" r="89909" b="20001"/>
          <a:stretch/>
        </p:blipFill>
        <p:spPr>
          <a:xfrm>
            <a:off x="7772399" y="1333500"/>
            <a:ext cx="457201" cy="838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79459" t="13334" r="3125" b="19999"/>
          <a:stretch/>
        </p:blipFill>
        <p:spPr>
          <a:xfrm>
            <a:off x="4801603" y="1456459"/>
            <a:ext cx="1219201" cy="76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22658" t="6666" r="70811" b="26667"/>
          <a:stretch/>
        </p:blipFill>
        <p:spPr>
          <a:xfrm>
            <a:off x="3049003" y="1295400"/>
            <a:ext cx="457201" cy="762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34832" t="13334" r="58637" b="19999"/>
          <a:stretch/>
        </p:blipFill>
        <p:spPr>
          <a:xfrm>
            <a:off x="1303319" y="1371600"/>
            <a:ext cx="457201" cy="76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62044" t="13334" r="31425" b="19999"/>
          <a:stretch/>
        </p:blipFill>
        <p:spPr>
          <a:xfrm>
            <a:off x="3825867" y="1371600"/>
            <a:ext cx="457201" cy="762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34832" t="13334" r="58637" b="19999"/>
          <a:stretch/>
        </p:blipFill>
        <p:spPr>
          <a:xfrm>
            <a:off x="2135606" y="1371600"/>
            <a:ext cx="457201" cy="762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79459" t="13334" r="3125" b="19999"/>
          <a:stretch/>
        </p:blipFill>
        <p:spPr>
          <a:xfrm>
            <a:off x="6091095" y="1456459"/>
            <a:ext cx="1219201" cy="762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9286" y="1244025"/>
            <a:ext cx="3642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9350" y="1740477"/>
            <a:ext cx="3642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2743200" y="1456459"/>
            <a:ext cx="0" cy="6771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495800" y="1498888"/>
            <a:ext cx="0" cy="6771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391400" y="1541317"/>
            <a:ext cx="0" cy="6771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534400" y="1524000"/>
            <a:ext cx="0" cy="6771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270377" y="2325252"/>
            <a:ext cx="364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00004" y="2325251"/>
            <a:ext cx="364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729631" y="2325250"/>
            <a:ext cx="364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690265" y="2325249"/>
            <a:ext cx="364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650899" y="2325248"/>
            <a:ext cx="364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86400" y="2325247"/>
            <a:ext cx="364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19800" y="2325246"/>
            <a:ext cx="364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81800" y="2325245"/>
            <a:ext cx="364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696200" y="2325244"/>
            <a:ext cx="364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90600" y="2891135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770133" y="2891135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488474" y="2891135"/>
            <a:ext cx="1311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628923" y="2893597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372155" y="2891134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115387" y="2888671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858619" y="2886208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01851" y="2883745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495042" y="2881282"/>
            <a:ext cx="1115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2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" t="9951" b="19187"/>
          <a:stretch/>
        </p:blipFill>
        <p:spPr bwMode="auto">
          <a:xfrm>
            <a:off x="1467718" y="3317616"/>
            <a:ext cx="9732346" cy="2012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Thang 5 am di l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3952" y="4612811"/>
            <a:ext cx="466648" cy="466648"/>
          </a:xfrm>
          <a:prstGeom prst="rect">
            <a:avLst/>
          </a:prstGeom>
        </p:spPr>
      </p:pic>
      <p:pic>
        <p:nvPicPr>
          <p:cNvPr id="40" name="Thang 5 am di xuo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00064" y="3110970"/>
            <a:ext cx="383464" cy="3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53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479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69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1"/>
          <p:cNvSpPr>
            <a:spLocks noChangeArrowheads="1" noChangeShapeType="1" noTextEdit="1"/>
          </p:cNvSpPr>
          <p:nvPr/>
        </p:nvSpPr>
        <p:spPr bwMode="auto">
          <a:xfrm>
            <a:off x="2359253" y="7938"/>
            <a:ext cx="5421312" cy="6397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Đọc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nhạc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: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Bài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đọc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nhạc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số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 3</a:t>
            </a:r>
          </a:p>
        </p:txBody>
      </p:sp>
      <p:pic>
        <p:nvPicPr>
          <p:cNvPr id="5" name="Picture 1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4" t="21231" r="906" b="64447"/>
          <a:stretch>
            <a:fillRect/>
          </a:stretch>
        </p:blipFill>
        <p:spPr bwMode="auto">
          <a:xfrm>
            <a:off x="884556" y="900907"/>
            <a:ext cx="10937331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Tao doc nhac so 3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828" y="228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6" r="10730" b="18893"/>
          <a:stretch>
            <a:fillRect/>
          </a:stretch>
        </p:blipFill>
        <p:spPr bwMode="auto">
          <a:xfrm rot="20411539">
            <a:off x="468540" y="153988"/>
            <a:ext cx="1028700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" t="40923" r="906" b="44756"/>
          <a:stretch>
            <a:fillRect/>
          </a:stretch>
        </p:blipFill>
        <p:spPr bwMode="auto">
          <a:xfrm>
            <a:off x="228828" y="2197100"/>
            <a:ext cx="1166635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" t="60616" r="906" b="23273"/>
          <a:stretch>
            <a:fillRect/>
          </a:stretch>
        </p:blipFill>
        <p:spPr bwMode="auto">
          <a:xfrm>
            <a:off x="317728" y="3732213"/>
            <a:ext cx="1154680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" t="82098" r="906" b="3581"/>
          <a:stretch>
            <a:fillRect/>
          </a:stretch>
        </p:blipFill>
        <p:spPr bwMode="auto">
          <a:xfrm>
            <a:off x="330427" y="5180013"/>
            <a:ext cx="1153410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059447" y="1951038"/>
            <a:ext cx="274637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C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967043" y="1966913"/>
            <a:ext cx="34925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C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446523" y="4699000"/>
            <a:ext cx="3429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C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9531811" y="6240463"/>
            <a:ext cx="3429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C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084652" y="1955801"/>
            <a:ext cx="2463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8909507" y="1944688"/>
            <a:ext cx="257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5270864" y="3198813"/>
            <a:ext cx="3127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7288804" y="3186113"/>
            <a:ext cx="257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9947918" y="3160713"/>
            <a:ext cx="257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352132" y="4537075"/>
            <a:ext cx="257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8287663" y="4646613"/>
            <a:ext cx="257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345005" y="6007894"/>
            <a:ext cx="257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7121690" y="5994334"/>
            <a:ext cx="257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 flipH="1">
            <a:off x="7725864" y="6036845"/>
            <a:ext cx="4693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E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4604390" y="1889125"/>
            <a:ext cx="257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/>
              <a:t>E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8159074" y="1901825"/>
            <a:ext cx="257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E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6602919" y="3271838"/>
            <a:ext cx="257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E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3949297" y="4565650"/>
            <a:ext cx="257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/>
              <a:t>E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7703368" y="4565650"/>
            <a:ext cx="257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E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8038922" y="3176588"/>
            <a:ext cx="257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/>
              <a:t>E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6553559" y="6036845"/>
            <a:ext cx="257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E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 flipH="1">
            <a:off x="3949297" y="5908675"/>
            <a:ext cx="304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A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 flipH="1">
            <a:off x="9458604" y="4577490"/>
            <a:ext cx="4893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A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 flipH="1">
            <a:off x="9869540" y="1862138"/>
            <a:ext cx="304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A</a:t>
            </a: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 flipH="1">
            <a:off x="3736613" y="3087688"/>
            <a:ext cx="304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A</a:t>
            </a: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 flipH="1">
            <a:off x="2299744" y="6022195"/>
            <a:ext cx="3095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C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1169174" y="5994334"/>
            <a:ext cx="257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 flipH="1">
            <a:off x="1197024" y="4616450"/>
            <a:ext cx="304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C</a:t>
            </a: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1046937" y="3130550"/>
            <a:ext cx="250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 flipH="1">
            <a:off x="2148845" y="3224213"/>
            <a:ext cx="2746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/>
              <a:t>C</a:t>
            </a: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5406028" y="4638675"/>
            <a:ext cx="2571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D</a:t>
            </a: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8866786" y="3236913"/>
            <a:ext cx="257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D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8373161" y="6160044"/>
            <a:ext cx="257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/>
              <a:t>D</a:t>
            </a: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5830487" y="1908175"/>
            <a:ext cx="323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D</a:t>
            </a: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7615921" y="1949450"/>
            <a:ext cx="311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/>
              <a:t>D</a:t>
            </a: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7151919" y="4610100"/>
            <a:ext cx="323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D</a:t>
            </a:r>
          </a:p>
        </p:txBody>
      </p:sp>
      <p:pic>
        <p:nvPicPr>
          <p:cNvPr id="47" name="Tdn cau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669698" y="1709332"/>
            <a:ext cx="389749" cy="389749"/>
          </a:xfrm>
          <a:prstGeom prst="rect">
            <a:avLst/>
          </a:prstGeom>
        </p:spPr>
      </p:pic>
      <p:pic>
        <p:nvPicPr>
          <p:cNvPr id="48" name="Tdn cau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671666" y="1985170"/>
            <a:ext cx="501650" cy="501650"/>
          </a:xfrm>
          <a:prstGeom prst="rect">
            <a:avLst/>
          </a:prstGeom>
        </p:spPr>
      </p:pic>
      <p:pic>
        <p:nvPicPr>
          <p:cNvPr id="49" name="Tdn cau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821887" y="3605080"/>
            <a:ext cx="457650" cy="457650"/>
          </a:xfrm>
          <a:prstGeom prst="rect">
            <a:avLst/>
          </a:prstGeom>
        </p:spPr>
      </p:pic>
      <p:pic>
        <p:nvPicPr>
          <p:cNvPr id="50" name="Tdn cau4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669447" y="4657111"/>
            <a:ext cx="451464" cy="45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31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5" dur="414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9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8" fill="hold">
                      <p:stCondLst>
                        <p:cond delay="0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1" dur="596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3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7" dur="5915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80000">
                <p:cTn id="3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seq concurrent="1" nextAc="seek">
              <p:cTn id="30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0" fill="hold">
                      <p:stCondLst>
                        <p:cond delay="0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3" dur="595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audio>
              <p:cMediaNode vol="80000">
                <p:cTn id="3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9" dur="6180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audio>
              <p:cMediaNode vol="80000">
                <p:cTn id="3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1" grpId="0"/>
      <p:bldP spid="11" grpId="1"/>
      <p:bldP spid="12" grpId="0"/>
      <p:bldP spid="12" grpId="1"/>
      <p:bldP spid="13" grpId="0"/>
      <p:bldP spid="13" grpId="1"/>
      <p:bldP spid="14" grpId="0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3" grpId="0"/>
      <p:bldP spid="24" grpId="0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2" grpId="0"/>
      <p:bldP spid="33" grpId="0"/>
      <p:bldP spid="33" grpId="1"/>
      <p:bldP spid="34" grpId="0"/>
      <p:bldP spid="34" grpId="1"/>
      <p:bldP spid="35" grpId="0"/>
      <p:bldP spid="35" grpId="1"/>
      <p:bldP spid="36" grpId="0"/>
      <p:bldP spid="37" grpId="0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4" grpId="0"/>
      <p:bldP spid="44" grpId="1"/>
      <p:bldP spid="45" grpId="0"/>
      <p:bldP spid="45" grpId="1"/>
      <p:bldP spid="46" grpId="0"/>
      <p:bldP spid="4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1"/>
          <p:cNvSpPr>
            <a:spLocks noChangeArrowheads="1" noChangeShapeType="1" noTextEdit="1"/>
          </p:cNvSpPr>
          <p:nvPr/>
        </p:nvSpPr>
        <p:spPr bwMode="auto">
          <a:xfrm>
            <a:off x="2293938" y="7938"/>
            <a:ext cx="5421312" cy="6397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Đọc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nhạc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: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Bài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đọc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nhạc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số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 3</a:t>
            </a:r>
          </a:p>
        </p:txBody>
      </p:sp>
      <p:pic>
        <p:nvPicPr>
          <p:cNvPr id="5" name="Picture 1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4" t="21231" r="906" b="64447"/>
          <a:stretch>
            <a:fillRect/>
          </a:stretch>
        </p:blipFill>
        <p:spPr bwMode="auto">
          <a:xfrm>
            <a:off x="1522262" y="640033"/>
            <a:ext cx="10273497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6" r="10730" b="18893"/>
          <a:stretch>
            <a:fillRect/>
          </a:stretch>
        </p:blipFill>
        <p:spPr bwMode="auto">
          <a:xfrm rot="20411539">
            <a:off x="403225" y="153988"/>
            <a:ext cx="1028700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" t="40923" r="906" b="44756"/>
          <a:stretch>
            <a:fillRect/>
          </a:stretch>
        </p:blipFill>
        <p:spPr bwMode="auto">
          <a:xfrm>
            <a:off x="456685" y="1937592"/>
            <a:ext cx="1133907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" t="60616" r="906" b="23273"/>
          <a:stretch>
            <a:fillRect/>
          </a:stretch>
        </p:blipFill>
        <p:spPr bwMode="auto">
          <a:xfrm>
            <a:off x="465931" y="3303348"/>
            <a:ext cx="11329828" cy="1253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" t="82098" r="906" b="3581"/>
          <a:stretch>
            <a:fillRect/>
          </a:stretch>
        </p:blipFill>
        <p:spPr bwMode="auto">
          <a:xfrm>
            <a:off x="265113" y="4985435"/>
            <a:ext cx="11530646" cy="1451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2641601" y="1720192"/>
            <a:ext cx="274637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C</a:t>
            </a:r>
          </a:p>
        </p:txBody>
      </p:sp>
      <p:sp>
        <p:nvSpPr>
          <p:cNvPr id="12" name="TextBox 27"/>
          <p:cNvSpPr txBox="1">
            <a:spLocks noChangeArrowheads="1"/>
          </p:cNvSpPr>
          <p:nvPr/>
        </p:nvSpPr>
        <p:spPr bwMode="auto">
          <a:xfrm>
            <a:off x="7175596" y="1680482"/>
            <a:ext cx="295908" cy="475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/>
              <a:t>C</a:t>
            </a:r>
          </a:p>
        </p:txBody>
      </p:sp>
      <p:sp>
        <p:nvSpPr>
          <p:cNvPr id="13" name="TextBox 28"/>
          <p:cNvSpPr txBox="1">
            <a:spLocks noChangeArrowheads="1"/>
          </p:cNvSpPr>
          <p:nvPr/>
        </p:nvSpPr>
        <p:spPr bwMode="auto">
          <a:xfrm>
            <a:off x="6550983" y="4424431"/>
            <a:ext cx="3429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C</a:t>
            </a:r>
          </a:p>
        </p:txBody>
      </p:sp>
      <p:sp>
        <p:nvSpPr>
          <p:cNvPr id="14" name="TextBox 29"/>
          <p:cNvSpPr txBox="1">
            <a:spLocks noChangeArrowheads="1"/>
          </p:cNvSpPr>
          <p:nvPr/>
        </p:nvSpPr>
        <p:spPr bwMode="auto">
          <a:xfrm>
            <a:off x="9142914" y="6264232"/>
            <a:ext cx="454749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/>
              <a:t>C</a:t>
            </a:r>
          </a:p>
        </p:txBody>
      </p:sp>
      <p:sp>
        <p:nvSpPr>
          <p:cNvPr id="15" name="TextBox 30"/>
          <p:cNvSpPr txBox="1">
            <a:spLocks noChangeArrowheads="1"/>
          </p:cNvSpPr>
          <p:nvPr/>
        </p:nvSpPr>
        <p:spPr bwMode="auto">
          <a:xfrm>
            <a:off x="3617048" y="1617139"/>
            <a:ext cx="257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16" name="TextBox 31"/>
          <p:cNvSpPr txBox="1">
            <a:spLocks noChangeArrowheads="1"/>
          </p:cNvSpPr>
          <p:nvPr/>
        </p:nvSpPr>
        <p:spPr bwMode="auto">
          <a:xfrm>
            <a:off x="8995140" y="1669064"/>
            <a:ext cx="257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17" name="TextBox 32"/>
          <p:cNvSpPr txBox="1">
            <a:spLocks noChangeArrowheads="1"/>
          </p:cNvSpPr>
          <p:nvPr/>
        </p:nvSpPr>
        <p:spPr bwMode="auto">
          <a:xfrm>
            <a:off x="5392548" y="2924471"/>
            <a:ext cx="3127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18" name="TextBox 33"/>
          <p:cNvSpPr txBox="1">
            <a:spLocks noChangeArrowheads="1"/>
          </p:cNvSpPr>
          <p:nvPr/>
        </p:nvSpPr>
        <p:spPr bwMode="auto">
          <a:xfrm>
            <a:off x="7396879" y="3028500"/>
            <a:ext cx="257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19" name="TextBox 34"/>
          <p:cNvSpPr txBox="1">
            <a:spLocks noChangeArrowheads="1"/>
          </p:cNvSpPr>
          <p:nvPr/>
        </p:nvSpPr>
        <p:spPr bwMode="auto">
          <a:xfrm>
            <a:off x="10038901" y="2993232"/>
            <a:ext cx="257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20" name="TextBox 35"/>
          <p:cNvSpPr txBox="1">
            <a:spLocks noChangeArrowheads="1"/>
          </p:cNvSpPr>
          <p:nvPr/>
        </p:nvSpPr>
        <p:spPr bwMode="auto">
          <a:xfrm>
            <a:off x="2521744" y="4329874"/>
            <a:ext cx="257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21" name="TextBox 36"/>
          <p:cNvSpPr txBox="1">
            <a:spLocks noChangeArrowheads="1"/>
          </p:cNvSpPr>
          <p:nvPr/>
        </p:nvSpPr>
        <p:spPr bwMode="auto">
          <a:xfrm>
            <a:off x="8364040" y="4434137"/>
            <a:ext cx="257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22" name="TextBox 37"/>
          <p:cNvSpPr txBox="1">
            <a:spLocks noChangeArrowheads="1"/>
          </p:cNvSpPr>
          <p:nvPr/>
        </p:nvSpPr>
        <p:spPr bwMode="auto">
          <a:xfrm>
            <a:off x="5270864" y="6111832"/>
            <a:ext cx="3410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23" name="TextBox 38"/>
          <p:cNvSpPr txBox="1">
            <a:spLocks noChangeArrowheads="1"/>
          </p:cNvSpPr>
          <p:nvPr/>
        </p:nvSpPr>
        <p:spPr bwMode="auto">
          <a:xfrm>
            <a:off x="6875922" y="6157757"/>
            <a:ext cx="3410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24" name="TextBox 39"/>
          <p:cNvSpPr txBox="1">
            <a:spLocks noChangeArrowheads="1"/>
          </p:cNvSpPr>
          <p:nvPr/>
        </p:nvSpPr>
        <p:spPr bwMode="auto">
          <a:xfrm>
            <a:off x="7483474" y="6151021"/>
            <a:ext cx="3410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E</a:t>
            </a:r>
          </a:p>
        </p:txBody>
      </p:sp>
      <p:sp>
        <p:nvSpPr>
          <p:cNvPr id="25" name="TextBox 40"/>
          <p:cNvSpPr txBox="1">
            <a:spLocks noChangeArrowheads="1"/>
          </p:cNvSpPr>
          <p:nvPr/>
        </p:nvSpPr>
        <p:spPr bwMode="auto">
          <a:xfrm>
            <a:off x="4994910" y="1600174"/>
            <a:ext cx="257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E</a:t>
            </a:r>
          </a:p>
        </p:txBody>
      </p:sp>
      <p:sp>
        <p:nvSpPr>
          <p:cNvPr id="26" name="TextBox 42"/>
          <p:cNvSpPr txBox="1">
            <a:spLocks noChangeArrowheads="1"/>
          </p:cNvSpPr>
          <p:nvPr/>
        </p:nvSpPr>
        <p:spPr bwMode="auto">
          <a:xfrm>
            <a:off x="8364041" y="1675877"/>
            <a:ext cx="257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E</a:t>
            </a:r>
          </a:p>
        </p:txBody>
      </p:sp>
      <p:sp>
        <p:nvSpPr>
          <p:cNvPr id="27" name="TextBox 43"/>
          <p:cNvSpPr txBox="1">
            <a:spLocks noChangeArrowheads="1"/>
          </p:cNvSpPr>
          <p:nvPr/>
        </p:nvSpPr>
        <p:spPr bwMode="auto">
          <a:xfrm>
            <a:off x="6659010" y="3011175"/>
            <a:ext cx="257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E</a:t>
            </a:r>
          </a:p>
        </p:txBody>
      </p:sp>
      <p:sp>
        <p:nvSpPr>
          <p:cNvPr id="28" name="TextBox 44"/>
          <p:cNvSpPr txBox="1">
            <a:spLocks noChangeArrowheads="1"/>
          </p:cNvSpPr>
          <p:nvPr/>
        </p:nvSpPr>
        <p:spPr bwMode="auto">
          <a:xfrm>
            <a:off x="4090707" y="4421256"/>
            <a:ext cx="257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E</a:t>
            </a:r>
          </a:p>
        </p:txBody>
      </p:sp>
      <p:sp>
        <p:nvSpPr>
          <p:cNvPr id="29" name="TextBox 45"/>
          <p:cNvSpPr txBox="1">
            <a:spLocks noChangeArrowheads="1"/>
          </p:cNvSpPr>
          <p:nvPr/>
        </p:nvSpPr>
        <p:spPr bwMode="auto">
          <a:xfrm>
            <a:off x="7777030" y="4385468"/>
            <a:ext cx="257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E</a:t>
            </a:r>
          </a:p>
        </p:txBody>
      </p:sp>
      <p:sp>
        <p:nvSpPr>
          <p:cNvPr id="30" name="TextBox 46"/>
          <p:cNvSpPr txBox="1">
            <a:spLocks noChangeArrowheads="1"/>
          </p:cNvSpPr>
          <p:nvPr/>
        </p:nvSpPr>
        <p:spPr bwMode="auto">
          <a:xfrm>
            <a:off x="8065042" y="3044328"/>
            <a:ext cx="257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E</a:t>
            </a:r>
          </a:p>
        </p:txBody>
      </p:sp>
      <p:sp>
        <p:nvSpPr>
          <p:cNvPr id="31" name="TextBox 47"/>
          <p:cNvSpPr txBox="1">
            <a:spLocks noChangeArrowheads="1"/>
          </p:cNvSpPr>
          <p:nvPr/>
        </p:nvSpPr>
        <p:spPr bwMode="auto">
          <a:xfrm>
            <a:off x="6405253" y="6183269"/>
            <a:ext cx="3410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E</a:t>
            </a:r>
          </a:p>
        </p:txBody>
      </p:sp>
      <p:sp>
        <p:nvSpPr>
          <p:cNvPr id="32" name="TextBox 48"/>
          <p:cNvSpPr txBox="1">
            <a:spLocks noChangeArrowheads="1"/>
          </p:cNvSpPr>
          <p:nvPr/>
        </p:nvSpPr>
        <p:spPr bwMode="auto">
          <a:xfrm flipH="1">
            <a:off x="3803225" y="5959638"/>
            <a:ext cx="304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A</a:t>
            </a:r>
          </a:p>
        </p:txBody>
      </p:sp>
      <p:sp>
        <p:nvSpPr>
          <p:cNvPr id="33" name="TextBox 49"/>
          <p:cNvSpPr txBox="1">
            <a:spLocks noChangeArrowheads="1"/>
          </p:cNvSpPr>
          <p:nvPr/>
        </p:nvSpPr>
        <p:spPr bwMode="auto">
          <a:xfrm flipH="1">
            <a:off x="9486356" y="4306093"/>
            <a:ext cx="304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A</a:t>
            </a:r>
          </a:p>
        </p:txBody>
      </p:sp>
      <p:sp>
        <p:nvSpPr>
          <p:cNvPr id="34" name="TextBox 50"/>
          <p:cNvSpPr txBox="1">
            <a:spLocks noChangeArrowheads="1"/>
          </p:cNvSpPr>
          <p:nvPr/>
        </p:nvSpPr>
        <p:spPr bwMode="auto">
          <a:xfrm flipH="1">
            <a:off x="10000163" y="1697275"/>
            <a:ext cx="304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A</a:t>
            </a:r>
          </a:p>
        </p:txBody>
      </p:sp>
      <p:sp>
        <p:nvSpPr>
          <p:cNvPr id="35" name="TextBox 51"/>
          <p:cNvSpPr txBox="1">
            <a:spLocks noChangeArrowheads="1"/>
          </p:cNvSpPr>
          <p:nvPr/>
        </p:nvSpPr>
        <p:spPr bwMode="auto">
          <a:xfrm flipH="1">
            <a:off x="4035003" y="2981669"/>
            <a:ext cx="304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A</a:t>
            </a:r>
          </a:p>
        </p:txBody>
      </p:sp>
      <p:sp>
        <p:nvSpPr>
          <p:cNvPr id="36" name="TextBox 52"/>
          <p:cNvSpPr txBox="1">
            <a:spLocks noChangeArrowheads="1"/>
          </p:cNvSpPr>
          <p:nvPr/>
        </p:nvSpPr>
        <p:spPr bwMode="auto">
          <a:xfrm flipH="1">
            <a:off x="2219507" y="6031663"/>
            <a:ext cx="3095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C</a:t>
            </a:r>
          </a:p>
        </p:txBody>
      </p:sp>
      <p:sp>
        <p:nvSpPr>
          <p:cNvPr id="37" name="TextBox 53"/>
          <p:cNvSpPr txBox="1">
            <a:spLocks noChangeArrowheads="1"/>
          </p:cNvSpPr>
          <p:nvPr/>
        </p:nvSpPr>
        <p:spPr bwMode="auto">
          <a:xfrm>
            <a:off x="1056668" y="5984546"/>
            <a:ext cx="257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38" name="TextBox 54"/>
          <p:cNvSpPr txBox="1">
            <a:spLocks noChangeArrowheads="1"/>
          </p:cNvSpPr>
          <p:nvPr/>
        </p:nvSpPr>
        <p:spPr bwMode="auto">
          <a:xfrm flipH="1">
            <a:off x="1408650" y="4393543"/>
            <a:ext cx="304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C</a:t>
            </a:r>
          </a:p>
        </p:txBody>
      </p:sp>
      <p:sp>
        <p:nvSpPr>
          <p:cNvPr id="39" name="TextBox 55"/>
          <p:cNvSpPr txBox="1">
            <a:spLocks noChangeArrowheads="1"/>
          </p:cNvSpPr>
          <p:nvPr/>
        </p:nvSpPr>
        <p:spPr bwMode="auto">
          <a:xfrm>
            <a:off x="1340321" y="2988469"/>
            <a:ext cx="250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40" name="TextBox 56"/>
          <p:cNvSpPr txBox="1">
            <a:spLocks noChangeArrowheads="1"/>
          </p:cNvSpPr>
          <p:nvPr/>
        </p:nvSpPr>
        <p:spPr bwMode="auto">
          <a:xfrm flipH="1">
            <a:off x="2374289" y="3039685"/>
            <a:ext cx="2746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C</a:t>
            </a:r>
          </a:p>
        </p:txBody>
      </p:sp>
      <p:sp>
        <p:nvSpPr>
          <p:cNvPr id="41" name="TextBox 57"/>
          <p:cNvSpPr txBox="1">
            <a:spLocks noChangeArrowheads="1"/>
          </p:cNvSpPr>
          <p:nvPr/>
        </p:nvSpPr>
        <p:spPr bwMode="auto">
          <a:xfrm>
            <a:off x="5469924" y="4496446"/>
            <a:ext cx="2571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D</a:t>
            </a:r>
          </a:p>
        </p:txBody>
      </p:sp>
      <p:sp>
        <p:nvSpPr>
          <p:cNvPr id="42" name="TextBox 58"/>
          <p:cNvSpPr txBox="1">
            <a:spLocks noChangeArrowheads="1"/>
          </p:cNvSpPr>
          <p:nvPr/>
        </p:nvSpPr>
        <p:spPr bwMode="auto">
          <a:xfrm>
            <a:off x="8873171" y="3058956"/>
            <a:ext cx="257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D</a:t>
            </a:r>
          </a:p>
        </p:txBody>
      </p:sp>
      <p:sp>
        <p:nvSpPr>
          <p:cNvPr id="43" name="TextBox 59"/>
          <p:cNvSpPr txBox="1">
            <a:spLocks noChangeArrowheads="1"/>
          </p:cNvSpPr>
          <p:nvPr/>
        </p:nvSpPr>
        <p:spPr bwMode="auto">
          <a:xfrm>
            <a:off x="8068492" y="6189619"/>
            <a:ext cx="3410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D</a:t>
            </a:r>
          </a:p>
        </p:txBody>
      </p:sp>
      <p:sp>
        <p:nvSpPr>
          <p:cNvPr id="44" name="TextBox 60"/>
          <p:cNvSpPr txBox="1">
            <a:spLocks noChangeArrowheads="1"/>
          </p:cNvSpPr>
          <p:nvPr/>
        </p:nvSpPr>
        <p:spPr bwMode="auto">
          <a:xfrm>
            <a:off x="6203906" y="1649285"/>
            <a:ext cx="323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D</a:t>
            </a:r>
          </a:p>
        </p:txBody>
      </p:sp>
      <p:sp>
        <p:nvSpPr>
          <p:cNvPr id="45" name="TextBox 62"/>
          <p:cNvSpPr txBox="1">
            <a:spLocks noChangeArrowheads="1"/>
          </p:cNvSpPr>
          <p:nvPr/>
        </p:nvSpPr>
        <p:spPr bwMode="auto">
          <a:xfrm>
            <a:off x="7777030" y="1632651"/>
            <a:ext cx="311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/>
              <a:t>D</a:t>
            </a:r>
          </a:p>
        </p:txBody>
      </p:sp>
      <p:sp>
        <p:nvSpPr>
          <p:cNvPr id="46" name="TextBox 63"/>
          <p:cNvSpPr txBox="1">
            <a:spLocks noChangeArrowheads="1"/>
          </p:cNvSpPr>
          <p:nvPr/>
        </p:nvSpPr>
        <p:spPr bwMode="auto">
          <a:xfrm>
            <a:off x="7175596" y="4377260"/>
            <a:ext cx="323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D</a:t>
            </a:r>
          </a:p>
        </p:txBody>
      </p:sp>
      <p:sp>
        <p:nvSpPr>
          <p:cNvPr id="47" name="Rectangle 101"/>
          <p:cNvSpPr>
            <a:spLocks noChangeArrowheads="1"/>
          </p:cNvSpPr>
          <p:nvPr/>
        </p:nvSpPr>
        <p:spPr bwMode="auto">
          <a:xfrm>
            <a:off x="10956572" y="338617"/>
            <a:ext cx="139535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</a:t>
            </a:r>
          </a:p>
        </p:txBody>
      </p:sp>
      <p:sp>
        <p:nvSpPr>
          <p:cNvPr id="48" name="Rectangle 101"/>
          <p:cNvSpPr>
            <a:spLocks noChangeArrowheads="1"/>
          </p:cNvSpPr>
          <p:nvPr/>
        </p:nvSpPr>
        <p:spPr bwMode="auto">
          <a:xfrm>
            <a:off x="10750807" y="1755663"/>
            <a:ext cx="139535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</a:t>
            </a:r>
          </a:p>
        </p:txBody>
      </p:sp>
      <p:sp>
        <p:nvSpPr>
          <p:cNvPr id="49" name="Rectangle 101"/>
          <p:cNvSpPr>
            <a:spLocks noChangeArrowheads="1"/>
          </p:cNvSpPr>
          <p:nvPr/>
        </p:nvSpPr>
        <p:spPr bwMode="auto">
          <a:xfrm>
            <a:off x="10627092" y="3120466"/>
            <a:ext cx="139535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3</a:t>
            </a:r>
          </a:p>
        </p:txBody>
      </p:sp>
      <p:sp>
        <p:nvSpPr>
          <p:cNvPr id="50" name="Rectangle 101"/>
          <p:cNvSpPr>
            <a:spLocks noChangeArrowheads="1"/>
          </p:cNvSpPr>
          <p:nvPr/>
        </p:nvSpPr>
        <p:spPr bwMode="auto">
          <a:xfrm>
            <a:off x="10258893" y="4839223"/>
            <a:ext cx="139535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4</a:t>
            </a:r>
          </a:p>
        </p:txBody>
      </p:sp>
      <p:pic>
        <p:nvPicPr>
          <p:cNvPr id="51" name="Tdn cau 1-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57119" y="1519831"/>
            <a:ext cx="609600" cy="609600"/>
          </a:xfrm>
          <a:prstGeom prst="rect">
            <a:avLst/>
          </a:prstGeom>
        </p:spPr>
      </p:pic>
      <p:pic>
        <p:nvPicPr>
          <p:cNvPr id="52" name="Tdn cau 3-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79836" y="4487037"/>
            <a:ext cx="609600" cy="609600"/>
          </a:xfrm>
          <a:prstGeom prst="rect">
            <a:avLst/>
          </a:prstGeom>
        </p:spPr>
      </p:pic>
      <p:pic>
        <p:nvPicPr>
          <p:cNvPr id="53" name="Tao doc nhac so 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79710" y="120488"/>
            <a:ext cx="609600" cy="609600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286547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198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2211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1430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47" grpId="0"/>
      <p:bldP spid="48" grpId="0"/>
      <p:bldP spid="49" grpId="0"/>
      <p:bldP spid="5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1"/>
          <p:cNvSpPr>
            <a:spLocks noChangeArrowheads="1" noChangeShapeType="1" noTextEdit="1"/>
          </p:cNvSpPr>
          <p:nvPr/>
        </p:nvSpPr>
        <p:spPr bwMode="auto">
          <a:xfrm>
            <a:off x="1484970" y="445552"/>
            <a:ext cx="5421313" cy="64055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I.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Thường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thức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âm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nhạc</a:t>
            </a:r>
            <a:endParaRPr lang="en-US" sz="3600" b="1" i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5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6" r="10730" b="18893"/>
          <a:stretch>
            <a:fillRect/>
          </a:stretch>
        </p:blipFill>
        <p:spPr bwMode="auto">
          <a:xfrm rot="20411539">
            <a:off x="253865" y="504506"/>
            <a:ext cx="1028700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1" descr="maxresdefaul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140" y="4332513"/>
            <a:ext cx="2255838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1233350" y="1216017"/>
            <a:ext cx="8458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khèn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47"/>
          <p:cNvSpPr>
            <a:spLocks noChangeArrowheads="1"/>
          </p:cNvSpPr>
          <p:nvPr/>
        </p:nvSpPr>
        <p:spPr bwMode="auto">
          <a:xfrm>
            <a:off x="1215356" y="2497428"/>
            <a:ext cx="75527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khèn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tr. 42)</a:t>
            </a:r>
          </a:p>
        </p:txBody>
      </p:sp>
      <p:sp>
        <p:nvSpPr>
          <p:cNvPr id="11" name="Rectangle 48"/>
          <p:cNvSpPr>
            <a:spLocks noChangeArrowheads="1"/>
          </p:cNvSpPr>
          <p:nvPr/>
        </p:nvSpPr>
        <p:spPr bwMode="auto">
          <a:xfrm>
            <a:off x="0" y="2969841"/>
            <a:ext cx="12070079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Khèn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Nam.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Khèn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kềnh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ma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1550" y="1717411"/>
            <a:ext cx="866775" cy="676275"/>
          </a:xfrm>
          <a:prstGeom prst="rect">
            <a:avLst/>
          </a:prstGeom>
        </p:spPr>
      </p:pic>
      <p:sp>
        <p:nvSpPr>
          <p:cNvPr id="15" name="Rectangle 43"/>
          <p:cNvSpPr>
            <a:spLocks/>
          </p:cNvSpPr>
          <p:nvPr/>
        </p:nvSpPr>
        <p:spPr bwMode="auto">
          <a:xfrm>
            <a:off x="7330440" y="1988240"/>
            <a:ext cx="1371600" cy="434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 b="1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Line 44"/>
          <p:cNvSpPr>
            <a:spLocks noChangeShapeType="1"/>
          </p:cNvSpPr>
          <p:nvPr/>
        </p:nvSpPr>
        <p:spPr bwMode="auto">
          <a:xfrm>
            <a:off x="8702040" y="2194615"/>
            <a:ext cx="8382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Rectangle 38"/>
          <p:cNvSpPr>
            <a:spLocks/>
          </p:cNvSpPr>
          <p:nvPr/>
        </p:nvSpPr>
        <p:spPr bwMode="auto">
          <a:xfrm>
            <a:off x="2701835" y="1992082"/>
            <a:ext cx="990600" cy="434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 b="1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" name="Line 39"/>
          <p:cNvSpPr>
            <a:spLocks noChangeShapeType="1"/>
          </p:cNvSpPr>
          <p:nvPr/>
        </p:nvSpPr>
        <p:spPr bwMode="auto">
          <a:xfrm>
            <a:off x="3768635" y="2220682"/>
            <a:ext cx="8382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8475" y="1882544"/>
            <a:ext cx="866775" cy="676275"/>
          </a:xfrm>
          <a:prstGeom prst="rect">
            <a:avLst/>
          </a:prstGeom>
        </p:spPr>
      </p:pic>
      <p:pic>
        <p:nvPicPr>
          <p:cNvPr id="2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6" r="10730" b="18893"/>
          <a:stretch>
            <a:fillRect/>
          </a:stretch>
        </p:blipFill>
        <p:spPr bwMode="auto">
          <a:xfrm>
            <a:off x="372026" y="2487440"/>
            <a:ext cx="710621" cy="492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6" r="10730" b="18893"/>
          <a:stretch>
            <a:fillRect/>
          </a:stretch>
        </p:blipFill>
        <p:spPr bwMode="auto">
          <a:xfrm>
            <a:off x="412904" y="1216017"/>
            <a:ext cx="710621" cy="492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3" t="68163" r="22180" b="9192"/>
          <a:stretch/>
        </p:blipFill>
        <p:spPr bwMode="auto">
          <a:xfrm>
            <a:off x="5311756" y="4158158"/>
            <a:ext cx="3618413" cy="23382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611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7159" r="1103" b="34030"/>
          <a:stretch/>
        </p:blipFill>
        <p:spPr bwMode="auto">
          <a:xfrm>
            <a:off x="431072" y="1061583"/>
            <a:ext cx="11273245" cy="533921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val 5"/>
          <p:cNvSpPr/>
          <p:nvPr/>
        </p:nvSpPr>
        <p:spPr>
          <a:xfrm>
            <a:off x="3618410" y="2782389"/>
            <a:ext cx="744583" cy="74458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6067695" y="4371703"/>
            <a:ext cx="744583" cy="74458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50331" y="3526970"/>
            <a:ext cx="561703" cy="64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8575767" y="4906418"/>
            <a:ext cx="653144" cy="74458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loud Callout 11"/>
          <p:cNvSpPr/>
          <p:nvPr/>
        </p:nvSpPr>
        <p:spPr>
          <a:xfrm>
            <a:off x="8059782" y="431074"/>
            <a:ext cx="2573383" cy="1554481"/>
          </a:xfrm>
          <a:prstGeom prst="cloudCallout">
            <a:avLst>
              <a:gd name="adj1" fmla="val -40894"/>
              <a:gd name="adj2" fmla="val 1474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143125" y="3929064"/>
            <a:ext cx="828675" cy="700086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174807" y="4371704"/>
            <a:ext cx="940118" cy="876072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9056437" y="4629150"/>
            <a:ext cx="940118" cy="1087594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867999" y="3526969"/>
            <a:ext cx="940118" cy="640081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13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8"/>
          <p:cNvSpPr>
            <a:spLocks noChangeArrowheads="1"/>
          </p:cNvSpPr>
          <p:nvPr/>
        </p:nvSpPr>
        <p:spPr bwMode="auto">
          <a:xfrm>
            <a:off x="235131" y="352697"/>
            <a:ext cx="1174725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Khèn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29"/>
          <p:cNvSpPr>
            <a:spLocks noChangeArrowheads="1"/>
          </p:cNvSpPr>
          <p:nvPr/>
        </p:nvSpPr>
        <p:spPr bwMode="auto">
          <a:xfrm>
            <a:off x="126751" y="1633367"/>
            <a:ext cx="11964011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Khèn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đệm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Khèn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6" r="10730" b="18893"/>
          <a:stretch>
            <a:fillRect/>
          </a:stretch>
        </p:blipFill>
        <p:spPr bwMode="auto">
          <a:xfrm>
            <a:off x="126751" y="149245"/>
            <a:ext cx="710621" cy="492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331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00" y="304799"/>
            <a:ext cx="5415545" cy="624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491" y="304799"/>
            <a:ext cx="5390011" cy="6329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958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6"/>
          <p:cNvSpPr>
            <a:spLocks noChangeArrowheads="1"/>
          </p:cNvSpPr>
          <p:nvPr/>
        </p:nvSpPr>
        <p:spPr bwMode="auto">
          <a:xfrm>
            <a:off x="1204651" y="107972"/>
            <a:ext cx="712941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43)</a:t>
            </a:r>
          </a:p>
        </p:txBody>
      </p:sp>
      <p:sp>
        <p:nvSpPr>
          <p:cNvPr id="8" name="Rectangle 27"/>
          <p:cNvSpPr>
            <a:spLocks noChangeArrowheads="1"/>
          </p:cNvSpPr>
          <p:nvPr/>
        </p:nvSpPr>
        <p:spPr bwMode="auto">
          <a:xfrm>
            <a:off x="346300" y="569655"/>
            <a:ext cx="11558296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</p:txBody>
      </p:sp>
      <p:sp>
        <p:nvSpPr>
          <p:cNvPr id="9" name="Rectangle 28"/>
          <p:cNvSpPr>
            <a:spLocks noChangeArrowheads="1"/>
          </p:cNvSpPr>
          <p:nvPr/>
        </p:nvSpPr>
        <p:spPr bwMode="auto">
          <a:xfrm>
            <a:off x="76246" y="2139315"/>
            <a:ext cx="12098404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nứa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mấu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trẻo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đệm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676" y="4628546"/>
            <a:ext cx="41148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32"/>
          <p:cNvSpPr>
            <a:spLocks noChangeArrowheads="1"/>
          </p:cNvSpPr>
          <p:nvPr/>
        </p:nvSpPr>
        <p:spPr bwMode="auto">
          <a:xfrm>
            <a:off x="3473959" y="6133269"/>
            <a:ext cx="1295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33"/>
          <p:cNvSpPr>
            <a:spLocks noChangeArrowheads="1"/>
          </p:cNvSpPr>
          <p:nvPr/>
        </p:nvSpPr>
        <p:spPr bwMode="auto">
          <a:xfrm>
            <a:off x="787792" y="6063227"/>
            <a:ext cx="1676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6" r="10730" b="18893"/>
          <a:stretch>
            <a:fillRect/>
          </a:stretch>
        </p:blipFill>
        <p:spPr bwMode="auto">
          <a:xfrm>
            <a:off x="375477" y="92628"/>
            <a:ext cx="710621" cy="492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913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663" y="1130608"/>
            <a:ext cx="3028950" cy="231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32"/>
          <p:cNvSpPr>
            <a:spLocks noChangeArrowheads="1"/>
          </p:cNvSpPr>
          <p:nvPr/>
        </p:nvSpPr>
        <p:spPr bwMode="auto">
          <a:xfrm>
            <a:off x="1372881" y="303237"/>
            <a:ext cx="864863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19" name="Picture 36" descr="1t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043" y="1130608"/>
            <a:ext cx="3581654" cy="278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2"/>
          <p:cNvSpPr>
            <a:spLocks noChangeArrowheads="1"/>
          </p:cNvSpPr>
          <p:nvPr/>
        </p:nvSpPr>
        <p:spPr bwMode="auto">
          <a:xfrm>
            <a:off x="1477384" y="4274346"/>
            <a:ext cx="864863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=&gt;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endParaRPr lang="en-US" altLang="en-US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7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1"/>
          <p:cNvSpPr>
            <a:spLocks noChangeArrowheads="1" noChangeShapeType="1" noTextEdit="1"/>
          </p:cNvSpPr>
          <p:nvPr/>
        </p:nvSpPr>
        <p:spPr bwMode="auto">
          <a:xfrm>
            <a:off x="1560442" y="213901"/>
            <a:ext cx="10155307" cy="126220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600" b="1" i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i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i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b="1" i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i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pic>
        <p:nvPicPr>
          <p:cNvPr id="5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6" r="10730" b="18893"/>
          <a:stretch>
            <a:fillRect/>
          </a:stretch>
        </p:blipFill>
        <p:spPr bwMode="auto">
          <a:xfrm rot="20411539">
            <a:off x="318937" y="498063"/>
            <a:ext cx="1028700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01"/>
          <p:cNvSpPr>
            <a:spLocks noChangeArrowheads="1"/>
          </p:cNvSpPr>
          <p:nvPr/>
        </p:nvSpPr>
        <p:spPr bwMode="auto">
          <a:xfrm>
            <a:off x="6574970" y="2004139"/>
            <a:ext cx="19050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BC5795-5E3F-6222-F3F8-641B5B2F9418}"/>
              </a:ext>
            </a:extLst>
          </p:cNvPr>
          <p:cNvSpPr txBox="1"/>
          <p:nvPr/>
        </p:nvSpPr>
        <p:spPr>
          <a:xfrm>
            <a:off x="3189039" y="3797238"/>
            <a:ext cx="67718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GB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GB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GB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GB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B4785C-0D95-4711-381B-9CA9701D5546}"/>
              </a:ext>
            </a:extLst>
          </p:cNvPr>
          <p:cNvSpPr txBox="1"/>
          <p:nvPr/>
        </p:nvSpPr>
        <p:spPr>
          <a:xfrm>
            <a:off x="1708109" y="2807239"/>
            <a:ext cx="67718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GB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GB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GB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22)</a:t>
            </a:r>
          </a:p>
        </p:txBody>
      </p:sp>
    </p:spTree>
    <p:extLst>
      <p:ext uri="{BB962C8B-B14F-4D97-AF65-F5344CB8AC3E}">
        <p14:creationId xmlns:p14="http://schemas.microsoft.com/office/powerpoint/2010/main" val="381321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" t="9951" b="19187"/>
          <a:stretch/>
        </p:blipFill>
        <p:spPr bwMode="auto">
          <a:xfrm>
            <a:off x="1467718" y="1671695"/>
            <a:ext cx="9732346" cy="2012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Thang 5 am di l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3952" y="2966890"/>
            <a:ext cx="466648" cy="466648"/>
          </a:xfrm>
          <a:prstGeom prst="rect">
            <a:avLst/>
          </a:prstGeom>
        </p:spPr>
      </p:pic>
      <p:pic>
        <p:nvPicPr>
          <p:cNvPr id="40" name="Thang 5 am di xuo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00064" y="1465049"/>
            <a:ext cx="383464" cy="383464"/>
          </a:xfrm>
          <a:prstGeom prst="rect">
            <a:avLst/>
          </a:prstGeom>
        </p:spPr>
      </p:pic>
      <p:sp>
        <p:nvSpPr>
          <p:cNvPr id="41" name="WordArt 11"/>
          <p:cNvSpPr>
            <a:spLocks noChangeArrowheads="1" noChangeShapeType="1" noTextEdit="1"/>
          </p:cNvSpPr>
          <p:nvPr/>
        </p:nvSpPr>
        <p:spPr bwMode="auto">
          <a:xfrm>
            <a:off x="1678578" y="213901"/>
            <a:ext cx="5421313" cy="64055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* Cao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độ</a:t>
            </a:r>
            <a:endParaRPr lang="en-US" sz="3600" b="1" i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42" name="Rectangle 101"/>
          <p:cNvSpPr>
            <a:spLocks noChangeArrowheads="1"/>
          </p:cNvSpPr>
          <p:nvPr/>
        </p:nvSpPr>
        <p:spPr bwMode="auto">
          <a:xfrm>
            <a:off x="2220849" y="3890371"/>
            <a:ext cx="76401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</a:p>
        </p:txBody>
      </p:sp>
      <p:sp>
        <p:nvSpPr>
          <p:cNvPr id="43" name="Rectangle 101"/>
          <p:cNvSpPr>
            <a:spLocks noChangeArrowheads="1"/>
          </p:cNvSpPr>
          <p:nvPr/>
        </p:nvSpPr>
        <p:spPr bwMode="auto">
          <a:xfrm>
            <a:off x="3625219" y="3890370"/>
            <a:ext cx="76401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D</a:t>
            </a:r>
          </a:p>
        </p:txBody>
      </p:sp>
      <p:sp>
        <p:nvSpPr>
          <p:cNvPr id="44" name="Rectangle 101"/>
          <p:cNvSpPr>
            <a:spLocks noChangeArrowheads="1"/>
          </p:cNvSpPr>
          <p:nvPr/>
        </p:nvSpPr>
        <p:spPr bwMode="auto">
          <a:xfrm>
            <a:off x="5029589" y="3890369"/>
            <a:ext cx="76401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E</a:t>
            </a:r>
          </a:p>
        </p:txBody>
      </p:sp>
      <p:sp>
        <p:nvSpPr>
          <p:cNvPr id="45" name="Rectangle 101"/>
          <p:cNvSpPr>
            <a:spLocks noChangeArrowheads="1"/>
          </p:cNvSpPr>
          <p:nvPr/>
        </p:nvSpPr>
        <p:spPr bwMode="auto">
          <a:xfrm>
            <a:off x="6433959" y="3890368"/>
            <a:ext cx="76401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G</a:t>
            </a:r>
          </a:p>
        </p:txBody>
      </p:sp>
      <p:sp>
        <p:nvSpPr>
          <p:cNvPr id="46" name="Rectangle 101"/>
          <p:cNvSpPr>
            <a:spLocks noChangeArrowheads="1"/>
          </p:cNvSpPr>
          <p:nvPr/>
        </p:nvSpPr>
        <p:spPr bwMode="auto">
          <a:xfrm>
            <a:off x="7838329" y="3890367"/>
            <a:ext cx="76401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47" name="Rectangle 101"/>
          <p:cNvSpPr>
            <a:spLocks noChangeArrowheads="1"/>
          </p:cNvSpPr>
          <p:nvPr/>
        </p:nvSpPr>
        <p:spPr bwMode="auto">
          <a:xfrm>
            <a:off x="9440706" y="3866155"/>
            <a:ext cx="76401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</a:p>
        </p:txBody>
      </p:sp>
      <p:sp>
        <p:nvSpPr>
          <p:cNvPr id="48" name="Rectangle 101"/>
          <p:cNvSpPr>
            <a:spLocks noChangeArrowheads="1"/>
          </p:cNvSpPr>
          <p:nvPr/>
        </p:nvSpPr>
        <p:spPr bwMode="auto">
          <a:xfrm>
            <a:off x="2011840" y="4571866"/>
            <a:ext cx="8881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ĐỒ</a:t>
            </a:r>
          </a:p>
        </p:txBody>
      </p:sp>
      <p:sp>
        <p:nvSpPr>
          <p:cNvPr id="49" name="Rectangle 101"/>
          <p:cNvSpPr>
            <a:spLocks noChangeArrowheads="1"/>
          </p:cNvSpPr>
          <p:nvPr/>
        </p:nvSpPr>
        <p:spPr bwMode="auto">
          <a:xfrm>
            <a:off x="3501122" y="4571866"/>
            <a:ext cx="8881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RÊ</a:t>
            </a:r>
          </a:p>
        </p:txBody>
      </p:sp>
      <p:sp>
        <p:nvSpPr>
          <p:cNvPr id="50" name="Rectangle 101"/>
          <p:cNvSpPr>
            <a:spLocks noChangeArrowheads="1"/>
          </p:cNvSpPr>
          <p:nvPr/>
        </p:nvSpPr>
        <p:spPr bwMode="auto">
          <a:xfrm>
            <a:off x="4990404" y="4571866"/>
            <a:ext cx="8881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MI</a:t>
            </a:r>
          </a:p>
        </p:txBody>
      </p:sp>
      <p:sp>
        <p:nvSpPr>
          <p:cNvPr id="51" name="Rectangle 101"/>
          <p:cNvSpPr>
            <a:spLocks noChangeArrowheads="1"/>
          </p:cNvSpPr>
          <p:nvPr/>
        </p:nvSpPr>
        <p:spPr bwMode="auto">
          <a:xfrm>
            <a:off x="6283741" y="4571866"/>
            <a:ext cx="101839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SON</a:t>
            </a:r>
          </a:p>
        </p:txBody>
      </p:sp>
      <p:sp>
        <p:nvSpPr>
          <p:cNvPr id="52" name="Rectangle 101"/>
          <p:cNvSpPr>
            <a:spLocks noChangeArrowheads="1"/>
          </p:cNvSpPr>
          <p:nvPr/>
        </p:nvSpPr>
        <p:spPr bwMode="auto">
          <a:xfrm>
            <a:off x="7583950" y="4571865"/>
            <a:ext cx="101839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LA</a:t>
            </a:r>
          </a:p>
        </p:txBody>
      </p:sp>
      <p:sp>
        <p:nvSpPr>
          <p:cNvPr id="53" name="Rectangle 101"/>
          <p:cNvSpPr>
            <a:spLocks noChangeArrowheads="1"/>
          </p:cNvSpPr>
          <p:nvPr/>
        </p:nvSpPr>
        <p:spPr bwMode="auto">
          <a:xfrm>
            <a:off x="9276049" y="4571864"/>
            <a:ext cx="101839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ĐÔ</a:t>
            </a:r>
          </a:p>
        </p:txBody>
      </p:sp>
      <p:pic>
        <p:nvPicPr>
          <p:cNvPr id="19" name="Picture 18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8" t="57745" r="63081" b="22554"/>
          <a:stretch/>
        </p:blipFill>
        <p:spPr bwMode="auto">
          <a:xfrm>
            <a:off x="2132046" y="1465049"/>
            <a:ext cx="767906" cy="5074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08" t="48913" r="51460" b="30706"/>
          <a:stretch/>
        </p:blipFill>
        <p:spPr bwMode="auto">
          <a:xfrm>
            <a:off x="3377071" y="1572857"/>
            <a:ext cx="737730" cy="517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47" t="40080" r="39462" b="46334"/>
          <a:stretch/>
        </p:blipFill>
        <p:spPr bwMode="auto">
          <a:xfrm>
            <a:off x="4671689" y="1691920"/>
            <a:ext cx="945339" cy="3822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Picture 21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53" t="14265" r="13229" b="70110"/>
          <a:stretch/>
        </p:blipFill>
        <p:spPr bwMode="auto">
          <a:xfrm>
            <a:off x="6402413" y="1513796"/>
            <a:ext cx="899722" cy="5603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icture 22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21" t="5434" r="1610" b="82338"/>
          <a:stretch/>
        </p:blipFill>
        <p:spPr bwMode="auto">
          <a:xfrm>
            <a:off x="7958345" y="1572857"/>
            <a:ext cx="741518" cy="3996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Picture 23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1" t="70651" r="76565" b="12366"/>
          <a:stretch/>
        </p:blipFill>
        <p:spPr bwMode="auto">
          <a:xfrm>
            <a:off x="10647317" y="213901"/>
            <a:ext cx="381000" cy="2381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Picture 24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85" t="25815" r="27096" b="57881"/>
          <a:stretch/>
        </p:blipFill>
        <p:spPr bwMode="auto">
          <a:xfrm>
            <a:off x="11391796" y="277003"/>
            <a:ext cx="361950" cy="2571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Picture 25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8" t="57745" r="63081" b="22554"/>
          <a:stretch/>
        </p:blipFill>
        <p:spPr bwMode="auto">
          <a:xfrm>
            <a:off x="9401293" y="1319349"/>
            <a:ext cx="767906" cy="5790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8709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5479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569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1210</TotalTime>
  <Words>514</Words>
  <Application>Microsoft Office PowerPoint</Application>
  <PresentationFormat>Widescreen</PresentationFormat>
  <Paragraphs>155</Paragraphs>
  <Slides>13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101</cp:revision>
  <dcterms:created xsi:type="dcterms:W3CDTF">2022-01-22T16:20:37Z</dcterms:created>
  <dcterms:modified xsi:type="dcterms:W3CDTF">2026-02-09T11:12:09Z</dcterms:modified>
</cp:coreProperties>
</file>