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1" r:id="rId3"/>
    <p:sldId id="278" r:id="rId4"/>
    <p:sldId id="280" r:id="rId5"/>
    <p:sldId id="281" r:id="rId6"/>
    <p:sldId id="286" r:id="rId7"/>
    <p:sldId id="282" r:id="rId8"/>
    <p:sldId id="283" r:id="rId9"/>
    <p:sldId id="284" r:id="rId10"/>
    <p:sldId id="279" r:id="rId11"/>
    <p:sldId id="274" r:id="rId12"/>
    <p:sldId id="289" r:id="rId13"/>
    <p:sldId id="290" r:id="rId14"/>
    <p:sldId id="288" r:id="rId15"/>
    <p:sldId id="28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8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8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2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5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7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D0F02-5062-41DF-97D3-970B249E6828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5.wav"/><Relationship Id="rId7" Type="http://schemas.openxmlformats.org/officeDocument/2006/relationships/image" Target="../media/image1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5"/>
          <p:cNvSpPr>
            <a:spLocks noChangeArrowheads="1" noChangeShapeType="1" noTextEdit="1"/>
          </p:cNvSpPr>
          <p:nvPr/>
        </p:nvSpPr>
        <p:spPr bwMode="auto">
          <a:xfrm>
            <a:off x="3322320" y="224551"/>
            <a:ext cx="8564880" cy="5337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i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760" y="1676959"/>
            <a:ext cx="102456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9686" y="3271328"/>
            <a:ext cx="4325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0642" y="96907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TIẾT 20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83675" y="3269660"/>
            <a:ext cx="3566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6" y="4960783"/>
            <a:ext cx="4988154" cy="185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1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3" y="1630321"/>
            <a:ext cx="5556881" cy="449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82"/>
          <a:stretch>
            <a:fillRect/>
          </a:stretch>
        </p:blipFill>
        <p:spPr bwMode="auto">
          <a:xfrm>
            <a:off x="5925013" y="2452730"/>
            <a:ext cx="4870365" cy="420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2474" y="102189"/>
            <a:ext cx="11867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Dan t rung (Bo 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2858" y="1001052"/>
            <a:ext cx="609600" cy="609600"/>
          </a:xfrm>
          <a:prstGeom prst="rect">
            <a:avLst/>
          </a:prstGeom>
        </p:spPr>
      </p:pic>
      <p:pic>
        <p:nvPicPr>
          <p:cNvPr id="6" name="Cong chieng (Bo gd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52458" y="3213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96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4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3207792" y="294456"/>
            <a:ext cx="586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HƯỚNG DẪN TỰ HỌC</a:t>
            </a:r>
          </a:p>
        </p:txBody>
      </p:sp>
      <p:pic>
        <p:nvPicPr>
          <p:cNvPr id="48131" name="Picture 3" descr="BHOM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622878"/>
            <a:ext cx="8763000" cy="93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6" name="Rectangle 8"/>
          <p:cNvSpPr>
            <a:spLocks/>
          </p:cNvSpPr>
          <p:nvPr/>
        </p:nvSpPr>
        <p:spPr bwMode="auto">
          <a:xfrm>
            <a:off x="115952" y="2230781"/>
            <a:ext cx="11072370" cy="101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Sưu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tầm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hòa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tấu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tấu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cồng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chiêng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   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3600" b="1" baseline="3000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rưng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 </a:t>
            </a:r>
          </a:p>
        </p:txBody>
      </p:sp>
      <p:sp>
        <p:nvSpPr>
          <p:cNvPr id="2" name="Sun 1">
            <a:hlinkClick r:id="rId3" action="ppaction://hlinksldjump"/>
          </p:cNvPr>
          <p:cNvSpPr/>
          <p:nvPr/>
        </p:nvSpPr>
        <p:spPr>
          <a:xfrm>
            <a:off x="11466433" y="5455404"/>
            <a:ext cx="543597" cy="836908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115952" y="1123945"/>
            <a:ext cx="10767554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4:   </a:t>
            </a:r>
          </a:p>
        </p:txBody>
      </p:sp>
      <p:sp>
        <p:nvSpPr>
          <p:cNvPr id="10" name="Rectangle 6"/>
          <p:cNvSpPr>
            <a:spLocks/>
          </p:cNvSpPr>
          <p:nvPr/>
        </p:nvSpPr>
        <p:spPr bwMode="auto">
          <a:xfrm>
            <a:off x="757715" y="1695928"/>
            <a:ext cx="10767554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+ Cao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endParaRPr lang="en-US" altLang="en-US" sz="36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654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394"/>
            <a:ext cx="12192000" cy="61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3638027"/>
            <a:ext cx="10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76530" y="2289174"/>
            <a:ext cx="10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6393" y="2289174"/>
            <a:ext cx="10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17405" y="3638027"/>
            <a:ext cx="10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32510" y="5084689"/>
            <a:ext cx="1023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43142" y="5192735"/>
            <a:ext cx="62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4833" y="5084689"/>
            <a:ext cx="62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6471" y="2412284"/>
            <a:ext cx="62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56497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394"/>
            <a:ext cx="12192000" cy="61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43142" y="5192735"/>
            <a:ext cx="62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54833" y="5084689"/>
            <a:ext cx="62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6471" y="2412284"/>
            <a:ext cx="623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Oval 13"/>
          <p:cNvSpPr/>
          <p:nvPr/>
        </p:nvSpPr>
        <p:spPr>
          <a:xfrm>
            <a:off x="1326107" y="2466876"/>
            <a:ext cx="543635" cy="808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41277" y="3862444"/>
            <a:ext cx="543635" cy="808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127241" y="5322063"/>
            <a:ext cx="543635" cy="8085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8984" y="5114809"/>
            <a:ext cx="2606722" cy="527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007252" y="5051980"/>
            <a:ext cx="2733536" cy="5270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98903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7" b="38342"/>
          <a:stretch/>
        </p:blipFill>
        <p:spPr bwMode="auto">
          <a:xfrm>
            <a:off x="31844" y="3111689"/>
            <a:ext cx="12192000" cy="69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28190" b="57198"/>
          <a:stretch/>
        </p:blipFill>
        <p:spPr bwMode="auto">
          <a:xfrm>
            <a:off x="998561" y="1296537"/>
            <a:ext cx="11168418" cy="90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71423" b="11970"/>
          <a:stretch/>
        </p:blipFill>
        <p:spPr>
          <a:xfrm>
            <a:off x="27296" y="4722126"/>
            <a:ext cx="12193057" cy="1023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5970" y="2115400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0674" y="2120285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75462" y="2109078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434" y="2097871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3406" y="208666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48070" y="212028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4875" y="2153904"/>
            <a:ext cx="518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4117" y="215390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8505" y="2185577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2894" y="219728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86993" y="214219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1092" y="2087098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55191" y="2032003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4506" y="3618594"/>
            <a:ext cx="4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86639" y="367613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89588" y="363813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5164" y="3711221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14029" y="3658602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1341" y="3647395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72679" y="3690780"/>
            <a:ext cx="374173" cy="650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08660" y="3676131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81121" y="3661482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53582" y="3646833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26043" y="3632184"/>
            <a:ext cx="361633" cy="663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27642" y="3617535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98081" y="5509813"/>
            <a:ext cx="30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19105" y="555657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40129" y="5603343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79777" y="5581868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96849" y="558186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82624" y="555657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68399" y="5531287"/>
            <a:ext cx="282399" cy="6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97739" y="5680381"/>
            <a:ext cx="30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95063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40815" y="5597459"/>
            <a:ext cx="226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Rectangle 16"/>
          <p:cNvSpPr>
            <a:spLocks/>
          </p:cNvSpPr>
          <p:nvPr/>
        </p:nvSpPr>
        <p:spPr bwMode="auto">
          <a:xfrm>
            <a:off x="368518" y="275952"/>
            <a:ext cx="3700819" cy="46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Cao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i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97790" y="238332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00253" y="238832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48124" y="225684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95995" y="212536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43866" y="199388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091737" y="186240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739608" y="173092"/>
            <a:ext cx="64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387479" y="159944"/>
            <a:ext cx="89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</p:spTree>
    <p:extLst>
      <p:ext uri="{BB962C8B-B14F-4D97-AF65-F5344CB8AC3E}">
        <p14:creationId xmlns:p14="http://schemas.microsoft.com/office/powerpoint/2010/main" val="90756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52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5066" y="89769"/>
            <a:ext cx="8934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4692" y="848521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Mùa xuân ơi. KARAOKE - LỚP 7. KẾT NỐI TRI 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4088" y="1675845"/>
            <a:ext cx="2028824" cy="8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5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2474" y="102189"/>
            <a:ext cx="118676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571" y="1548739"/>
            <a:ext cx="711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068" y="2133514"/>
            <a:ext cx="117435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2474" y="3355341"/>
            <a:ext cx="10404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194" y="4372259"/>
            <a:ext cx="437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8126" y="4372259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+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24252" y="3368404"/>
            <a:ext cx="3977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64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60075"/>
            <a:ext cx="711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28" y="1037238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501" y="3000658"/>
            <a:ext cx="437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629" y="1622013"/>
            <a:ext cx="2495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501" y="2215583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0628" y="3585433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4501" y="4179003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7897" y="220423"/>
            <a:ext cx="4428307" cy="3464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6388" y="2669556"/>
            <a:ext cx="3046640" cy="4067421"/>
          </a:xfrm>
          <a:prstGeom prst="rect">
            <a:avLst/>
          </a:prstGeom>
        </p:spPr>
      </p:pic>
      <p:pic>
        <p:nvPicPr>
          <p:cNvPr id="5" name="CHIENG H'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5650" y="3877820"/>
            <a:ext cx="3352800" cy="2286000"/>
          </a:xfrm>
          <a:prstGeom prst="rect">
            <a:avLst/>
          </a:prstGeom>
        </p:spPr>
      </p:pic>
      <p:pic>
        <p:nvPicPr>
          <p:cNvPr id="6" name="T rung thieu nh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7481" y="4754982"/>
            <a:ext cx="2751591" cy="187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83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02474" y="320830"/>
            <a:ext cx="711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628" y="1037238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296082"/>
            <a:ext cx="266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952562"/>
            <a:ext cx="2376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44783" y="2367787"/>
            <a:ext cx="984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326" y="3131825"/>
            <a:ext cx="5784188" cy="34566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126" y="3528542"/>
            <a:ext cx="6653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603750"/>
            <a:ext cx="74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486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86" y="-176211"/>
            <a:ext cx="7043697" cy="6144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989853" cy="488882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6323" y="5321648"/>
            <a:ext cx="12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5434" y="5967979"/>
            <a:ext cx="1959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98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0626" y="179081"/>
            <a:ext cx="437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754" y="763856"/>
            <a:ext cx="2508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6753" y="3447483"/>
            <a:ext cx="461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42" y="179081"/>
            <a:ext cx="5081450" cy="60324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633" y="763856"/>
            <a:ext cx="4185551" cy="557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82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0626" y="179081"/>
            <a:ext cx="4376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908" y="1195826"/>
            <a:ext cx="250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88612" y="2271136"/>
            <a:ext cx="236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3392" y="1220624"/>
            <a:ext cx="4899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</a:rPr>
              <a:t>Đ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ược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ống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8786" y="2295934"/>
            <a:ext cx="2364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Tre,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nứa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45" y="134496"/>
            <a:ext cx="5301468" cy="67235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6754" y="1673962"/>
            <a:ext cx="662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</a:rPr>
              <a:t>nứa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dài</a:t>
            </a:r>
            <a:r>
              <a:rPr lang="en-US" altLang="en-US" sz="3200" b="1" dirty="0"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ngắn</a:t>
            </a:r>
            <a:r>
              <a:rPr lang="en-US" altLang="en-US" sz="3200" b="1" dirty="0">
                <a:latin typeface="Times New Roman" panose="02020603050405020304" pitchFamily="18" charset="0"/>
              </a:rPr>
              <a:t>; to,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nhỏ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200" b="1" dirty="0">
                <a:latin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3450"/>
            <a:ext cx="74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5795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70" y="407297"/>
            <a:ext cx="3447636" cy="516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792" y="627822"/>
            <a:ext cx="3375163" cy="4719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7" y="225493"/>
            <a:ext cx="3877917" cy="512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restig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17091</TotalTime>
  <Words>402</Words>
  <Application>Microsoft Office PowerPoint</Application>
  <PresentationFormat>Widescreen</PresentationFormat>
  <Paragraphs>100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BICHKIEN</cp:lastModifiedBy>
  <cp:revision>116</cp:revision>
  <dcterms:created xsi:type="dcterms:W3CDTF">2023-01-11T16:26:05Z</dcterms:created>
  <dcterms:modified xsi:type="dcterms:W3CDTF">2026-01-28T04:20:26Z</dcterms:modified>
</cp:coreProperties>
</file>