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8" r:id="rId3"/>
    <p:sldId id="275" r:id="rId4"/>
    <p:sldId id="277" r:id="rId5"/>
    <p:sldId id="276" r:id="rId6"/>
    <p:sldId id="280" r:id="rId7"/>
    <p:sldId id="279" r:id="rId8"/>
    <p:sldId id="281" r:id="rId9"/>
    <p:sldId id="282" r:id="rId10"/>
    <p:sldId id="283" r:id="rId11"/>
    <p:sldId id="284" r:id="rId12"/>
    <p:sldId id="299" r:id="rId13"/>
    <p:sldId id="287" r:id="rId14"/>
    <p:sldId id="274" r:id="rId15"/>
    <p:sldId id="288" r:id="rId16"/>
    <p:sldId id="289" r:id="rId17"/>
    <p:sldId id="292" r:id="rId18"/>
    <p:sldId id="291" r:id="rId19"/>
    <p:sldId id="293" r:id="rId20"/>
    <p:sldId id="294" r:id="rId21"/>
    <p:sldId id="295" r:id="rId22"/>
    <p:sldId id="297" r:id="rId23"/>
    <p:sldId id="298" r:id="rId24"/>
    <p:sldId id="290" r:id="rId25"/>
    <p:sldId id="29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64" d="100"/>
          <a:sy n="64" d="100"/>
        </p:scale>
        <p:origin x="1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99813-82B0-4EB7-A06D-42847CB8B78A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54121-0BCE-470F-B8BB-80B7F642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9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0F02-5062-41DF-97D3-970B249E6828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38C8-E6BB-47BE-8D5D-4411E2BC4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1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0F02-5062-41DF-97D3-970B249E6828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38C8-E6BB-47BE-8D5D-4411E2BC4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85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0F02-5062-41DF-97D3-970B249E6828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38C8-E6BB-47BE-8D5D-4411E2BC4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82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142274-ACAC-4272-A289-F1BD81975A3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21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7AF86C-874B-4825-860D-C36B30243FF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92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4929C4-DC0D-44CE-BC9D-C7A61AA5162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46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D11A5C-5B31-4C8A-AB01-1D7E6E88719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21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333CA1-EC78-4883-8A06-DF8035A805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96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4CD64B-DF94-4BFA-9599-80EC93F52F4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25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379B20-2D60-4BAE-8EA7-970234DD1DC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84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0406B3-2D67-4516-A3B1-1B7FFE8241E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2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0F02-5062-41DF-97D3-970B249E6828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38C8-E6BB-47BE-8D5D-4411E2BC4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93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87A401-B9B3-4DD7-8195-BD567B136E3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29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C0EA96-4403-4166-9132-7AE65542094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2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B36983-AA32-4644-8B83-7ACD11EF631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7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0F02-5062-41DF-97D3-970B249E6828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38C8-E6BB-47BE-8D5D-4411E2BC4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22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0F02-5062-41DF-97D3-970B249E6828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38C8-E6BB-47BE-8D5D-4411E2BC4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1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0F02-5062-41DF-97D3-970B249E6828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38C8-E6BB-47BE-8D5D-4411E2BC4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07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0F02-5062-41DF-97D3-970B249E6828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38C8-E6BB-47BE-8D5D-4411E2BC4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85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0F02-5062-41DF-97D3-970B249E6828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38C8-E6BB-47BE-8D5D-4411E2BC4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78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0F02-5062-41DF-97D3-970B249E6828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38C8-E6BB-47BE-8D5D-4411E2BC4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51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0F02-5062-41DF-97D3-970B249E6828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38C8-E6BB-47BE-8D5D-4411E2BC4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15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D0F02-5062-41DF-97D3-970B249E6828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B38C8-E6BB-47BE-8D5D-4411E2BC4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2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DB7A2B-2815-4F57-82D5-1C3C76BB600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9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5"/>
          <p:cNvSpPr>
            <a:spLocks noChangeArrowheads="1" noChangeShapeType="1" noTextEdit="1"/>
          </p:cNvSpPr>
          <p:nvPr/>
        </p:nvSpPr>
        <p:spPr bwMode="auto">
          <a:xfrm>
            <a:off x="3322320" y="224551"/>
            <a:ext cx="8564880" cy="53377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i="1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i="1" kern="1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i="1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  <a:r>
              <a:rPr lang="en-US" sz="3600" i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en-US" sz="3600" i="1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" y="1676959"/>
            <a:ext cx="102456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9686" y="3271328"/>
            <a:ext cx="3036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0642" y="969073"/>
            <a:ext cx="222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TIẾT 21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6606" y="3269660"/>
            <a:ext cx="4683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65" y="4965205"/>
            <a:ext cx="5233035" cy="18927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766" y="4960783"/>
            <a:ext cx="4988154" cy="185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14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7" b="38342"/>
          <a:stretch/>
        </p:blipFill>
        <p:spPr bwMode="auto">
          <a:xfrm>
            <a:off x="31844" y="3111689"/>
            <a:ext cx="12192000" cy="6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t="28190" b="57198"/>
          <a:stretch/>
        </p:blipFill>
        <p:spPr bwMode="auto">
          <a:xfrm>
            <a:off x="998561" y="1296537"/>
            <a:ext cx="11168418" cy="9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71423" b="11970"/>
          <a:stretch/>
        </p:blipFill>
        <p:spPr>
          <a:xfrm>
            <a:off x="27296" y="4722126"/>
            <a:ext cx="12193057" cy="10235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5970" y="2115400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9434" y="2097871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3406" y="2086664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14875" y="2153904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54117" y="2153904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86993" y="2142193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372311" y="2101757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14029" y="3658602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395063" y="5597459"/>
            <a:ext cx="226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4" name="Rectangle 16"/>
          <p:cNvSpPr>
            <a:spLocks/>
          </p:cNvSpPr>
          <p:nvPr/>
        </p:nvSpPr>
        <p:spPr bwMode="auto">
          <a:xfrm>
            <a:off x="368518" y="275952"/>
            <a:ext cx="3700819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* Cao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67604" y="249799"/>
            <a:ext cx="64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70067" y="250299"/>
            <a:ext cx="64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17938" y="237151"/>
            <a:ext cx="64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65809" y="224003"/>
            <a:ext cx="64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413680" y="210855"/>
            <a:ext cx="64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61551" y="197707"/>
            <a:ext cx="64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709422" y="184559"/>
            <a:ext cx="1093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547710" y="210855"/>
            <a:ext cx="891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79531" y="275951"/>
            <a:ext cx="64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925004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4" grpId="0"/>
      <p:bldP spid="17" grpId="0"/>
      <p:bldP spid="22" grpId="0"/>
      <p:bldP spid="25" grpId="0"/>
      <p:bldP spid="42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7" b="38342"/>
          <a:stretch/>
        </p:blipFill>
        <p:spPr bwMode="auto">
          <a:xfrm>
            <a:off x="31844" y="3111689"/>
            <a:ext cx="12192000" cy="6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t="28190" b="57198"/>
          <a:stretch/>
        </p:blipFill>
        <p:spPr bwMode="auto">
          <a:xfrm>
            <a:off x="998561" y="1296537"/>
            <a:ext cx="11168418" cy="9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71423" b="11970"/>
          <a:stretch/>
        </p:blipFill>
        <p:spPr>
          <a:xfrm>
            <a:off x="27296" y="4722126"/>
            <a:ext cx="12193057" cy="10235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5970" y="2115400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0674" y="2120285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5462" y="2109078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9434" y="2097871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3406" y="2086664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48070" y="2120284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14875" y="2153904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54117" y="2153904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78505" y="2185577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02894" y="2197288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86993" y="2142193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71092" y="2087098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955191" y="2032003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4506" y="3618594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86639" y="3676131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89588" y="3638132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5164" y="3711221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14029" y="3658602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11341" y="3647395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72679" y="3690780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08660" y="3676131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81121" y="3661482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53582" y="3646833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526043" y="3632184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327642" y="3617535"/>
            <a:ext cx="30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8081" y="5509813"/>
            <a:ext cx="30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19105" y="5556578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40129" y="5603343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79777" y="5581868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96849" y="5581867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82624" y="5556577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68399" y="5531287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497739" y="5680381"/>
            <a:ext cx="305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395063" y="5597459"/>
            <a:ext cx="226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540815" y="5597459"/>
            <a:ext cx="226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4" name="Rectangle 16"/>
          <p:cNvSpPr>
            <a:spLocks/>
          </p:cNvSpPr>
          <p:nvPr/>
        </p:nvSpPr>
        <p:spPr bwMode="auto">
          <a:xfrm>
            <a:off x="368518" y="275952"/>
            <a:ext cx="3700819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* Cao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67604" y="249799"/>
            <a:ext cx="64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70067" y="250299"/>
            <a:ext cx="64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17938" y="237151"/>
            <a:ext cx="64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65809" y="224003"/>
            <a:ext cx="64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413680" y="210855"/>
            <a:ext cx="64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61551" y="197707"/>
            <a:ext cx="64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709422" y="184559"/>
            <a:ext cx="1093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547710" y="210855"/>
            <a:ext cx="891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79531" y="275951"/>
            <a:ext cx="64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631455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/>
          </p:cNvSpPr>
          <p:nvPr/>
        </p:nvSpPr>
        <p:spPr bwMode="auto">
          <a:xfrm>
            <a:off x="1426191" y="1061146"/>
            <a:ext cx="586854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4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16"/>
          <p:cNvSpPr>
            <a:spLocks/>
          </p:cNvSpPr>
          <p:nvPr/>
        </p:nvSpPr>
        <p:spPr bwMode="auto">
          <a:xfrm>
            <a:off x="0" y="704422"/>
            <a:ext cx="1719618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Nhịp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16"/>
          <p:cNvSpPr>
            <a:spLocks/>
          </p:cNvSpPr>
          <p:nvPr/>
        </p:nvSpPr>
        <p:spPr bwMode="auto">
          <a:xfrm>
            <a:off x="1503528" y="485116"/>
            <a:ext cx="586854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3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16"/>
          <p:cNvSpPr>
            <a:spLocks/>
          </p:cNvSpPr>
          <p:nvPr/>
        </p:nvSpPr>
        <p:spPr bwMode="auto">
          <a:xfrm>
            <a:off x="77336" y="1650824"/>
            <a:ext cx="7224215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nhắc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lại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16"/>
          <p:cNvSpPr>
            <a:spLocks/>
          </p:cNvSpPr>
          <p:nvPr/>
        </p:nvSpPr>
        <p:spPr bwMode="auto">
          <a:xfrm>
            <a:off x="0" y="2732444"/>
            <a:ext cx="3700819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Khung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đổi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9723" r="69327" b="38098"/>
          <a:stretch/>
        </p:blipFill>
        <p:spPr>
          <a:xfrm>
            <a:off x="3439236" y="1496230"/>
            <a:ext cx="3740016" cy="7506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7425" t="76737" r="8101" b="12183"/>
          <a:stretch/>
        </p:blipFill>
        <p:spPr>
          <a:xfrm>
            <a:off x="7301552" y="1650824"/>
            <a:ext cx="4203512" cy="6829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7315" t="71201" r="51866" b="13955"/>
          <a:stretch/>
        </p:blipFill>
        <p:spPr>
          <a:xfrm>
            <a:off x="4028369" y="2489179"/>
            <a:ext cx="2538483" cy="9149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66044" t="70537" r="15488" b="12634"/>
          <a:stretch/>
        </p:blipFill>
        <p:spPr>
          <a:xfrm>
            <a:off x="6566852" y="2448235"/>
            <a:ext cx="2251881" cy="1037231"/>
          </a:xfrm>
          <a:prstGeom prst="rect">
            <a:avLst/>
          </a:prstGeom>
        </p:spPr>
      </p:pic>
      <p:sp>
        <p:nvSpPr>
          <p:cNvPr id="13" name="Rectangle 16"/>
          <p:cNvSpPr>
            <a:spLocks/>
          </p:cNvSpPr>
          <p:nvPr/>
        </p:nvSpPr>
        <p:spPr bwMode="auto">
          <a:xfrm>
            <a:off x="162635" y="4123922"/>
            <a:ext cx="3700819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nhạc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715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053954" y="280739"/>
            <a:ext cx="54312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HƯỚNG DẪN TỰ HỌC</a:t>
            </a:r>
          </a:p>
        </p:txBody>
      </p:sp>
      <p:pic>
        <p:nvPicPr>
          <p:cNvPr id="48131" name="Picture 3" descr="BHOME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455404"/>
            <a:ext cx="8763000" cy="109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n 1">
            <a:hlinkClick r:id="rId3" action="ppaction://hlinksldjump"/>
          </p:cNvPr>
          <p:cNvSpPr/>
          <p:nvPr/>
        </p:nvSpPr>
        <p:spPr>
          <a:xfrm>
            <a:off x="11466433" y="5455404"/>
            <a:ext cx="543597" cy="83690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2538483" y="1245086"/>
            <a:ext cx="2129051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TIẾT 22</a:t>
            </a:r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3138985" y="1680061"/>
            <a:ext cx="7540388" cy="107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VẬN DỤNG  –  SÁNG TẠO</a:t>
            </a:r>
          </a:p>
        </p:txBody>
      </p:sp>
    </p:spTree>
    <p:extLst>
      <p:ext uri="{BB962C8B-B14F-4D97-AF65-F5344CB8AC3E}">
        <p14:creationId xmlns:p14="http://schemas.microsoft.com/office/powerpoint/2010/main" val="1394654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t="28190" b="57198"/>
          <a:stretch/>
        </p:blipFill>
        <p:spPr bwMode="auto">
          <a:xfrm>
            <a:off x="943937" y="878531"/>
            <a:ext cx="11168418" cy="9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1346" y="1697395"/>
            <a:ext cx="436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050" y="1702279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0838" y="1691072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64810" y="1679865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8782" y="1668658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3446" y="1702278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60251" y="1735898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99493" y="1735898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23881" y="1767571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48270" y="1779282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32369" y="1724187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16468" y="1669092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900567" y="1613997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5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t="28190" b="57198"/>
          <a:stretch/>
        </p:blipFill>
        <p:spPr bwMode="auto">
          <a:xfrm>
            <a:off x="943937" y="878531"/>
            <a:ext cx="11168418" cy="9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1651346" y="1697394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386050" y="1702279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220838" y="1691072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164810" y="1679865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108782" y="1668658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793446" y="1702278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860251" y="1735898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599493" y="1735898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223881" y="1767571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848270" y="1779282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532369" y="1724187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216468" y="1669092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900567" y="1613997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8" name="Rectangle 16"/>
          <p:cNvSpPr>
            <a:spLocks/>
          </p:cNvSpPr>
          <p:nvPr/>
        </p:nvSpPr>
        <p:spPr bwMode="auto">
          <a:xfrm>
            <a:off x="4715028" y="216894"/>
            <a:ext cx="4290446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CÂU 1 + CÂU 2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3026765" y="1012358"/>
            <a:ext cx="483328" cy="3208037"/>
          </a:xfrm>
          <a:prstGeom prst="leftBrace">
            <a:avLst>
              <a:gd name="adj1" fmla="val 8333"/>
              <a:gd name="adj2" fmla="val 47195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Left Brace 31"/>
          <p:cNvSpPr/>
          <p:nvPr/>
        </p:nvSpPr>
        <p:spPr>
          <a:xfrm rot="16200000">
            <a:off x="8548324" y="1477831"/>
            <a:ext cx="483328" cy="2380985"/>
          </a:xfrm>
          <a:prstGeom prst="leftBrace">
            <a:avLst>
              <a:gd name="adj1" fmla="val 8333"/>
              <a:gd name="adj2" fmla="val 47195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00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2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7" b="38342"/>
          <a:stretch/>
        </p:blipFill>
        <p:spPr bwMode="auto">
          <a:xfrm>
            <a:off x="0" y="1214651"/>
            <a:ext cx="12192000" cy="6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42662" y="1721556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54795" y="1779093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57744" y="1741094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63320" y="1814183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82185" y="1761564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79497" y="1750357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40835" y="1793742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76816" y="1779093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49277" y="1764444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21738" y="1749795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494199" y="1735146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95798" y="1720497"/>
            <a:ext cx="30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44" name="Rectangle 16"/>
          <p:cNvSpPr>
            <a:spLocks/>
          </p:cNvSpPr>
          <p:nvPr/>
        </p:nvSpPr>
        <p:spPr bwMode="auto">
          <a:xfrm>
            <a:off x="4378685" y="333231"/>
            <a:ext cx="3864561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CÂU 3 + CÂU 4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5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7" b="38342"/>
          <a:stretch/>
        </p:blipFill>
        <p:spPr bwMode="auto">
          <a:xfrm>
            <a:off x="0" y="1214651"/>
            <a:ext cx="12192000" cy="6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742662" y="1721556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54795" y="1779093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457744" y="1741094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663320" y="1814183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482185" y="1761564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79497" y="1750357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740835" y="1793742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576816" y="1779093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549277" y="1764444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521738" y="1749795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494199" y="1735146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1295798" y="1720497"/>
            <a:ext cx="30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3" name="Left Brace 32"/>
          <p:cNvSpPr/>
          <p:nvPr/>
        </p:nvSpPr>
        <p:spPr>
          <a:xfrm rot="16200000">
            <a:off x="1614261" y="1472737"/>
            <a:ext cx="483328" cy="2320459"/>
          </a:xfrm>
          <a:prstGeom prst="leftBrace">
            <a:avLst>
              <a:gd name="adj1" fmla="val 8333"/>
              <a:gd name="adj2" fmla="val 47195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Left Brace 33"/>
          <p:cNvSpPr/>
          <p:nvPr/>
        </p:nvSpPr>
        <p:spPr>
          <a:xfrm rot="16200000">
            <a:off x="7696785" y="1610325"/>
            <a:ext cx="483328" cy="2380985"/>
          </a:xfrm>
          <a:prstGeom prst="leftBrace">
            <a:avLst>
              <a:gd name="adj1" fmla="val 8333"/>
              <a:gd name="adj2" fmla="val 47195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082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8" grpId="0"/>
      <p:bldP spid="29" grpId="0"/>
      <p:bldP spid="30" grpId="0"/>
      <p:bldP spid="31" grpId="0"/>
      <p:bldP spid="32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t="28190" b="57198"/>
          <a:stretch/>
        </p:blipFill>
        <p:spPr bwMode="auto">
          <a:xfrm>
            <a:off x="998561" y="1296537"/>
            <a:ext cx="11168418" cy="9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05970" y="2115401"/>
            <a:ext cx="436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0674" y="2120285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5462" y="2109078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9434" y="2097871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3406" y="2086664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48070" y="2120284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14875" y="2153904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54117" y="2153904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78505" y="2185577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02894" y="2197288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86993" y="2142193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71092" y="2087098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955191" y="2032003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5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t="28190" b="57198"/>
          <a:stretch/>
        </p:blipFill>
        <p:spPr bwMode="auto">
          <a:xfrm>
            <a:off x="998561" y="1296537"/>
            <a:ext cx="11168418" cy="9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1705970" y="2115400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40674" y="2120285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275462" y="2109078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19434" y="2097871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163406" y="2086664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848070" y="2120284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914875" y="2153904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654117" y="2153904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278505" y="2185577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902894" y="2197288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586993" y="2142193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271092" y="2087098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955191" y="2032003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2662" y="3587409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54795" y="3644946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57744" y="3606947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63320" y="3680036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82185" y="3627417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79497" y="3616210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40835" y="3659595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576816" y="3644946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549277" y="3630297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521738" y="3615648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494199" y="3600999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295798" y="3586350"/>
            <a:ext cx="30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4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7" b="38342"/>
          <a:stretch/>
        </p:blipFill>
        <p:spPr bwMode="auto">
          <a:xfrm>
            <a:off x="0" y="3080504"/>
            <a:ext cx="12192000" cy="6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742662" y="3587409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54795" y="3644946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457744" y="3606947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63320" y="3680036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82185" y="3627417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79497" y="3616210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740835" y="3659595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576816" y="3644946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549277" y="3630297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521738" y="3615648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0494199" y="3600999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1295798" y="3586350"/>
            <a:ext cx="30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1" name="Rectangle 16"/>
          <p:cNvSpPr>
            <a:spLocks/>
          </p:cNvSpPr>
          <p:nvPr/>
        </p:nvSpPr>
        <p:spPr bwMode="auto">
          <a:xfrm>
            <a:off x="4201821" y="516670"/>
            <a:ext cx="3900405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CÂU 1   -&gt; CÂU 4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280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70980" r="30155" b="11970"/>
          <a:stretch/>
        </p:blipFill>
        <p:spPr>
          <a:xfrm>
            <a:off x="1350608" y="1128817"/>
            <a:ext cx="8516203" cy="105087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021393" y="1943800"/>
            <a:ext cx="434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42417" y="1990565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63441" y="2037330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03089" y="2015855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20161" y="2015854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05936" y="1990564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691711" y="1965274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45" name="Rectangle 16"/>
          <p:cNvSpPr>
            <a:spLocks/>
          </p:cNvSpPr>
          <p:nvPr/>
        </p:nvSpPr>
        <p:spPr bwMode="auto">
          <a:xfrm>
            <a:off x="4219434" y="313015"/>
            <a:ext cx="2089226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CÂU 5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/>
          <a:srcRect t="71423" b="11970"/>
          <a:stretch/>
        </p:blipFill>
        <p:spPr>
          <a:xfrm>
            <a:off x="8927" y="4151194"/>
            <a:ext cx="12193057" cy="102358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29584" y="4938881"/>
            <a:ext cx="434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350608" y="4985646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71632" y="5032411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329242" y="5109449"/>
            <a:ext cx="305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226566" y="5026527"/>
            <a:ext cx="226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372318" y="5026527"/>
            <a:ext cx="226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" name="Left Brace 17"/>
          <p:cNvSpPr/>
          <p:nvPr/>
        </p:nvSpPr>
        <p:spPr>
          <a:xfrm rot="16200000">
            <a:off x="3484939" y="1133964"/>
            <a:ext cx="483328" cy="3410418"/>
          </a:xfrm>
          <a:prstGeom prst="leftBrace">
            <a:avLst>
              <a:gd name="adj1" fmla="val 8333"/>
              <a:gd name="adj2" fmla="val 48372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eft Brace 18"/>
          <p:cNvSpPr/>
          <p:nvPr/>
        </p:nvSpPr>
        <p:spPr>
          <a:xfrm rot="16200000">
            <a:off x="7472198" y="1114268"/>
            <a:ext cx="483328" cy="3478631"/>
          </a:xfrm>
          <a:prstGeom prst="leftBrace">
            <a:avLst>
              <a:gd name="adj1" fmla="val 8333"/>
              <a:gd name="adj2" fmla="val 47195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eft Brace 19"/>
          <p:cNvSpPr/>
          <p:nvPr/>
        </p:nvSpPr>
        <p:spPr>
          <a:xfrm rot="16200000">
            <a:off x="1380082" y="4411161"/>
            <a:ext cx="483328" cy="2526233"/>
          </a:xfrm>
          <a:prstGeom prst="leftBrace">
            <a:avLst>
              <a:gd name="adj1" fmla="val 8333"/>
              <a:gd name="adj2" fmla="val 48372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eft Brace 20"/>
          <p:cNvSpPr/>
          <p:nvPr/>
        </p:nvSpPr>
        <p:spPr>
          <a:xfrm rot="16200000">
            <a:off x="9826894" y="4152052"/>
            <a:ext cx="483328" cy="3478631"/>
          </a:xfrm>
          <a:prstGeom prst="leftBrace">
            <a:avLst>
              <a:gd name="adj1" fmla="val 8333"/>
              <a:gd name="adj2" fmla="val 47195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/>
          </p:cNvSpPr>
          <p:nvPr/>
        </p:nvSpPr>
        <p:spPr bwMode="auto">
          <a:xfrm>
            <a:off x="3599007" y="5174776"/>
            <a:ext cx="4506180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đọc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Left Brace 22"/>
          <p:cNvSpPr/>
          <p:nvPr/>
        </p:nvSpPr>
        <p:spPr>
          <a:xfrm rot="16200000">
            <a:off x="5407221" y="3582521"/>
            <a:ext cx="483328" cy="4233381"/>
          </a:xfrm>
          <a:prstGeom prst="leftBrace">
            <a:avLst>
              <a:gd name="adj1" fmla="val 0"/>
              <a:gd name="adj2" fmla="val 47195"/>
            </a:avLst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376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  <p:bldP spid="38" grpId="0"/>
      <p:bldP spid="39" grpId="0"/>
      <p:bldP spid="40" grpId="0"/>
      <p:bldP spid="47" grpId="0"/>
      <p:bldP spid="48" grpId="0"/>
      <p:bldP spid="49" grpId="0"/>
      <p:bldP spid="54" grpId="0"/>
      <p:bldP spid="55" grpId="0"/>
      <p:bldP spid="56" grpId="0"/>
      <p:bldP spid="18" grpId="0" animBg="1"/>
      <p:bldP spid="19" grpId="0" animBg="1"/>
      <p:bldP spid="20" grpId="0" animBg="1"/>
      <p:bldP spid="21" grpId="0" animBg="1"/>
      <p:bldP spid="22" grpId="0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7" b="38342"/>
          <a:stretch/>
        </p:blipFill>
        <p:spPr bwMode="auto">
          <a:xfrm>
            <a:off x="31844" y="3111689"/>
            <a:ext cx="12192000" cy="6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t="28190" b="57198"/>
          <a:stretch/>
        </p:blipFill>
        <p:spPr bwMode="auto">
          <a:xfrm>
            <a:off x="998561" y="1296537"/>
            <a:ext cx="11168418" cy="9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71423" r="30155" b="13963"/>
          <a:stretch/>
        </p:blipFill>
        <p:spPr>
          <a:xfrm>
            <a:off x="27296" y="4722126"/>
            <a:ext cx="8516203" cy="900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5970" y="2115400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0674" y="2120285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5462" y="2109078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9434" y="2097871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3406" y="2086664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48070" y="2120284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14875" y="2153904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54117" y="2153904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78505" y="2185577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02894" y="2197288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86993" y="2142193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71092" y="2087098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955191" y="2032003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4506" y="3618594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86639" y="3676131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89588" y="3638132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5164" y="3711221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14029" y="3658602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11341" y="3647395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72679" y="3690780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08660" y="3676131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81121" y="3661482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53582" y="3646833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526043" y="3632184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327642" y="3617535"/>
            <a:ext cx="30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8081" y="5509813"/>
            <a:ext cx="30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19105" y="5556578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40129" y="5603343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79777" y="5581868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96849" y="5581867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82624" y="5556577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68399" y="5531287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44" name="Rectangle 16"/>
          <p:cNvSpPr>
            <a:spLocks/>
          </p:cNvSpPr>
          <p:nvPr/>
        </p:nvSpPr>
        <p:spPr bwMode="auto">
          <a:xfrm>
            <a:off x="368518" y="275952"/>
            <a:ext cx="3700819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1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7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7" b="38342"/>
          <a:stretch/>
        </p:blipFill>
        <p:spPr bwMode="auto">
          <a:xfrm>
            <a:off x="31844" y="3111689"/>
            <a:ext cx="12192000" cy="6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t="28190" b="57198"/>
          <a:stretch/>
        </p:blipFill>
        <p:spPr bwMode="auto">
          <a:xfrm>
            <a:off x="998561" y="1296537"/>
            <a:ext cx="11168418" cy="9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71423" b="11970"/>
          <a:stretch/>
        </p:blipFill>
        <p:spPr>
          <a:xfrm>
            <a:off x="27296" y="4722126"/>
            <a:ext cx="12193057" cy="10235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5970" y="2115400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0674" y="2120285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5462" y="2109078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9434" y="2097871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3406" y="2086664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48070" y="2120284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14875" y="2153904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54117" y="2153904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78505" y="2185577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02894" y="2197288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86993" y="2142193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71092" y="2087098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955191" y="2032003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4506" y="3618594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86639" y="3676131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89588" y="3638132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5164" y="3711221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14029" y="3658602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11341" y="3647395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72679" y="3690780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08660" y="3676131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81121" y="3661482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53582" y="3646833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526043" y="3632184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327642" y="3617535"/>
            <a:ext cx="30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8081" y="5509813"/>
            <a:ext cx="30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19105" y="5556578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40129" y="5603343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497739" y="5680381"/>
            <a:ext cx="305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395063" y="5597459"/>
            <a:ext cx="226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540815" y="5597459"/>
            <a:ext cx="226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7" name="Rectangle 16"/>
          <p:cNvSpPr>
            <a:spLocks/>
          </p:cNvSpPr>
          <p:nvPr/>
        </p:nvSpPr>
        <p:spPr bwMode="auto">
          <a:xfrm>
            <a:off x="368518" y="290107"/>
            <a:ext cx="3700819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2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Left Brace 37"/>
          <p:cNvSpPr/>
          <p:nvPr/>
        </p:nvSpPr>
        <p:spPr>
          <a:xfrm rot="16200000">
            <a:off x="5611133" y="3773287"/>
            <a:ext cx="483328" cy="4233381"/>
          </a:xfrm>
          <a:prstGeom prst="leftBrace">
            <a:avLst>
              <a:gd name="adj1" fmla="val 0"/>
              <a:gd name="adj2" fmla="val 47195"/>
            </a:avLst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41671" y="4658300"/>
            <a:ext cx="4934250" cy="1087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00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/>
          </p:cNvSpPr>
          <p:nvPr/>
        </p:nvSpPr>
        <p:spPr bwMode="auto">
          <a:xfrm>
            <a:off x="1184230" y="251916"/>
            <a:ext cx="10358846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tăng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độ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672" y="2127480"/>
            <a:ext cx="9318172" cy="126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439" y="904530"/>
            <a:ext cx="9318172" cy="120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0"/>
          <p:cNvSpPr>
            <a:spLocks/>
          </p:cNvSpPr>
          <p:nvPr/>
        </p:nvSpPr>
        <p:spPr bwMode="auto">
          <a:xfrm>
            <a:off x="429031" y="2555467"/>
            <a:ext cx="2425278" cy="43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8" name="Rectangle 31"/>
          <p:cNvSpPr>
            <a:spLocks/>
          </p:cNvSpPr>
          <p:nvPr/>
        </p:nvSpPr>
        <p:spPr bwMode="auto">
          <a:xfrm>
            <a:off x="429031" y="1299082"/>
            <a:ext cx="2425278" cy="43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9" name="Rectangle 20"/>
          <p:cNvSpPr>
            <a:spLocks/>
          </p:cNvSpPr>
          <p:nvPr/>
        </p:nvSpPr>
        <p:spPr bwMode="auto">
          <a:xfrm>
            <a:off x="1286632" y="3817598"/>
            <a:ext cx="2926080" cy="60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" name="Rectangle 25"/>
          <p:cNvSpPr>
            <a:spLocks/>
          </p:cNvSpPr>
          <p:nvPr/>
        </p:nvSpPr>
        <p:spPr bwMode="auto">
          <a:xfrm>
            <a:off x="324394" y="4567132"/>
            <a:ext cx="11599682" cy="89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nốt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978" y="4588799"/>
            <a:ext cx="1197163" cy="49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4704747" y="2355444"/>
            <a:ext cx="1802674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4E3809-07BF-D314-781F-EBE61548E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487589" flipH="1">
            <a:off x="328301" y="-189764"/>
            <a:ext cx="641622" cy="9470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57D5D7-0D4C-4166-3862-209A20D207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487589" flipH="1">
            <a:off x="434049" y="3363297"/>
            <a:ext cx="641622" cy="9470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495FF4-9BAB-D449-CB58-2954B6EE2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487589" flipH="1">
            <a:off x="659342" y="4324509"/>
            <a:ext cx="421425" cy="622009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197548" y="2002748"/>
            <a:ext cx="834887" cy="5527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481467" y="1099098"/>
            <a:ext cx="1802674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7" name="Rectangle 25"/>
          <p:cNvSpPr>
            <a:spLocks/>
          </p:cNvSpPr>
          <p:nvPr/>
        </p:nvSpPr>
        <p:spPr bwMode="auto">
          <a:xfrm>
            <a:off x="1867489" y="4852970"/>
            <a:ext cx="2713274" cy="89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0929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  <p:bldP spid="15" grpId="0" animBg="1"/>
      <p:bldP spid="16" grpId="0" animBg="1"/>
      <p:bldP spid="16" grpId="1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7" b="38342"/>
          <a:stretch/>
        </p:blipFill>
        <p:spPr bwMode="auto">
          <a:xfrm>
            <a:off x="31844" y="3111689"/>
            <a:ext cx="12192000" cy="6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t="28190" b="57198"/>
          <a:stretch/>
        </p:blipFill>
        <p:spPr bwMode="auto">
          <a:xfrm>
            <a:off x="998561" y="1296537"/>
            <a:ext cx="11168418" cy="9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71423" b="11970"/>
          <a:stretch/>
        </p:blipFill>
        <p:spPr>
          <a:xfrm>
            <a:off x="27296" y="4722126"/>
            <a:ext cx="12193057" cy="10235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5970" y="2115400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0674" y="2120285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5462" y="2109078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9434" y="2097871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3406" y="2086664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48070" y="2120284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14875" y="2153904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54117" y="2153904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78505" y="2185577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02894" y="2197288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86993" y="2142193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71092" y="2087098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955191" y="2032003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4506" y="3618594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86639" y="3676131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89588" y="3638132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5164" y="3711221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14029" y="3658602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11341" y="3647395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72679" y="3690780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08660" y="3676131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81121" y="3661482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53582" y="3646833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526043" y="3632184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327642" y="3617535"/>
            <a:ext cx="30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8081" y="5509813"/>
            <a:ext cx="30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19105" y="5556578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40129" y="5603343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497739" y="5680381"/>
            <a:ext cx="305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395063" y="5597459"/>
            <a:ext cx="226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540815" y="5597459"/>
            <a:ext cx="226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4" name="Rectangle 16"/>
          <p:cNvSpPr>
            <a:spLocks/>
          </p:cNvSpPr>
          <p:nvPr/>
        </p:nvSpPr>
        <p:spPr bwMode="auto">
          <a:xfrm>
            <a:off x="368518" y="275952"/>
            <a:ext cx="3700819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79777" y="5581868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96849" y="5581867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82624" y="5556577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68399" y="5531287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45" name="Oval 44"/>
          <p:cNvSpPr/>
          <p:nvPr/>
        </p:nvSpPr>
        <p:spPr>
          <a:xfrm>
            <a:off x="491319" y="3070869"/>
            <a:ext cx="493593" cy="8085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  <a:noFill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8127242" y="4943371"/>
            <a:ext cx="599372" cy="7370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  <a:noFill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Left Brace 46"/>
          <p:cNvSpPr/>
          <p:nvPr/>
        </p:nvSpPr>
        <p:spPr>
          <a:xfrm rot="16200000">
            <a:off x="5543849" y="4251819"/>
            <a:ext cx="483328" cy="4233381"/>
          </a:xfrm>
          <a:prstGeom prst="leftBrace">
            <a:avLst>
              <a:gd name="adj1" fmla="val 0"/>
              <a:gd name="adj2" fmla="val 47195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16"/>
          <p:cNvSpPr>
            <a:spLocks/>
          </p:cNvSpPr>
          <p:nvPr/>
        </p:nvSpPr>
        <p:spPr bwMode="auto">
          <a:xfrm>
            <a:off x="3709776" y="5761795"/>
            <a:ext cx="4506180" cy="4659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đọc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849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41" grpId="0"/>
      <p:bldP spid="42" grpId="0"/>
      <p:bldP spid="43" grpId="0"/>
      <p:bldP spid="37" grpId="0"/>
      <p:bldP spid="38" grpId="0"/>
      <p:bldP spid="39" grpId="0"/>
      <p:bldP spid="40" grpId="0"/>
      <p:bldP spid="45" grpId="0" animBg="1"/>
      <p:bldP spid="46" grpId="0" animBg="1"/>
      <p:bldP spid="47" grpId="0" animBg="1"/>
      <p:bldP spid="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7" b="38342"/>
          <a:stretch/>
        </p:blipFill>
        <p:spPr bwMode="auto">
          <a:xfrm>
            <a:off x="56865" y="2906973"/>
            <a:ext cx="12192000" cy="6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t="28190" b="57198"/>
          <a:stretch/>
        </p:blipFill>
        <p:spPr bwMode="auto">
          <a:xfrm>
            <a:off x="1023582" y="1091821"/>
            <a:ext cx="11168418" cy="9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71423" b="11970"/>
          <a:stretch/>
        </p:blipFill>
        <p:spPr>
          <a:xfrm>
            <a:off x="52317" y="4517410"/>
            <a:ext cx="12193057" cy="10235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0991" y="1910684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65695" y="1915569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0483" y="1904362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44455" y="1893155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8427" y="1881948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73091" y="1915568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9896" y="1949188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79138" y="1949188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03526" y="1980861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27915" y="1992572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12014" y="1937477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96113" y="1882382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980212" y="1827287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9527" y="3413878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11660" y="3471415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14609" y="3433416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20185" y="3506505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39050" y="3453886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36362" y="3442679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97700" y="3486064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33681" y="3471415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06142" y="3456766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78603" y="3442117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551064" y="3427468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352663" y="3412819"/>
            <a:ext cx="30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3102" y="5305097"/>
            <a:ext cx="30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44126" y="5351862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65150" y="5398627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04798" y="5377152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21870" y="5377151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07645" y="5351861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93420" y="5326571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522760" y="5475665"/>
            <a:ext cx="305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420084" y="5392743"/>
            <a:ext cx="226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565836" y="5392743"/>
            <a:ext cx="226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4" name="Rectangle 16"/>
          <p:cNvSpPr>
            <a:spLocks/>
          </p:cNvSpPr>
          <p:nvPr/>
        </p:nvSpPr>
        <p:spPr bwMode="auto">
          <a:xfrm>
            <a:off x="368518" y="275952"/>
            <a:ext cx="3725840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bài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175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7" b="38342"/>
          <a:stretch/>
        </p:blipFill>
        <p:spPr bwMode="auto">
          <a:xfrm>
            <a:off x="53374" y="2528911"/>
            <a:ext cx="12192000" cy="6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t="28190" b="57198"/>
          <a:stretch/>
        </p:blipFill>
        <p:spPr bwMode="auto">
          <a:xfrm>
            <a:off x="1023582" y="1091821"/>
            <a:ext cx="11168418" cy="9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71423" b="11970"/>
          <a:stretch/>
        </p:blipFill>
        <p:spPr>
          <a:xfrm>
            <a:off x="52317" y="4275728"/>
            <a:ext cx="12193057" cy="1023582"/>
          </a:xfrm>
          <a:prstGeom prst="rect">
            <a:avLst/>
          </a:prstGeom>
        </p:spPr>
      </p:pic>
      <p:sp>
        <p:nvSpPr>
          <p:cNvPr id="44" name="Rectangle 16"/>
          <p:cNvSpPr>
            <a:spLocks/>
          </p:cNvSpPr>
          <p:nvPr/>
        </p:nvSpPr>
        <p:spPr bwMode="auto">
          <a:xfrm>
            <a:off x="4410515" y="287057"/>
            <a:ext cx="4394552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ca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Rectangle 16"/>
          <p:cNvSpPr>
            <a:spLocks/>
          </p:cNvSpPr>
          <p:nvPr/>
        </p:nvSpPr>
        <p:spPr bwMode="auto">
          <a:xfrm>
            <a:off x="1446651" y="2000457"/>
            <a:ext cx="11450443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Kìa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xanh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chảy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ngừng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la 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rừng</a:t>
            </a:r>
            <a:endParaRPr lang="en-US" altLang="en-US" sz="2800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" name="Rectangle 16"/>
          <p:cNvSpPr>
            <a:spLocks/>
          </p:cNvSpPr>
          <p:nvPr/>
        </p:nvSpPr>
        <p:spPr bwMode="auto">
          <a:xfrm>
            <a:off x="741557" y="3238010"/>
            <a:ext cx="11450443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suối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mát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,      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làn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êm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trôi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.        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Hoà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,   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nhẹ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vơi</a:t>
            </a:r>
            <a:endParaRPr lang="en-US" altLang="en-US" sz="2800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" name="Rectangle 16"/>
          <p:cNvSpPr>
            <a:spLocks/>
          </p:cNvSpPr>
          <p:nvPr/>
        </p:nvSpPr>
        <p:spPr bwMode="auto">
          <a:xfrm>
            <a:off x="632700" y="3756869"/>
            <a:ext cx="11450443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Ngồi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phiến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,       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.      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Làn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biếc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,   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vang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ngân</a:t>
            </a:r>
            <a:endParaRPr lang="en-US" altLang="en-US" sz="2800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" name="Rectangle 16"/>
          <p:cNvSpPr>
            <a:spLocks/>
          </p:cNvSpPr>
          <p:nvPr/>
        </p:nvSpPr>
        <p:spPr bwMode="auto">
          <a:xfrm>
            <a:off x="423624" y="5268324"/>
            <a:ext cx="7675348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  reo,       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" name="Rectangle 16"/>
          <p:cNvSpPr>
            <a:spLocks/>
          </p:cNvSpPr>
          <p:nvPr/>
        </p:nvSpPr>
        <p:spPr bwMode="auto">
          <a:xfrm>
            <a:off x="423623" y="5871120"/>
            <a:ext cx="11332947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chim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,                                                   …….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chào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mùa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xuân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42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7" b="38342"/>
          <a:stretch/>
        </p:blipFill>
        <p:spPr bwMode="auto">
          <a:xfrm>
            <a:off x="56865" y="2906973"/>
            <a:ext cx="12192000" cy="6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t="28190" b="57198"/>
          <a:stretch/>
        </p:blipFill>
        <p:spPr bwMode="auto">
          <a:xfrm>
            <a:off x="1023582" y="1091821"/>
            <a:ext cx="11168418" cy="9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71423" b="11970"/>
          <a:stretch/>
        </p:blipFill>
        <p:spPr>
          <a:xfrm>
            <a:off x="52317" y="4517410"/>
            <a:ext cx="12193057" cy="10235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0991" y="1910684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65695" y="1915569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0483" y="1904362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44455" y="1893155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8427" y="1881948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73091" y="1915568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9896" y="1949188"/>
            <a:ext cx="51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79138" y="1949188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03526" y="1980861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27915" y="1992572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12014" y="1937477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96113" y="1882382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980212" y="1827287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9527" y="3413878"/>
            <a:ext cx="4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11660" y="3471415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14609" y="3433416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20185" y="3506505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39050" y="3453886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36362" y="3442679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97700" y="3486064"/>
            <a:ext cx="374173" cy="65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33681" y="3471415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06142" y="3456766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78603" y="3442117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551064" y="3427468"/>
            <a:ext cx="361633" cy="66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352663" y="3412819"/>
            <a:ext cx="30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3102" y="5305097"/>
            <a:ext cx="30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44126" y="5351862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65150" y="5398627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04798" y="5377152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21870" y="5377151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07645" y="5351861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93420" y="5326571"/>
            <a:ext cx="282399" cy="6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522760" y="5475665"/>
            <a:ext cx="305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420084" y="5392743"/>
            <a:ext cx="226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565836" y="5392743"/>
            <a:ext cx="226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15268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/>
          </p:cNvSpPr>
          <p:nvPr/>
        </p:nvSpPr>
        <p:spPr bwMode="auto">
          <a:xfrm>
            <a:off x="2057400" y="2362201"/>
            <a:ext cx="81534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-  Lựa chọn các động tác vận động minh họa, Biểu diễn bài hát Mùa xuân ơi và Bài đọc nhạc số 4 để tạo thành liên khúc Nhịp điệu mùa xuân – Chào đón năm mới ( Thể hiện ở phần Vận dụng-Sáng tao)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517" name="Rectangle 5"/>
          <p:cNvSpPr>
            <a:spLocks/>
          </p:cNvSpPr>
          <p:nvPr/>
        </p:nvSpPr>
        <p:spPr bwMode="auto">
          <a:xfrm>
            <a:off x="2057400" y="3070226"/>
            <a:ext cx="81534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-  Luyện tập trên nền nhạc liên khúc 3 bài: Mùa xuân ơi, Sông Đakrông mùa xuân về, Bài đọc nhạc số 4.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518" name="Rectangle 6"/>
          <p:cNvSpPr>
            <a:spLocks/>
          </p:cNvSpPr>
          <p:nvPr/>
        </p:nvSpPr>
        <p:spPr bwMode="auto">
          <a:xfrm>
            <a:off x="2057400" y="3733801"/>
            <a:ext cx="81534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-  Ôn luyện Bài đọc nhạc số 4 khuyến khích vận dụng kí hiệu âm nhạc dấu miễn nhịp vào nốt Đô trắng chấm dôi ững với tiếng hát “xuân” để kết bài.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2057400" y="1749425"/>
            <a:ext cx="304800" cy="292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521" name="Rectangle 9"/>
          <p:cNvSpPr>
            <a:spLocks/>
          </p:cNvSpPr>
          <p:nvPr/>
        </p:nvSpPr>
        <p:spPr bwMode="auto">
          <a:xfrm>
            <a:off x="2359026" y="1749426"/>
            <a:ext cx="6480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333399"/>
                </a:solidFill>
                <a:latin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64522" name="Rectangle 10"/>
          <p:cNvSpPr>
            <a:spLocks/>
          </p:cNvSpPr>
          <p:nvPr/>
        </p:nvSpPr>
        <p:spPr bwMode="auto">
          <a:xfrm>
            <a:off x="2057400" y="4365626"/>
            <a:ext cx="81534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-  Khuyến khích các nhóm chủ động sáng tạo trên các hình thức gõ đệm nhạc cụ , vận động cơ thể để vận dụng vào các hình thức biểu diễn của nhóm mình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452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5" t="40581" r="42392" b="57611"/>
          <a:stretch>
            <a:fillRect/>
          </a:stretch>
        </p:blipFill>
        <p:spPr bwMode="auto">
          <a:xfrm>
            <a:off x="4398963" y="863601"/>
            <a:ext cx="2921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24" name="Rectangle 12"/>
          <p:cNvSpPr>
            <a:spLocks/>
          </p:cNvSpPr>
          <p:nvPr/>
        </p:nvSpPr>
        <p:spPr bwMode="auto">
          <a:xfrm>
            <a:off x="4703763" y="512764"/>
            <a:ext cx="5791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Lí thuyết âm nhạc: Các kí hiệu tăng trường độ</a:t>
            </a:r>
          </a:p>
        </p:txBody>
      </p:sp>
      <p:sp>
        <p:nvSpPr>
          <p:cNvPr id="64525" name="Rectangle 13"/>
          <p:cNvSpPr>
            <a:spLocks/>
          </p:cNvSpPr>
          <p:nvPr/>
        </p:nvSpPr>
        <p:spPr bwMode="auto">
          <a:xfrm>
            <a:off x="4703763" y="741364"/>
            <a:ext cx="6172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Đọc nhạc: Bài đọc nhạc số 4</a:t>
            </a:r>
          </a:p>
        </p:txBody>
      </p:sp>
      <p:pic>
        <p:nvPicPr>
          <p:cNvPr id="6452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5" t="40581" r="42392" b="57611"/>
          <a:stretch>
            <a:fillRect/>
          </a:stretch>
        </p:blipFill>
        <p:spPr bwMode="auto">
          <a:xfrm>
            <a:off x="4398963" y="588963"/>
            <a:ext cx="2921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27" name="WordArt 15"/>
          <p:cNvSpPr>
            <a:spLocks noChangeArrowheads="1" noChangeShapeType="1" noTextEdit="1"/>
          </p:cNvSpPr>
          <p:nvPr/>
        </p:nvSpPr>
        <p:spPr bwMode="auto">
          <a:xfrm>
            <a:off x="3255963" y="666751"/>
            <a:ext cx="990600" cy="303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21:</a:t>
            </a:r>
          </a:p>
        </p:txBody>
      </p:sp>
      <p:pic>
        <p:nvPicPr>
          <p:cNvPr id="64528" name="Picture 16" descr="792px-Vietnamese_Music_Logo_shad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304801"/>
            <a:ext cx="893763" cy="10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9" name="WordArt 17"/>
          <p:cNvSpPr>
            <a:spLocks noChangeArrowheads="1" noChangeShapeType="1" noTextEdit="1"/>
          </p:cNvSpPr>
          <p:nvPr/>
        </p:nvSpPr>
        <p:spPr bwMode="auto">
          <a:xfrm>
            <a:off x="3657600" y="152400"/>
            <a:ext cx="4800600" cy="304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 NHỊP ĐIỆU MÙA XUÂN</a:t>
            </a:r>
          </a:p>
        </p:txBody>
      </p:sp>
    </p:spTree>
    <p:extLst>
      <p:ext uri="{BB962C8B-B14F-4D97-AF65-F5344CB8AC3E}">
        <p14:creationId xmlns:p14="http://schemas.microsoft.com/office/powerpoint/2010/main" val="226361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64517" grpId="0"/>
      <p:bldP spid="64518" grpId="0"/>
      <p:bldP spid="64521" grpId="0"/>
      <p:bldP spid="645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/>
          </p:cNvSpPr>
          <p:nvPr/>
        </p:nvSpPr>
        <p:spPr bwMode="auto">
          <a:xfrm>
            <a:off x="1613897" y="138183"/>
            <a:ext cx="7635923" cy="58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miễn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nhịp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ngân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do     ):</a:t>
            </a:r>
          </a:p>
        </p:txBody>
      </p:sp>
      <p:sp>
        <p:nvSpPr>
          <p:cNvPr id="5" name="Rectangle 25"/>
          <p:cNvSpPr>
            <a:spLocks/>
          </p:cNvSpPr>
          <p:nvPr/>
        </p:nvSpPr>
        <p:spPr bwMode="auto">
          <a:xfrm>
            <a:off x="129653" y="1079309"/>
            <a:ext cx="12062347" cy="137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  Hay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ngân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nghỉ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nửa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nốt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gặp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nốt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lặng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ngân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nghỉ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do.</a:t>
            </a:r>
          </a:p>
        </p:txBody>
      </p:sp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5" y="3757683"/>
            <a:ext cx="11161752" cy="167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27"/>
          <p:cNvSpPr>
            <a:spLocks noChangeArrowheads="1"/>
          </p:cNvSpPr>
          <p:nvPr/>
        </p:nvSpPr>
        <p:spPr bwMode="auto">
          <a:xfrm>
            <a:off x="8696428" y="3757683"/>
            <a:ext cx="821338" cy="536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E94F73-CCEB-BBA0-50D0-0D979364B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87589" flipH="1">
            <a:off x="820922" y="-70704"/>
            <a:ext cx="522719" cy="771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B4B8F1-4B88-6E6D-566D-7473B9BDD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347" y="182749"/>
            <a:ext cx="480081" cy="4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33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/>
          </p:cNvSpPr>
          <p:nvPr/>
        </p:nvSpPr>
        <p:spPr bwMode="auto">
          <a:xfrm>
            <a:off x="272955" y="2582270"/>
            <a:ext cx="1845860" cy="8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20"/>
          <p:cNvSpPr>
            <a:spLocks/>
          </p:cNvSpPr>
          <p:nvPr/>
        </p:nvSpPr>
        <p:spPr bwMode="auto">
          <a:xfrm>
            <a:off x="1306774" y="-29855"/>
            <a:ext cx="3814550" cy="8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dôi</a:t>
            </a:r>
            <a:endParaRPr lang="en-US" altLang="en-US" sz="3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1"/>
          <p:cNvSpPr>
            <a:spLocks/>
          </p:cNvSpPr>
          <p:nvPr/>
        </p:nvSpPr>
        <p:spPr bwMode="auto">
          <a:xfrm>
            <a:off x="211540" y="1122528"/>
            <a:ext cx="11853081" cy="8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nốt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tăng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nửa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nốt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18879" b="19994"/>
          <a:stretch/>
        </p:blipFill>
        <p:spPr bwMode="auto">
          <a:xfrm>
            <a:off x="211540" y="3543868"/>
            <a:ext cx="11956433" cy="99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18879" r="86555" b="23204"/>
          <a:stretch/>
        </p:blipFill>
        <p:spPr bwMode="auto">
          <a:xfrm>
            <a:off x="1134187" y="4787523"/>
            <a:ext cx="1406713" cy="94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4" t="18322" r="60549" b="26064"/>
          <a:stretch/>
        </p:blipFill>
        <p:spPr bwMode="auto">
          <a:xfrm>
            <a:off x="2813856" y="4756816"/>
            <a:ext cx="395785" cy="9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4" t="18322" r="60549" b="26064"/>
          <a:stretch/>
        </p:blipFill>
        <p:spPr bwMode="auto">
          <a:xfrm>
            <a:off x="3526952" y="4787523"/>
            <a:ext cx="395785" cy="9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4" t="18322" r="60549" b="26064"/>
          <a:stretch/>
        </p:blipFill>
        <p:spPr bwMode="auto">
          <a:xfrm>
            <a:off x="4240048" y="4818230"/>
            <a:ext cx="395785" cy="9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5" t="11378" r="30905" b="19994"/>
          <a:stretch/>
        </p:blipFill>
        <p:spPr bwMode="auto">
          <a:xfrm>
            <a:off x="6345215" y="4667534"/>
            <a:ext cx="1952624" cy="111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3" t="16263" r="1700" b="23448"/>
          <a:stretch/>
        </p:blipFill>
        <p:spPr bwMode="auto">
          <a:xfrm>
            <a:off x="8857397" y="4748854"/>
            <a:ext cx="600501" cy="98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3" t="16263" r="1700" b="23448"/>
          <a:stretch/>
        </p:blipFill>
        <p:spPr bwMode="auto">
          <a:xfrm>
            <a:off x="9625724" y="4796051"/>
            <a:ext cx="600501" cy="98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3" t="16263" r="1700" b="23448"/>
          <a:stretch/>
        </p:blipFill>
        <p:spPr bwMode="auto">
          <a:xfrm>
            <a:off x="10432719" y="4846093"/>
            <a:ext cx="600501" cy="98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456703" y="4109685"/>
            <a:ext cx="382138" cy="3599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812508" y="4122483"/>
            <a:ext cx="382138" cy="3599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90C715-C2D1-E148-1EE9-350283578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87589" flipH="1">
            <a:off x="597462" y="-77285"/>
            <a:ext cx="421425" cy="6220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259EE8-B922-ABFB-AFDA-11B0836C2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87589" flipH="1">
            <a:off x="391169" y="594671"/>
            <a:ext cx="421425" cy="6220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1EFB2E-4F0F-5FE9-C8F8-290008431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87589" flipH="1">
            <a:off x="193074" y="4488206"/>
            <a:ext cx="763110" cy="112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05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7" grpId="0" animBg="1"/>
      <p:bldP spid="17" grpId="1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/>
          </p:cNvSpPr>
          <p:nvPr/>
        </p:nvSpPr>
        <p:spPr bwMode="auto">
          <a:xfrm>
            <a:off x="1338469" y="122918"/>
            <a:ext cx="3803374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nhạc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16"/>
          <p:cNvSpPr>
            <a:spLocks/>
          </p:cNvSpPr>
          <p:nvPr/>
        </p:nvSpPr>
        <p:spPr bwMode="auto">
          <a:xfrm>
            <a:off x="1338469" y="739342"/>
            <a:ext cx="3425588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bài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16"/>
          <p:cNvSpPr>
            <a:spLocks/>
          </p:cNvSpPr>
          <p:nvPr/>
        </p:nvSpPr>
        <p:spPr bwMode="auto">
          <a:xfrm>
            <a:off x="1338469" y="1345174"/>
            <a:ext cx="1637731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3FA1BE-03C3-706C-FA3D-84FB95D56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87589" flipH="1">
            <a:off x="351971" y="-48259"/>
            <a:ext cx="626402" cy="92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35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394"/>
            <a:ext cx="12192000" cy="616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0" y="3638027"/>
            <a:ext cx="1023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76530" y="2289174"/>
            <a:ext cx="1023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66393" y="2289174"/>
            <a:ext cx="1023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17405" y="3638027"/>
            <a:ext cx="1023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32510" y="5084689"/>
            <a:ext cx="1023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12421" y="5084689"/>
            <a:ext cx="62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54833" y="5084689"/>
            <a:ext cx="62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56471" y="2412284"/>
            <a:ext cx="62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B4B8F1-4B88-6E6D-566D-7473B9BDD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5672" y="5182966"/>
            <a:ext cx="296761" cy="255666"/>
          </a:xfrm>
          <a:prstGeom prst="rect">
            <a:avLst/>
          </a:prstGeom>
        </p:spPr>
      </p:pic>
      <p:sp>
        <p:nvSpPr>
          <p:cNvPr id="15" name="Rectangle 16"/>
          <p:cNvSpPr>
            <a:spLocks/>
          </p:cNvSpPr>
          <p:nvPr/>
        </p:nvSpPr>
        <p:spPr bwMode="auto">
          <a:xfrm>
            <a:off x="662608" y="-16229"/>
            <a:ext cx="3803374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nhạc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6"/>
          <p:cNvSpPr>
            <a:spLocks/>
          </p:cNvSpPr>
          <p:nvPr/>
        </p:nvSpPr>
        <p:spPr bwMode="auto">
          <a:xfrm>
            <a:off x="662608" y="600195"/>
            <a:ext cx="3425588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bài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 bwMode="auto">
          <a:xfrm>
            <a:off x="662608" y="1206027"/>
            <a:ext cx="1637731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03FA1BE-03C3-706C-FA3D-84FB95D56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74889" flipH="1">
            <a:off x="-87786" y="-173491"/>
            <a:ext cx="552106" cy="81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09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/>
          </p:cNvSpPr>
          <p:nvPr/>
        </p:nvSpPr>
        <p:spPr bwMode="auto">
          <a:xfrm>
            <a:off x="0" y="175927"/>
            <a:ext cx="10358846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nhạc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16"/>
          <p:cNvSpPr>
            <a:spLocks/>
          </p:cNvSpPr>
          <p:nvPr/>
        </p:nvSpPr>
        <p:spPr bwMode="auto">
          <a:xfrm>
            <a:off x="0" y="792351"/>
            <a:ext cx="3425588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bài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16"/>
          <p:cNvSpPr>
            <a:spLocks/>
          </p:cNvSpPr>
          <p:nvPr/>
        </p:nvSpPr>
        <p:spPr bwMode="auto">
          <a:xfrm>
            <a:off x="0" y="1398183"/>
            <a:ext cx="7383439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17 ô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nhịp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, 5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nhạc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16"/>
          <p:cNvSpPr>
            <a:spLocks/>
          </p:cNvSpPr>
          <p:nvPr/>
        </p:nvSpPr>
        <p:spPr bwMode="auto">
          <a:xfrm>
            <a:off x="1" y="2014607"/>
            <a:ext cx="1719618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Nhịp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745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299"/>
            <a:ext cx="12192000" cy="616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1326107" y="1811781"/>
            <a:ext cx="543635" cy="8085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1277" y="3207349"/>
            <a:ext cx="543635" cy="8085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127241" y="4666968"/>
            <a:ext cx="543635" cy="8085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38984" y="4459714"/>
            <a:ext cx="2606722" cy="5270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007252" y="4396885"/>
            <a:ext cx="2733536" cy="5270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9" name="Rectangle 16"/>
          <p:cNvSpPr>
            <a:spLocks/>
          </p:cNvSpPr>
          <p:nvPr/>
        </p:nvSpPr>
        <p:spPr bwMode="auto">
          <a:xfrm>
            <a:off x="3621061" y="5841885"/>
            <a:ext cx="4506180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đọc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Left Brace 19"/>
          <p:cNvSpPr/>
          <p:nvPr/>
        </p:nvSpPr>
        <p:spPr>
          <a:xfrm rot="16200000">
            <a:off x="5429275" y="4249630"/>
            <a:ext cx="483328" cy="4233381"/>
          </a:xfrm>
          <a:prstGeom prst="leftBrace">
            <a:avLst>
              <a:gd name="adj1" fmla="val 0"/>
              <a:gd name="adj2" fmla="val 47195"/>
            </a:avLst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42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/>
          </p:cNvSpPr>
          <p:nvPr/>
        </p:nvSpPr>
        <p:spPr bwMode="auto">
          <a:xfrm>
            <a:off x="1426191" y="1061146"/>
            <a:ext cx="586854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4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16"/>
          <p:cNvSpPr>
            <a:spLocks/>
          </p:cNvSpPr>
          <p:nvPr/>
        </p:nvSpPr>
        <p:spPr bwMode="auto">
          <a:xfrm>
            <a:off x="0" y="704422"/>
            <a:ext cx="1719618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Nhịp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16"/>
          <p:cNvSpPr>
            <a:spLocks/>
          </p:cNvSpPr>
          <p:nvPr/>
        </p:nvSpPr>
        <p:spPr bwMode="auto">
          <a:xfrm>
            <a:off x="1503528" y="485116"/>
            <a:ext cx="586854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3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16"/>
          <p:cNvSpPr>
            <a:spLocks/>
          </p:cNvSpPr>
          <p:nvPr/>
        </p:nvSpPr>
        <p:spPr bwMode="auto">
          <a:xfrm>
            <a:off x="77336" y="1650824"/>
            <a:ext cx="7224215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nhắc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lại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16"/>
          <p:cNvSpPr>
            <a:spLocks/>
          </p:cNvSpPr>
          <p:nvPr/>
        </p:nvSpPr>
        <p:spPr bwMode="auto">
          <a:xfrm>
            <a:off x="0" y="2732444"/>
            <a:ext cx="3700819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Khung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đổi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9723" r="69327" b="38098"/>
          <a:stretch/>
        </p:blipFill>
        <p:spPr>
          <a:xfrm>
            <a:off x="3439236" y="1496230"/>
            <a:ext cx="3740016" cy="7506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7425" t="76737" r="8101" b="12183"/>
          <a:stretch/>
        </p:blipFill>
        <p:spPr>
          <a:xfrm>
            <a:off x="7301552" y="1650824"/>
            <a:ext cx="4203512" cy="6829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7315" t="71201" r="51866" b="13955"/>
          <a:stretch/>
        </p:blipFill>
        <p:spPr>
          <a:xfrm>
            <a:off x="4028369" y="2489179"/>
            <a:ext cx="2538483" cy="9149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66044" t="70538" r="15488" b="12055"/>
          <a:stretch/>
        </p:blipFill>
        <p:spPr>
          <a:xfrm>
            <a:off x="6566852" y="2448235"/>
            <a:ext cx="2251881" cy="1072887"/>
          </a:xfrm>
          <a:prstGeom prst="rect">
            <a:avLst/>
          </a:prstGeom>
        </p:spPr>
      </p:pic>
      <p:sp>
        <p:nvSpPr>
          <p:cNvPr id="13" name="Rectangle 16"/>
          <p:cNvSpPr>
            <a:spLocks/>
          </p:cNvSpPr>
          <p:nvPr/>
        </p:nvSpPr>
        <p:spPr bwMode="auto">
          <a:xfrm>
            <a:off x="4095180" y="3404135"/>
            <a:ext cx="2856384" cy="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đọc</a:t>
            </a:r>
            <a:endParaRPr lang="en-US" altLang="en-US" sz="24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Left Brace 13"/>
          <p:cNvSpPr/>
          <p:nvPr/>
        </p:nvSpPr>
        <p:spPr>
          <a:xfrm rot="16200000">
            <a:off x="5186889" y="2528387"/>
            <a:ext cx="483328" cy="2800368"/>
          </a:xfrm>
          <a:prstGeom prst="leftBrace">
            <a:avLst>
              <a:gd name="adj1" fmla="val 0"/>
              <a:gd name="adj2" fmla="val 47195"/>
            </a:avLst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348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17120</TotalTime>
  <Words>922</Words>
  <Application>Microsoft Office PowerPoint</Application>
  <PresentationFormat>Widescreen</PresentationFormat>
  <Paragraphs>420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BICHKIEN</cp:lastModifiedBy>
  <cp:revision>190</cp:revision>
  <dcterms:created xsi:type="dcterms:W3CDTF">2023-01-11T16:26:05Z</dcterms:created>
  <dcterms:modified xsi:type="dcterms:W3CDTF">2026-02-04T04:18:03Z</dcterms:modified>
</cp:coreProperties>
</file>