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1" r:id="rId2"/>
    <p:sldId id="258" r:id="rId3"/>
    <p:sldId id="7360" r:id="rId4"/>
    <p:sldId id="7359" r:id="rId5"/>
    <p:sldId id="7361" r:id="rId6"/>
    <p:sldId id="7362" r:id="rId7"/>
    <p:sldId id="259" r:id="rId8"/>
    <p:sldId id="262" r:id="rId9"/>
    <p:sldId id="7365" r:id="rId10"/>
    <p:sldId id="7364" r:id="rId11"/>
    <p:sldId id="7366" r:id="rId12"/>
    <p:sldId id="7367" r:id="rId13"/>
    <p:sldId id="7368" r:id="rId14"/>
    <p:sldId id="344" r:id="rId15"/>
    <p:sldId id="735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99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70" autoAdjust="0"/>
    <p:restoredTop sz="94660"/>
  </p:normalViewPr>
  <p:slideViewPr>
    <p:cSldViewPr snapToGrid="0">
      <p:cViewPr varScale="1">
        <p:scale>
          <a:sx n="67" d="100"/>
          <a:sy n="67" d="100"/>
        </p:scale>
        <p:origin x="72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FEC4D1-9C2B-4227-A1BB-188981AB2F8B}" type="datetimeFigureOut">
              <a:rPr lang="en-GB" smtClean="0"/>
              <a:t>06/02/2026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2396F0-25D5-485C-9392-23D575D08F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4386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B482B-8D8D-B55B-EACE-EE7AF39EE6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DE9EA7-9E7D-EAE2-3613-94806EE47F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FFDDF1-F5EC-C33F-63EB-93D4AA604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2FFA-C1A6-4C8F-9EA9-521EFE1A3A0B}" type="datetimeFigureOut">
              <a:rPr lang="en-GB" smtClean="0"/>
              <a:t>06/02/2026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694A5A-90EC-C554-F91D-61A92B2A2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0CEF2-C84A-85CE-71DB-904C15F26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094C3-B37F-4258-8F58-9AD7E67C16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814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40CF2-1C4E-93A9-3436-11374FE1A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ACC932-7F8F-FA0F-8F95-E47A47A5F5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E6FAC2-9333-4E5A-E50A-CBF930DA8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2FFA-C1A6-4C8F-9EA9-521EFE1A3A0B}" type="datetimeFigureOut">
              <a:rPr lang="en-GB" smtClean="0"/>
              <a:t>06/02/2026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972F6F-774F-C0A3-4F71-C106CEE7B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36876-2E3F-7041-9970-25CFE4F7E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094C3-B37F-4258-8F58-9AD7E67C16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7651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393BD7-BD58-190D-6215-8CF8529933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01E343-EA55-64BF-D2C4-DDACF5F942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B90E9B-C189-B604-6F4A-48C7ABF73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2FFA-C1A6-4C8F-9EA9-521EFE1A3A0B}" type="datetimeFigureOut">
              <a:rPr lang="en-GB" smtClean="0"/>
              <a:t>06/02/2026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19D08-8823-C203-DC16-716E5717F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AE648C-91CC-4436-1697-9D3CF32D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094C3-B37F-4258-8F58-9AD7E67C16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5123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372CA-96BF-5EDD-74B9-2F0366683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C7C82-77CA-9EB1-6B1D-ECBC797F15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9C5FB-6805-0DCD-8E77-C070F60CF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2FFA-C1A6-4C8F-9EA9-521EFE1A3A0B}" type="datetimeFigureOut">
              <a:rPr lang="en-GB" smtClean="0"/>
              <a:t>06/02/2026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2EF6E-E932-905E-1E5F-C750A653C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742C53-08AE-92EE-5AD4-CAC969093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094C3-B37F-4258-8F58-9AD7E67C16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832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6E187-EBA0-8906-AF80-4ACD73A75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D798CF-E829-C5E2-264C-08DEA769E6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6ED7F1-6D67-0165-A870-F5B034D85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2FFA-C1A6-4C8F-9EA9-521EFE1A3A0B}" type="datetimeFigureOut">
              <a:rPr lang="en-GB" smtClean="0"/>
              <a:t>06/02/2026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289FBE-1D79-F081-F068-30DACF093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59D3F-64CB-55C0-A751-84CBEA1BC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094C3-B37F-4258-8F58-9AD7E67C16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9266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96C11-AFE7-BFD9-FD1A-1D9A34270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78FA7-30C0-1CC6-5B4B-034BBFBB55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8C9787-07F8-8429-E888-A924F31DF5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B81182-9334-12E3-577C-C10AFF14B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2FFA-C1A6-4C8F-9EA9-521EFE1A3A0B}" type="datetimeFigureOut">
              <a:rPr lang="en-GB" smtClean="0"/>
              <a:t>06/02/2026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82CB23-C14A-40C5-54AC-38F0DC8AC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54FF4A-5E01-ECE8-39BF-E3B88A86C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094C3-B37F-4258-8F58-9AD7E67C16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184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F24EF-18A2-4F3C-5033-DC0351D7F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EDC33E-8847-A61E-08C0-2F506E2CD4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7CC7E3-A670-DCD3-A977-1B71276D79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49C6FD-ECCF-2A2B-7475-BA143DE09F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D4E61D-0556-9E85-5B32-35B27535FB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E5A08F-E782-2DC1-96C9-EAC31BDC5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2FFA-C1A6-4C8F-9EA9-521EFE1A3A0B}" type="datetimeFigureOut">
              <a:rPr lang="en-GB" smtClean="0"/>
              <a:t>06/02/2026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328795-EE9D-3BE9-8638-01EEA00E4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B84FB2-C125-0427-D103-749015E98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094C3-B37F-4258-8F58-9AD7E67C16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2640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8F288-E0D2-1A43-4B3A-D416D74E6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F775EF-00BB-D582-C04E-633AF720D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2FFA-C1A6-4C8F-9EA9-521EFE1A3A0B}" type="datetimeFigureOut">
              <a:rPr lang="en-GB" smtClean="0"/>
              <a:t>06/02/2026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DA4CB0-F32F-9FD9-B8D8-E8D59A83B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0A308C-38AC-F0A1-00A9-91A4AA441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094C3-B37F-4258-8F58-9AD7E67C16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0174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026183-1797-4252-1790-CA3850127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2FFA-C1A6-4C8F-9EA9-521EFE1A3A0B}" type="datetimeFigureOut">
              <a:rPr lang="en-GB" smtClean="0"/>
              <a:t>06/02/2026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420410-9110-1818-23BA-D9B9203CA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6A5604-203D-6AFB-72A2-F800B7CE4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094C3-B37F-4258-8F58-9AD7E67C16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758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A2220-8BED-3018-3C48-904CB7FBA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BCAB6-74FE-E2E8-FD16-9DA7E3EEF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6E9324-DC3E-E4FC-6E20-E528689C37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C9E2A2-B9D2-3387-BECC-06C67F87F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2FFA-C1A6-4C8F-9EA9-521EFE1A3A0B}" type="datetimeFigureOut">
              <a:rPr lang="en-GB" smtClean="0"/>
              <a:t>06/02/2026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FADF76-5779-B0AF-D41E-9CED22E51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538A6F-8D5E-D156-4335-65B55C971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094C3-B37F-4258-8F58-9AD7E67C16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04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433A5-354B-93D2-CA2A-061DC1AA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2FEF57-8203-5C07-4FCF-EC4E9FE13C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E22FE7-BFD7-CAB2-0AF3-3A9F8C04D1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8D3D0E-4DBC-F7A8-AD15-14A3D6CDF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2FFA-C1A6-4C8F-9EA9-521EFE1A3A0B}" type="datetimeFigureOut">
              <a:rPr lang="en-GB" smtClean="0"/>
              <a:t>06/02/2026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30603E-1362-56C4-BE6F-C2CA40777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8C7B99-F4E7-49B4-B647-74D2BD410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094C3-B37F-4258-8F58-9AD7E67C16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3256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C618CC-6022-35AF-53DB-FE6B8AEA9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310A60-E8B3-45A7-B50D-6C2BC5DF5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120E2C-C224-CB9F-B3FB-23B77429AD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A2FFA-C1A6-4C8F-9EA9-521EFE1A3A0B}" type="datetimeFigureOut">
              <a:rPr lang="en-GB" smtClean="0"/>
              <a:t>06/02/2026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BE9EC4-11FC-3794-3EA7-8239179BCB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A9ED2A-D185-04B4-2DBC-9DAE092F30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094C3-B37F-4258-8F58-9AD7E67C16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5456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4.svg"/><Relationship Id="rId3" Type="http://schemas.openxmlformats.org/officeDocument/2006/relationships/image" Target="../media/image2.png"/><Relationship Id="rId7" Type="http://schemas.openxmlformats.org/officeDocument/2006/relationships/image" Target="../media/image8.sv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0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63C82B-ADDE-1324-391F-ED2786107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7292" y="0"/>
            <a:ext cx="12192000" cy="691992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41C4B6D-B0CE-B815-9ECA-F9EB39F74F41}"/>
              </a:ext>
            </a:extLst>
          </p:cNvPr>
          <p:cNvSpPr txBox="1">
            <a:spLocks/>
          </p:cNvSpPr>
          <p:nvPr/>
        </p:nvSpPr>
        <p:spPr>
          <a:xfrm>
            <a:off x="4580842" y="2469121"/>
            <a:ext cx="2822917" cy="10762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GB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23BA130-9E42-D472-B438-9027CE07D328}"/>
              </a:ext>
            </a:extLst>
          </p:cNvPr>
          <p:cNvSpPr txBox="1">
            <a:spLocks/>
          </p:cNvSpPr>
          <p:nvPr/>
        </p:nvSpPr>
        <p:spPr>
          <a:xfrm>
            <a:off x="3411797" y="3374539"/>
            <a:ext cx="5451231" cy="9699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CHÀO XUÂN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5B2B36-43DA-8A2A-5005-5717120D3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967" y="161525"/>
            <a:ext cx="2629882" cy="1583389"/>
          </a:xfrm>
          <a:prstGeom prst="rect">
            <a:avLst/>
          </a:prstGeom>
        </p:spPr>
      </p:pic>
      <p:sp>
        <p:nvSpPr>
          <p:cNvPr id="2" name="Freeform 18">
            <a:extLst>
              <a:ext uri="{FF2B5EF4-FFF2-40B4-BE49-F238E27FC236}">
                <a16:creationId xmlns:a16="http://schemas.microsoft.com/office/drawing/2014/main" id="{CE77EDD9-EF09-FEBB-DDAA-53B20F1F0BE3}"/>
              </a:ext>
            </a:extLst>
          </p:cNvPr>
          <p:cNvSpPr/>
          <p:nvPr/>
        </p:nvSpPr>
        <p:spPr>
          <a:xfrm>
            <a:off x="686967" y="1235509"/>
            <a:ext cx="4152265" cy="1866162"/>
          </a:xfrm>
          <a:custGeom>
            <a:avLst/>
            <a:gdLst/>
            <a:ahLst/>
            <a:cxnLst/>
            <a:rect l="l" t="t" r="r" b="b"/>
            <a:pathLst>
              <a:path w="5280260" h="3722030">
                <a:moveTo>
                  <a:pt x="0" y="0"/>
                </a:moveTo>
                <a:lnTo>
                  <a:pt x="5280260" y="0"/>
                </a:lnTo>
                <a:lnTo>
                  <a:pt x="5280260" y="3722030"/>
                </a:lnTo>
                <a:lnTo>
                  <a:pt x="0" y="37220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19">
            <a:extLst>
              <a:ext uri="{FF2B5EF4-FFF2-40B4-BE49-F238E27FC236}">
                <a16:creationId xmlns:a16="http://schemas.microsoft.com/office/drawing/2014/main" id="{C7332BBB-126E-8B93-1D4D-C7A825C1DFBF}"/>
              </a:ext>
            </a:extLst>
          </p:cNvPr>
          <p:cNvSpPr/>
          <p:nvPr/>
        </p:nvSpPr>
        <p:spPr>
          <a:xfrm rot="-301936">
            <a:off x="9514" y="3933426"/>
            <a:ext cx="5413750" cy="2639561"/>
          </a:xfrm>
          <a:custGeom>
            <a:avLst/>
            <a:gdLst/>
            <a:ahLst/>
            <a:cxnLst/>
            <a:rect l="l" t="t" r="r" b="b"/>
            <a:pathLst>
              <a:path w="5894344" h="4154894">
                <a:moveTo>
                  <a:pt x="0" y="0"/>
                </a:moveTo>
                <a:lnTo>
                  <a:pt x="5894343" y="0"/>
                </a:lnTo>
                <a:lnTo>
                  <a:pt x="5894343" y="4154893"/>
                </a:lnTo>
                <a:lnTo>
                  <a:pt x="0" y="41548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9" name="TextBox 20">
            <a:extLst>
              <a:ext uri="{FF2B5EF4-FFF2-40B4-BE49-F238E27FC236}">
                <a16:creationId xmlns:a16="http://schemas.microsoft.com/office/drawing/2014/main" id="{0595870D-89BC-8407-91C8-6A9A1BBE4D5E}"/>
              </a:ext>
            </a:extLst>
          </p:cNvPr>
          <p:cNvSpPr txBox="1"/>
          <p:nvPr/>
        </p:nvSpPr>
        <p:spPr>
          <a:xfrm>
            <a:off x="514393" y="4930407"/>
            <a:ext cx="4367943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6/8</a:t>
            </a: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TĐN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0" name="Freeform 21">
            <a:extLst>
              <a:ext uri="{FF2B5EF4-FFF2-40B4-BE49-F238E27FC236}">
                <a16:creationId xmlns:a16="http://schemas.microsoft.com/office/drawing/2014/main" id="{99454B3C-628B-6D24-4EA6-6694E9A68921}"/>
              </a:ext>
            </a:extLst>
          </p:cNvPr>
          <p:cNvSpPr/>
          <p:nvPr/>
        </p:nvSpPr>
        <p:spPr>
          <a:xfrm>
            <a:off x="6824466" y="-44035"/>
            <a:ext cx="5932437" cy="3846701"/>
          </a:xfrm>
          <a:custGeom>
            <a:avLst/>
            <a:gdLst/>
            <a:ahLst/>
            <a:cxnLst/>
            <a:rect l="l" t="t" r="r" b="b"/>
            <a:pathLst>
              <a:path w="5754274" h="4056160">
                <a:moveTo>
                  <a:pt x="0" y="0"/>
                </a:moveTo>
                <a:lnTo>
                  <a:pt x="5754274" y="0"/>
                </a:lnTo>
                <a:lnTo>
                  <a:pt x="5754274" y="4056160"/>
                </a:lnTo>
                <a:lnTo>
                  <a:pt x="0" y="40561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22">
            <a:extLst>
              <a:ext uri="{FF2B5EF4-FFF2-40B4-BE49-F238E27FC236}">
                <a16:creationId xmlns:a16="http://schemas.microsoft.com/office/drawing/2014/main" id="{C8DDD411-8884-D65B-AB9B-E0C5B42967A0}"/>
              </a:ext>
            </a:extLst>
          </p:cNvPr>
          <p:cNvSpPr/>
          <p:nvPr/>
        </p:nvSpPr>
        <p:spPr>
          <a:xfrm>
            <a:off x="7171529" y="4154049"/>
            <a:ext cx="4195774" cy="2414491"/>
          </a:xfrm>
          <a:custGeom>
            <a:avLst/>
            <a:gdLst/>
            <a:ahLst/>
            <a:cxnLst/>
            <a:rect l="l" t="t" r="r" b="b"/>
            <a:pathLst>
              <a:path w="5690440" h="4011164">
                <a:moveTo>
                  <a:pt x="0" y="0"/>
                </a:moveTo>
                <a:lnTo>
                  <a:pt x="5690440" y="0"/>
                </a:lnTo>
                <a:lnTo>
                  <a:pt x="5690440" y="4011163"/>
                </a:lnTo>
                <a:lnTo>
                  <a:pt x="0" y="40111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2" name="Freeform 28">
            <a:extLst>
              <a:ext uri="{FF2B5EF4-FFF2-40B4-BE49-F238E27FC236}">
                <a16:creationId xmlns:a16="http://schemas.microsoft.com/office/drawing/2014/main" id="{4CB3E767-43A8-4255-BCF0-2D088F111D38}"/>
              </a:ext>
            </a:extLst>
          </p:cNvPr>
          <p:cNvSpPr/>
          <p:nvPr/>
        </p:nvSpPr>
        <p:spPr>
          <a:xfrm rot="2622226" flipH="1">
            <a:off x="4069974" y="2716561"/>
            <a:ext cx="724765" cy="419442"/>
          </a:xfrm>
          <a:custGeom>
            <a:avLst/>
            <a:gdLst/>
            <a:ahLst/>
            <a:cxnLst/>
            <a:rect l="l" t="t" r="r" b="b"/>
            <a:pathLst>
              <a:path w="749708" h="364545">
                <a:moveTo>
                  <a:pt x="749707" y="0"/>
                </a:moveTo>
                <a:lnTo>
                  <a:pt x="0" y="0"/>
                </a:lnTo>
                <a:lnTo>
                  <a:pt x="0" y="364546"/>
                </a:lnTo>
                <a:lnTo>
                  <a:pt x="749707" y="364546"/>
                </a:lnTo>
                <a:lnTo>
                  <a:pt x="749707" y="0"/>
                </a:lnTo>
                <a:close/>
              </a:path>
            </a:pathLst>
          </a:custGeom>
          <a:blipFill>
            <a:blip r:embed="rId12">
              <a:alphaModFix amt="72000"/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3" name="Freeform 29">
            <a:extLst>
              <a:ext uri="{FF2B5EF4-FFF2-40B4-BE49-F238E27FC236}">
                <a16:creationId xmlns:a16="http://schemas.microsoft.com/office/drawing/2014/main" id="{3AFE235F-0A0C-8692-7312-814BF4877338}"/>
              </a:ext>
            </a:extLst>
          </p:cNvPr>
          <p:cNvSpPr/>
          <p:nvPr/>
        </p:nvSpPr>
        <p:spPr>
          <a:xfrm rot="7692499" flipV="1">
            <a:off x="4197694" y="4164818"/>
            <a:ext cx="831772" cy="339676"/>
          </a:xfrm>
          <a:custGeom>
            <a:avLst/>
            <a:gdLst/>
            <a:ahLst/>
            <a:cxnLst/>
            <a:rect l="l" t="t" r="r" b="b"/>
            <a:pathLst>
              <a:path w="749708" h="364545">
                <a:moveTo>
                  <a:pt x="0" y="364546"/>
                </a:moveTo>
                <a:lnTo>
                  <a:pt x="749708" y="364546"/>
                </a:lnTo>
                <a:lnTo>
                  <a:pt x="749708" y="0"/>
                </a:lnTo>
                <a:lnTo>
                  <a:pt x="0" y="0"/>
                </a:lnTo>
                <a:lnTo>
                  <a:pt x="0" y="364546"/>
                </a:lnTo>
                <a:close/>
              </a:path>
            </a:pathLst>
          </a:custGeom>
          <a:blipFill>
            <a:blip r:embed="rId12">
              <a:alphaModFix amt="72000"/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4" name="Freeform 36">
            <a:extLst>
              <a:ext uri="{FF2B5EF4-FFF2-40B4-BE49-F238E27FC236}">
                <a16:creationId xmlns:a16="http://schemas.microsoft.com/office/drawing/2014/main" id="{1034C9E2-C3D5-21E2-949B-5D2482F460E6}"/>
              </a:ext>
            </a:extLst>
          </p:cNvPr>
          <p:cNvSpPr/>
          <p:nvPr/>
        </p:nvSpPr>
        <p:spPr>
          <a:xfrm rot="-7936856" flipH="1" flipV="1">
            <a:off x="7317078" y="4116431"/>
            <a:ext cx="720699" cy="456140"/>
          </a:xfrm>
          <a:custGeom>
            <a:avLst/>
            <a:gdLst/>
            <a:ahLst/>
            <a:cxnLst/>
            <a:rect l="l" t="t" r="r" b="b"/>
            <a:pathLst>
              <a:path w="749708" h="364545">
                <a:moveTo>
                  <a:pt x="749707" y="364545"/>
                </a:moveTo>
                <a:lnTo>
                  <a:pt x="0" y="364545"/>
                </a:lnTo>
                <a:lnTo>
                  <a:pt x="0" y="0"/>
                </a:lnTo>
                <a:lnTo>
                  <a:pt x="749707" y="0"/>
                </a:lnTo>
                <a:lnTo>
                  <a:pt x="749707" y="364545"/>
                </a:lnTo>
                <a:close/>
              </a:path>
            </a:pathLst>
          </a:custGeom>
          <a:blipFill>
            <a:blip r:embed="rId12">
              <a:alphaModFix amt="72000"/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5" name="Freeform 37">
            <a:extLst>
              <a:ext uri="{FF2B5EF4-FFF2-40B4-BE49-F238E27FC236}">
                <a16:creationId xmlns:a16="http://schemas.microsoft.com/office/drawing/2014/main" id="{B4C96B96-ED05-5D74-3D96-D9F23664707F}"/>
              </a:ext>
            </a:extLst>
          </p:cNvPr>
          <p:cNvSpPr/>
          <p:nvPr/>
        </p:nvSpPr>
        <p:spPr>
          <a:xfrm rot="18946487">
            <a:off x="6459872" y="2252946"/>
            <a:ext cx="795890" cy="353476"/>
          </a:xfrm>
          <a:custGeom>
            <a:avLst/>
            <a:gdLst/>
            <a:ahLst/>
            <a:cxnLst/>
            <a:rect l="l" t="t" r="r" b="b"/>
            <a:pathLst>
              <a:path w="749708" h="364545">
                <a:moveTo>
                  <a:pt x="0" y="0"/>
                </a:moveTo>
                <a:lnTo>
                  <a:pt x="749708" y="0"/>
                </a:lnTo>
                <a:lnTo>
                  <a:pt x="749708" y="364546"/>
                </a:lnTo>
                <a:lnTo>
                  <a:pt x="0" y="36454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72000"/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6" name="TextBox 38">
            <a:extLst>
              <a:ext uri="{FF2B5EF4-FFF2-40B4-BE49-F238E27FC236}">
                <a16:creationId xmlns:a16="http://schemas.microsoft.com/office/drawing/2014/main" id="{30B58E91-8838-280C-8F2D-9BC470FB6BAB}"/>
              </a:ext>
            </a:extLst>
          </p:cNvPr>
          <p:cNvSpPr txBox="1"/>
          <p:nvPr/>
        </p:nvSpPr>
        <p:spPr>
          <a:xfrm rot="-61179">
            <a:off x="8792046" y="636829"/>
            <a:ext cx="1363902" cy="3245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20</a:t>
            </a:r>
          </a:p>
        </p:txBody>
      </p:sp>
      <p:sp>
        <p:nvSpPr>
          <p:cNvPr id="17" name="TextBox 39">
            <a:extLst>
              <a:ext uri="{FF2B5EF4-FFF2-40B4-BE49-F238E27FC236}">
                <a16:creationId xmlns:a16="http://schemas.microsoft.com/office/drawing/2014/main" id="{FC6DC188-2367-928C-25B1-5D5B69D73E12}"/>
              </a:ext>
            </a:extLst>
          </p:cNvPr>
          <p:cNvSpPr txBox="1"/>
          <p:nvPr/>
        </p:nvSpPr>
        <p:spPr>
          <a:xfrm rot="-61179">
            <a:off x="7538886" y="1066279"/>
            <a:ext cx="4250695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Hoàn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2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40">
            <a:extLst>
              <a:ext uri="{FF2B5EF4-FFF2-40B4-BE49-F238E27FC236}">
                <a16:creationId xmlns:a16="http://schemas.microsoft.com/office/drawing/2014/main" id="{4DC0E4A8-1839-80A3-344E-83683AE37355}"/>
              </a:ext>
            </a:extLst>
          </p:cNvPr>
          <p:cNvSpPr txBox="1"/>
          <p:nvPr/>
        </p:nvSpPr>
        <p:spPr>
          <a:xfrm>
            <a:off x="8491671" y="4713772"/>
            <a:ext cx="1555489" cy="3245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22</a:t>
            </a:r>
          </a:p>
        </p:txBody>
      </p:sp>
      <p:sp>
        <p:nvSpPr>
          <p:cNvPr id="19" name="TextBox 41">
            <a:extLst>
              <a:ext uri="{FF2B5EF4-FFF2-40B4-BE49-F238E27FC236}">
                <a16:creationId xmlns:a16="http://schemas.microsoft.com/office/drawing/2014/main" id="{2F2E652F-4F43-4F7E-0B91-444272F1C1E1}"/>
              </a:ext>
            </a:extLst>
          </p:cNvPr>
          <p:cNvSpPr txBox="1"/>
          <p:nvPr/>
        </p:nvSpPr>
        <p:spPr>
          <a:xfrm>
            <a:off x="7677428" y="5263079"/>
            <a:ext cx="3183976" cy="3053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67"/>
              </a:lnSpc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42">
            <a:extLst>
              <a:ext uri="{FF2B5EF4-FFF2-40B4-BE49-F238E27FC236}">
                <a16:creationId xmlns:a16="http://schemas.microsoft.com/office/drawing/2014/main" id="{69B142D3-B9C6-EBAD-F440-8A656C29B19A}"/>
              </a:ext>
            </a:extLst>
          </p:cNvPr>
          <p:cNvSpPr txBox="1"/>
          <p:nvPr/>
        </p:nvSpPr>
        <p:spPr>
          <a:xfrm>
            <a:off x="1880646" y="1747645"/>
            <a:ext cx="1414723" cy="3245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3B5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21" name="TextBox 43">
            <a:extLst>
              <a:ext uri="{FF2B5EF4-FFF2-40B4-BE49-F238E27FC236}">
                <a16:creationId xmlns:a16="http://schemas.microsoft.com/office/drawing/2014/main" id="{CE905BA0-A053-EB65-0F77-40947106186B}"/>
              </a:ext>
            </a:extLst>
          </p:cNvPr>
          <p:cNvSpPr txBox="1"/>
          <p:nvPr/>
        </p:nvSpPr>
        <p:spPr>
          <a:xfrm>
            <a:off x="909560" y="2227267"/>
            <a:ext cx="3794434" cy="266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26"/>
              </a:lnSpc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44">
            <a:extLst>
              <a:ext uri="{FF2B5EF4-FFF2-40B4-BE49-F238E27FC236}">
                <a16:creationId xmlns:a16="http://schemas.microsoft.com/office/drawing/2014/main" id="{76CD51DC-382E-5FA2-0BA7-3A3D3D154C9F}"/>
              </a:ext>
            </a:extLst>
          </p:cNvPr>
          <p:cNvSpPr txBox="1"/>
          <p:nvPr/>
        </p:nvSpPr>
        <p:spPr>
          <a:xfrm rot="-61179">
            <a:off x="1672116" y="4520351"/>
            <a:ext cx="1736930" cy="3245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21</a:t>
            </a:r>
          </a:p>
        </p:txBody>
      </p:sp>
    </p:spTree>
    <p:extLst>
      <p:ext uri="{BB962C8B-B14F-4D97-AF65-F5344CB8AC3E}">
        <p14:creationId xmlns:p14="http://schemas.microsoft.com/office/powerpoint/2010/main" val="2216917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2" grpId="0" animBg="1"/>
      <p:bldP spid="16" grpId="0"/>
      <p:bldP spid="17" grpId="0"/>
      <p:bldP spid="20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30;p64">
            <a:extLst>
              <a:ext uri="{FF2B5EF4-FFF2-40B4-BE49-F238E27FC236}">
                <a16:creationId xmlns:a16="http://schemas.microsoft.com/office/drawing/2014/main" id="{3CBB3866-43E9-635E-8A07-88BB09A9A07C}"/>
              </a:ext>
            </a:extLst>
          </p:cNvPr>
          <p:cNvSpPr txBox="1">
            <a:spLocks/>
          </p:cNvSpPr>
          <p:nvPr/>
        </p:nvSpPr>
        <p:spPr>
          <a:xfrm>
            <a:off x="667829" y="-21988"/>
            <a:ext cx="5090894" cy="51097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vi-VN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EBE90F15-6D5F-2ED3-6FC4-F37763646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406" y="386687"/>
            <a:ext cx="416726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vi-VN" altLang="en-US" sz="4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4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kumimoji="0" lang="en-GB" altLang="en-US" sz="4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kumimoji="0" lang="en-GB" altLang="en-US" sz="4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4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kumimoji="0" lang="en-GB" altLang="en-US" sz="4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4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endParaRPr kumimoji="0" lang="en-GB" altLang="en-US" sz="4000" b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401931-7BD4-22BA-316A-B975CD2A1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345" y="1783397"/>
            <a:ext cx="11571655" cy="15431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6139E8-9C27-A3ED-1533-819C4D80A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39" y="3227307"/>
            <a:ext cx="12086161" cy="15994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7DE89A-6A71-2BE0-3DF0-15E650BD65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39" y="4772455"/>
            <a:ext cx="12086160" cy="1618005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A9039AD6-6D73-C7A8-3E0A-A359C2C6D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829" y="1003651"/>
            <a:ext cx="225525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GB" altLang="en-US" sz="4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kumimoji="0" lang="vi-VN" altLang="en-US" sz="4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 </a:t>
            </a:r>
            <a:r>
              <a:rPr lang="en-GB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GB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kumimoji="0" lang="en-GB" altLang="en-US" sz="4000" b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80FD13EC-BA73-F05D-93FA-38FA8A7FE9D0}"/>
              </a:ext>
            </a:extLst>
          </p:cNvPr>
          <p:cNvSpPr/>
          <p:nvPr/>
        </p:nvSpPr>
        <p:spPr>
          <a:xfrm>
            <a:off x="792545" y="3692806"/>
            <a:ext cx="1129824" cy="9364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F7F5ED0-F6A2-C93B-49B3-4774D19E3DA0}"/>
              </a:ext>
            </a:extLst>
          </p:cNvPr>
          <p:cNvSpPr/>
          <p:nvPr/>
        </p:nvSpPr>
        <p:spPr>
          <a:xfrm>
            <a:off x="11134885" y="5731955"/>
            <a:ext cx="640075" cy="7093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C1FBBBBD-358B-125D-F63B-66355ED60B23}"/>
              </a:ext>
            </a:extLst>
          </p:cNvPr>
          <p:cNvSpPr/>
          <p:nvPr/>
        </p:nvSpPr>
        <p:spPr>
          <a:xfrm>
            <a:off x="10085536" y="5879995"/>
            <a:ext cx="395773" cy="4944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730A24D5-516E-79FB-241B-A02703DABF1E}"/>
              </a:ext>
            </a:extLst>
          </p:cNvPr>
          <p:cNvSpPr/>
          <p:nvPr/>
        </p:nvSpPr>
        <p:spPr>
          <a:xfrm>
            <a:off x="10677515" y="3856398"/>
            <a:ext cx="619816" cy="8378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3BB43C75-FB65-38CB-38B0-4E62AC2675B7}"/>
              </a:ext>
            </a:extLst>
          </p:cNvPr>
          <p:cNvSpPr/>
          <p:nvPr/>
        </p:nvSpPr>
        <p:spPr>
          <a:xfrm>
            <a:off x="9407828" y="3704741"/>
            <a:ext cx="619816" cy="9364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D66A964-0FAD-FD43-0C04-86CE7F5818B0}"/>
              </a:ext>
            </a:extLst>
          </p:cNvPr>
          <p:cNvSpPr/>
          <p:nvPr/>
        </p:nvSpPr>
        <p:spPr>
          <a:xfrm>
            <a:off x="7460674" y="3558817"/>
            <a:ext cx="619816" cy="9364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2A451F4E-A2C9-9379-B340-A748EE69B085}"/>
              </a:ext>
            </a:extLst>
          </p:cNvPr>
          <p:cNvSpPr/>
          <p:nvPr/>
        </p:nvSpPr>
        <p:spPr>
          <a:xfrm>
            <a:off x="10983524" y="2113856"/>
            <a:ext cx="334066" cy="6592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59708261-8CF3-02BB-27EA-64CF45A40F24}"/>
              </a:ext>
            </a:extLst>
          </p:cNvPr>
          <p:cNvSpPr/>
          <p:nvPr/>
        </p:nvSpPr>
        <p:spPr>
          <a:xfrm>
            <a:off x="10481309" y="2113857"/>
            <a:ext cx="402073" cy="55649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925AF6B-D865-AA37-BF6C-8C05E9BA8B06}"/>
              </a:ext>
            </a:extLst>
          </p:cNvPr>
          <p:cNvSpPr/>
          <p:nvPr/>
        </p:nvSpPr>
        <p:spPr>
          <a:xfrm>
            <a:off x="7658158" y="1973932"/>
            <a:ext cx="422332" cy="76919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BA0219C-523F-2961-0956-62E9375D4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34885" y="6251636"/>
            <a:ext cx="6400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kumimoji="0" lang="en-GB" altLang="en-US" sz="4000" b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0770533-0DBB-BCD7-4BED-AD7CBC11ED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2331" y="6251636"/>
            <a:ext cx="6400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endParaRPr kumimoji="0" lang="en-GB" altLang="en-US" sz="4000" b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A760A6B-3F42-84AE-2A84-9D6D96C553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7515" y="4569897"/>
            <a:ext cx="6400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endParaRPr kumimoji="0" lang="en-GB" altLang="en-US" sz="4000" b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1B909B0-F08D-683D-8C0D-E0937DF599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5461" y="4548599"/>
            <a:ext cx="6400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endParaRPr kumimoji="0" lang="en-GB" altLang="en-US" sz="4000" b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9C08E1B-E2CA-169F-C030-88DEA53D9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0516" y="4396080"/>
            <a:ext cx="6400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endParaRPr kumimoji="0" lang="en-GB" altLang="en-US" sz="4000" b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7560314-9901-1A06-E8E4-CAB9F0866B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545" y="4439228"/>
            <a:ext cx="6400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endParaRPr kumimoji="0" lang="en-GB" altLang="en-US" sz="4000" b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CA3947B-316A-3CBF-CB22-587E515631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62316" y="3009923"/>
            <a:ext cx="6400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endParaRPr kumimoji="0" lang="en-GB" altLang="en-US" sz="4000" b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359F5D0-C249-DE8D-5FE9-5DE266EAD9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6456" y="2981899"/>
            <a:ext cx="6400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kumimoji="0" lang="en-GB" altLang="en-US" sz="4000" b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E431ADE-9CCF-1BE9-6916-0FDAF2845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9416" y="2739809"/>
            <a:ext cx="6400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endParaRPr kumimoji="0" lang="en-GB" altLang="en-US" sz="4000" b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610FD10-AD67-9A4B-F304-D55B30B0C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7904" y="988869"/>
            <a:ext cx="643781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GB" altLang="en-US" sz="4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  D  E  F  G  A  B  C  D</a:t>
            </a:r>
          </a:p>
        </p:txBody>
      </p:sp>
    </p:spTree>
    <p:extLst>
      <p:ext uri="{BB962C8B-B14F-4D97-AF65-F5344CB8AC3E}">
        <p14:creationId xmlns:p14="http://schemas.microsoft.com/office/powerpoint/2010/main" val="2735329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1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1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3" grpId="0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/>
      <p:bldP spid="54" grpId="0"/>
      <p:bldP spid="55" grpId="0"/>
      <p:bldP spid="56" grpId="0"/>
      <p:bldP spid="58" grpId="0"/>
      <p:bldP spid="59" grpId="0"/>
      <p:bldP spid="60" grpId="0"/>
      <p:bldP spid="61" grpId="0"/>
      <p:bldP spid="62" grpId="0"/>
      <p:bldP spid="6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EBE90F15-6D5F-2ED3-6FC4-F37763646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706" y="0"/>
            <a:ext cx="416726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vi-VN" altLang="en-US" sz="4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GB" altLang="en-US" sz="4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GB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GB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endParaRPr kumimoji="0" lang="en-GB" altLang="en-US" sz="4000" b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3" name="Google Shape;1253;p8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07752">
            <a:off x="249741" y="2272850"/>
            <a:ext cx="3219840" cy="397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1254;p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79509">
            <a:off x="8607726" y="4588371"/>
            <a:ext cx="1073193" cy="2031687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6475DB91-4752-428F-903C-CA3C2D4AC60E}"/>
              </a:ext>
            </a:extLst>
          </p:cNvPr>
          <p:cNvSpPr txBox="1"/>
          <p:nvPr/>
        </p:nvSpPr>
        <p:spPr>
          <a:xfrm>
            <a:off x="3201782" y="1658490"/>
            <a:ext cx="5942540" cy="959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2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GB" sz="4267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GB" sz="42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GB" sz="42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GB" sz="4267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GB" sz="42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endParaRPr lang="en-GB" sz="4267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86E73E1-948C-CE71-4B84-52DAFCB2CF9C}"/>
              </a:ext>
            </a:extLst>
          </p:cNvPr>
          <p:cNvSpPr txBox="1"/>
          <p:nvPr/>
        </p:nvSpPr>
        <p:spPr>
          <a:xfrm>
            <a:off x="2205124" y="889049"/>
            <a:ext cx="704546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2</a:t>
            </a:r>
            <a:r>
              <a:rPr lang="en-GB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9606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EB85028-FD14-68D3-3FA7-6410CF92D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3" y="1217599"/>
            <a:ext cx="11829143" cy="312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530;p64">
            <a:extLst>
              <a:ext uri="{FF2B5EF4-FFF2-40B4-BE49-F238E27FC236}">
                <a16:creationId xmlns:a16="http://schemas.microsoft.com/office/drawing/2014/main" id="{3AC7D01C-1814-0387-B928-EB0174C2A9E2}"/>
              </a:ext>
            </a:extLst>
          </p:cNvPr>
          <p:cNvSpPr txBox="1">
            <a:spLocks/>
          </p:cNvSpPr>
          <p:nvPr/>
        </p:nvSpPr>
        <p:spPr>
          <a:xfrm>
            <a:off x="2576371" y="428172"/>
            <a:ext cx="6966685" cy="118313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GB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GB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gam </a:t>
            </a:r>
            <a:r>
              <a:rPr lang="en-GB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GB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endParaRPr lang="vi-VN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10FD10-AD67-9A4B-F304-D55B30B0C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0018" y="4107542"/>
            <a:ext cx="954146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GB" altLang="en-US" sz="4000" b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 </a:t>
            </a:r>
            <a:r>
              <a:rPr kumimoji="0" lang="en-GB" altLang="en-US" sz="40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kumimoji="0" lang="en-GB" altLang="en-US" sz="4000" b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  </a:t>
            </a:r>
            <a:r>
              <a:rPr kumimoji="0" lang="en-GB" altLang="en-US" sz="40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E       </a:t>
            </a:r>
            <a:r>
              <a:rPr kumimoji="0" lang="en-GB" altLang="en-US" sz="4000" b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 </a:t>
            </a:r>
            <a:r>
              <a:rPr kumimoji="0" lang="en-GB" altLang="en-US" sz="40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kumimoji="0" lang="en-GB" altLang="en-US" sz="4000" b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  </a:t>
            </a:r>
            <a:r>
              <a:rPr kumimoji="0" lang="en-GB" altLang="en-US" sz="40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A       B        C  </a:t>
            </a:r>
            <a:endParaRPr kumimoji="0" lang="en-GB" altLang="en-US" sz="4000" b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315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EBE90F15-6D5F-2ED3-6FC4-F37763646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706" y="0"/>
            <a:ext cx="416726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vi-VN" altLang="en-US" sz="4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GB" altLang="en-US" sz="4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GB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GB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endParaRPr kumimoji="0" lang="en-GB" altLang="en-US" sz="4000" b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401931-7BD4-22BA-316A-B975CD2A1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706" y="1018900"/>
            <a:ext cx="11571655" cy="11068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6139E8-9C27-A3ED-1533-819C4D80A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86" y="2738600"/>
            <a:ext cx="11846347" cy="12185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7DE89A-6A71-2BE0-3DF0-15E650BD65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417" y="4809568"/>
            <a:ext cx="12086160" cy="1003834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DBA0219C-523F-2961-0956-62E9375D4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6689" y="5743137"/>
            <a:ext cx="85294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kumimoji="0" lang="en-GB" altLang="en-US" sz="4000" b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0770533-0DBB-BCD7-4BED-AD7CBC11ED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62238" y="5676487"/>
            <a:ext cx="85294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endParaRPr kumimoji="0" lang="en-GB" altLang="en-US" sz="4000" b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A760A6B-3F42-84AE-2A84-9D6D96C553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93179" y="3768990"/>
            <a:ext cx="54800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endParaRPr kumimoji="0" lang="en-GB" altLang="en-US" sz="4000" b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1B909B0-F08D-683D-8C0D-E0937DF599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01806" y="3699317"/>
            <a:ext cx="52996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endParaRPr kumimoji="0" lang="en-GB" altLang="en-US" sz="4000" b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01CA54B-2035-07EF-9509-A8F77D3816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7189" y="5565925"/>
            <a:ext cx="6400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endParaRPr kumimoji="0" lang="en-GB" altLang="en-US" sz="4000" b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9C08E1B-E2CA-169F-C030-88DEA53D9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2271" y="3672147"/>
            <a:ext cx="59550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endParaRPr kumimoji="0" lang="en-GB" altLang="en-US" sz="4000" b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7560314-9901-1A06-E8E4-CAB9F0866B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875" y="3706268"/>
            <a:ext cx="85294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endParaRPr kumimoji="0" lang="en-GB" altLang="en-US" sz="4000" b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CA3947B-316A-3CBF-CB22-587E515631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49743" y="1984064"/>
            <a:ext cx="6400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endParaRPr kumimoji="0" lang="en-GB" altLang="en-US" sz="4000" b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359F5D0-C249-DE8D-5FE9-5DE266EAD9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38449" y="1898835"/>
            <a:ext cx="6400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kumimoji="0" lang="en-GB" altLang="en-US" sz="4000" b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E431ADE-9CCF-1BE9-6916-0FDAF2845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5647" y="1875223"/>
            <a:ext cx="6400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endParaRPr kumimoji="0" lang="en-GB" altLang="en-US" sz="4000" b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79F0F4-B344-0D4A-F7C7-DB21C454C4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1719" y="1771811"/>
            <a:ext cx="6400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GB" altLang="en-US" sz="4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5FD82A-D206-9E2C-93E9-6B77FB2A4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4396" y="1754924"/>
            <a:ext cx="6400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GB" altLang="en-US" sz="4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2B62FD-CC10-202D-0AF5-D23FD4388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6827" y="3743659"/>
            <a:ext cx="58721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GB" altLang="en-US" sz="4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1FF75E-B66E-5D77-EE18-9961791F2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3559" y="3730192"/>
            <a:ext cx="85294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GB" altLang="en-US" sz="4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C8B17D-3227-6C27-4BC9-4D67905F00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6287" y="3704980"/>
            <a:ext cx="85294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GB" altLang="en-US" sz="4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F92F9EF-37A8-227C-C446-F4A881A7F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3181" y="3716934"/>
            <a:ext cx="65475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GB" altLang="en-US" sz="4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30F55C-E798-7A8A-5854-506D8A5E5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3036" y="5642176"/>
            <a:ext cx="6400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endParaRPr kumimoji="0" lang="en-GB" altLang="en-US" sz="4000" b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B15CE8-C657-3D94-D062-0B72B1C3C6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195" y="5642176"/>
            <a:ext cx="6400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endParaRPr kumimoji="0" lang="en-GB" altLang="en-US" sz="4000" b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279FC7-ACE7-4C23-8BB3-13C564671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6269" y="5632271"/>
            <a:ext cx="85294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endParaRPr kumimoji="0" lang="en-GB" altLang="en-US" sz="4000" b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85C34E9-69ED-AC15-87CB-72EF20E6D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2845" y="1875223"/>
            <a:ext cx="6400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kumimoji="0" lang="en-GB" altLang="en-US" sz="4000" b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680F67E-F600-6E9B-65A2-4D7D38E3C5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0093" y="1824358"/>
            <a:ext cx="6400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kumimoji="0" lang="en-GB" altLang="en-US" sz="4000" b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CFC52A8-C67F-7BF6-7230-97A628550B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365" y="1912731"/>
            <a:ext cx="6400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kumimoji="0" lang="en-GB" altLang="en-US" sz="4000" b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CFB5F92-EF83-4CB5-2523-B7AA98D920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85958" y="1872561"/>
            <a:ext cx="6400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endParaRPr kumimoji="0" lang="en-GB" altLang="en-US" sz="4000" b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2714818-83C8-0E9B-A8BF-8A99DC22C7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8135" y="1872561"/>
            <a:ext cx="6400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endParaRPr kumimoji="0" lang="en-GB" altLang="en-US" sz="4000" b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158D651-58AC-BA66-B561-D621A4B5C8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9980" y="1857909"/>
            <a:ext cx="6400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endParaRPr kumimoji="0" lang="en-GB" altLang="en-US" sz="4000" b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C146410-6E39-B1F2-1753-E9EB514B7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9716" y="1914531"/>
            <a:ext cx="6400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endParaRPr kumimoji="0" lang="en-GB" altLang="en-US" sz="4000" b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532CC51-7E2D-F5D4-5993-A7EE30716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7746" y="1898835"/>
            <a:ext cx="6400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endParaRPr kumimoji="0" lang="en-GB" altLang="en-US" sz="4000" b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91C4C4A-48FC-CC35-92BF-6DC427463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8054" y="1857909"/>
            <a:ext cx="6400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endParaRPr kumimoji="0" lang="en-GB" altLang="en-US" sz="4000" b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940D978-204A-B20E-B77F-29B6322D6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8229" y="3716934"/>
            <a:ext cx="65475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endParaRPr kumimoji="0" lang="en-GB" altLang="en-US" sz="4000" b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FC6CE8C-EF5C-9729-DFC2-9CEBC3E23D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8118" y="3699317"/>
            <a:ext cx="65475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endParaRPr kumimoji="0" lang="en-GB" altLang="en-US" sz="4000" b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013A093-88CD-0AA9-57B9-A2A303EEEA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4060" y="5565925"/>
            <a:ext cx="6400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endParaRPr kumimoji="0" lang="en-GB" altLang="en-US" sz="4000" b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86485A9-5B2D-9D42-083B-3781718E2B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6828" y="5565925"/>
            <a:ext cx="6400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endParaRPr kumimoji="0" lang="en-GB" altLang="en-US" sz="4000" b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027A29B-4011-40CA-0085-6F9FFA394F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6459" y="5565925"/>
            <a:ext cx="6400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endParaRPr kumimoji="0" lang="en-GB" altLang="en-US" sz="4000" b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3ADD764-2640-2371-0190-6AA43295CB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0270" y="3743659"/>
            <a:ext cx="54800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endParaRPr kumimoji="0" lang="en-GB" altLang="en-US" sz="4000" b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BD555AF-98BB-54DC-289F-3F591874B3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892" y="5642176"/>
            <a:ext cx="6400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endParaRPr kumimoji="0" lang="en-GB" altLang="en-US" sz="4000" b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FCEF5E8-7661-5CE6-BAB7-0D9C7DB73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8168" y="5627451"/>
            <a:ext cx="6400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endParaRPr kumimoji="0" lang="en-GB" altLang="en-US" sz="4000" b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35D4FA8-E6E2-30FC-D33C-94CEDE964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4327" y="5642176"/>
            <a:ext cx="85294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endParaRPr kumimoji="0" lang="en-GB" altLang="en-US" sz="4000" b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EA4E563-454D-900C-5B0E-61ED98C537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628" y="5627451"/>
            <a:ext cx="85294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endParaRPr kumimoji="0" lang="en-GB" altLang="en-US" sz="4000" b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5A05125-3101-4C5F-E20F-EBC495CA6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84252" y="5720427"/>
            <a:ext cx="85294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endParaRPr kumimoji="0" lang="en-GB" altLang="en-US" sz="4000" b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B9BF050-D7B8-71B4-C34E-2DB0FC102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2858" y="5603135"/>
            <a:ext cx="6400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endParaRPr kumimoji="0" lang="en-GB" altLang="en-US" sz="4000" b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63F333B-42AD-8A7C-FC0A-CAF3F90491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342" y="5650292"/>
            <a:ext cx="6400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endParaRPr kumimoji="0" lang="en-GB" altLang="en-US" sz="4000" b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4F83D7D-8993-D0C1-5E6A-31FB391694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0419" y="5672871"/>
            <a:ext cx="6400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endParaRPr kumimoji="0" lang="en-GB" altLang="en-US" sz="4000" b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C5F48D4-EE5E-C4C3-3C87-53EECF854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4254" y="3677232"/>
            <a:ext cx="65475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endParaRPr kumimoji="0" lang="en-GB" altLang="en-US" sz="4000" b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E66E400-5FF6-89BC-BBE5-1155D26EF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9916" y="3737036"/>
            <a:ext cx="52047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endParaRPr kumimoji="0" lang="en-GB" altLang="en-US" sz="4000" b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8B96528-20BE-A311-506B-6BCD0280A8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8014" y="1824358"/>
            <a:ext cx="6400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GB" altLang="en-US" sz="4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FCD284C-3C3A-3185-4C44-CB78923AB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258" y="3789578"/>
            <a:ext cx="60854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endParaRPr kumimoji="0" lang="en-GB" altLang="en-US" sz="4000" b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D4BEC78-E7C2-4B20-84EF-92AD67B84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66942" y="3729218"/>
            <a:ext cx="47110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endParaRPr kumimoji="0" lang="en-GB" altLang="en-US" sz="4000" b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97F7E5E-CAD8-DDE8-D892-8EA916BE62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0825" y="3852962"/>
            <a:ext cx="6400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endParaRPr kumimoji="0" lang="en-GB" altLang="en-US" sz="4000" b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980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1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1" dur="1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4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7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3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6" dur="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9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2" dur="1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9" dur="1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2" dur="1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8" dur="1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2" grpId="0"/>
      <p:bldP spid="5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64" grpId="0"/>
      <p:bldP spid="65" grpId="0"/>
      <p:bldP spid="6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5777"/>
            </a:stretch>
          </a:blipFill>
        </p:spPr>
        <p:txBody>
          <a:bodyPr/>
          <a:lstStyle/>
          <a:p>
            <a:pPr defTabSz="609585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36628" y="4973176"/>
            <a:ext cx="8104880" cy="9376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585">
              <a:lnSpc>
                <a:spcPts val="7784"/>
              </a:lnSpc>
              <a:spcBef>
                <a:spcPct val="0"/>
              </a:spcBef>
            </a:pPr>
            <a:r>
              <a:rPr lang="en-US" sz="556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erstadt Display" panose="020F0502020204030204" pitchFamily="34" charset="0"/>
              </a:rPr>
              <a:t>TRÂN TRỌNG CẢM ƠN!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227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ải 84 Background Powerpoint Đẹp Chuyên Nghiệp Miễn Phí - Slidemall.com">
            <a:extLst>
              <a:ext uri="{FF2B5EF4-FFF2-40B4-BE49-F238E27FC236}">
                <a16:creationId xmlns:a16="http://schemas.microsoft.com/office/drawing/2014/main" id="{6A82FE23-ADA1-567A-7C40-E203AAFFD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25"/>
            <a:ext cx="12492111" cy="691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7729FBE3-F54C-070A-41A5-EE385A56AEC3}"/>
              </a:ext>
            </a:extLst>
          </p:cNvPr>
          <p:cNvSpPr txBox="1">
            <a:spLocks/>
          </p:cNvSpPr>
          <p:nvPr/>
        </p:nvSpPr>
        <p:spPr>
          <a:xfrm>
            <a:off x="4518579" y="1470347"/>
            <a:ext cx="2198333" cy="68487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defPPr>
              <a:defRPr lang="en-GB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GB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1033328-1FF7-6562-A3EF-B7C43D270050}"/>
              </a:ext>
            </a:extLst>
          </p:cNvPr>
          <p:cNvSpPr txBox="1">
            <a:spLocks/>
          </p:cNvSpPr>
          <p:nvPr/>
        </p:nvSpPr>
        <p:spPr>
          <a:xfrm>
            <a:off x="1943188" y="315343"/>
            <a:ext cx="10429461" cy="842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GB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3292A"/>
              </a:buClr>
              <a:buFont typeface="Arial" panose="020B0604020202020204" pitchFamily="34" charset="0"/>
              <a:buNone/>
              <a:defRPr lang="en-GB" sz="2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None/>
              <a:defRPr lang="en-GB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None/>
              <a:defRPr lang="en-GB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None/>
              <a:defRPr lang="en-GB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None/>
              <a:defRPr lang="en-GB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GB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GB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GB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GB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GB" sz="4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GB" sz="4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48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GB" sz="4800" b="1" i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i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GB" sz="48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GB" sz="4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02 </a:t>
            </a:r>
            <a:r>
              <a:rPr lang="en-GB" sz="48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GB" sz="4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en-GB" sz="4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E2AD4A1-2D15-D8E3-B9DE-7072A4002BCC}"/>
              </a:ext>
            </a:extLst>
          </p:cNvPr>
          <p:cNvSpPr txBox="1">
            <a:spLocks/>
          </p:cNvSpPr>
          <p:nvPr/>
        </p:nvSpPr>
        <p:spPr>
          <a:xfrm>
            <a:off x="641554" y="2546682"/>
            <a:ext cx="9952382" cy="1680720"/>
          </a:xfrm>
          <a:prstGeom prst="rect">
            <a:avLst/>
          </a:prstGeom>
          <a:noFill/>
        </p:spPr>
        <p:txBody>
          <a:bodyPr vert="horz" lIns="91440" tIns="45720" rIns="91440" bIns="45720" numCol="1" rtlCol="0" anchor="b">
            <a:prstTxWarp prst="textPlain">
              <a:avLst/>
            </a:prstTxWarp>
            <a:noAutofit/>
          </a:bodyPr>
          <a:lstStyle>
            <a:defPPr>
              <a:defRPr lang="en-GB"/>
            </a:defPPr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6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GB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GB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GB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GB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GB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GB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GB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GB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GB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GB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GB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C2DE0997-AD51-21D6-0CA7-D51890A592B6}"/>
              </a:ext>
            </a:extLst>
          </p:cNvPr>
          <p:cNvSpPr txBox="1">
            <a:spLocks/>
          </p:cNvSpPr>
          <p:nvPr/>
        </p:nvSpPr>
        <p:spPr>
          <a:xfrm>
            <a:off x="9511652" y="2433041"/>
            <a:ext cx="601338" cy="68487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defPPr>
              <a:defRPr lang="en-GB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F61F25-0AC0-C6E9-1DAD-0D85CAED5398}"/>
              </a:ext>
            </a:extLst>
          </p:cNvPr>
          <p:cNvSpPr txBox="1">
            <a:spLocks/>
          </p:cNvSpPr>
          <p:nvPr/>
        </p:nvSpPr>
        <p:spPr>
          <a:xfrm>
            <a:off x="9511652" y="2990143"/>
            <a:ext cx="601338" cy="68487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defPPr>
              <a:defRPr lang="en-GB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281539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ình nền Powerpoint Tết">
            <a:extLst>
              <a:ext uri="{FF2B5EF4-FFF2-40B4-BE49-F238E27FC236}">
                <a16:creationId xmlns:a16="http://schemas.microsoft.com/office/drawing/2014/main" id="{1A64F137-0E2B-EBFE-E863-F0FE0FA621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17"/>
          <a:stretch/>
        </p:blipFill>
        <p:spPr bwMode="auto">
          <a:xfrm>
            <a:off x="0" y="-50409"/>
            <a:ext cx="12192000" cy="695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6">
            <a:extLst>
              <a:ext uri="{FF2B5EF4-FFF2-40B4-BE49-F238E27FC236}">
                <a16:creationId xmlns:a16="http://schemas.microsoft.com/office/drawing/2014/main" id="{B2B3A0B0-8105-BD21-426B-03B96A37C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25" y="559191"/>
            <a:ext cx="11492949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MuaXuanNhoNho-PhuongNga_3t3uz">
            <a:hlinkClick r:id="" action="ppaction://media"/>
            <a:extLst>
              <a:ext uri="{FF2B5EF4-FFF2-40B4-BE49-F238E27FC236}">
                <a16:creationId xmlns:a16="http://schemas.microsoft.com/office/drawing/2014/main" id="{86C2081E-FF94-B7A8-18EB-7724F1B9719B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0433" y="-198783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855602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90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ình nền Powerpoint Tết">
            <a:extLst>
              <a:ext uri="{FF2B5EF4-FFF2-40B4-BE49-F238E27FC236}">
                <a16:creationId xmlns:a16="http://schemas.microsoft.com/office/drawing/2014/main" id="{1A64F137-0E2B-EBFE-E863-F0FE0FA621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17"/>
          <a:stretch/>
        </p:blipFill>
        <p:spPr bwMode="auto">
          <a:xfrm>
            <a:off x="0" y="-50409"/>
            <a:ext cx="12192000" cy="695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530;p64">
            <a:extLst>
              <a:ext uri="{FF2B5EF4-FFF2-40B4-BE49-F238E27FC236}">
                <a16:creationId xmlns:a16="http://schemas.microsoft.com/office/drawing/2014/main" id="{63AD6F27-291B-E0FE-49C1-B88D917E225D}"/>
              </a:ext>
            </a:extLst>
          </p:cNvPr>
          <p:cNvSpPr txBox="1">
            <a:spLocks/>
          </p:cNvSpPr>
          <p:nvPr/>
        </p:nvSpPr>
        <p:spPr>
          <a:xfrm>
            <a:off x="1324562" y="391987"/>
            <a:ext cx="8215223" cy="65245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endParaRPr lang="vi-VN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Google Shape;530;p64">
            <a:extLst>
              <a:ext uri="{FF2B5EF4-FFF2-40B4-BE49-F238E27FC236}">
                <a16:creationId xmlns:a16="http://schemas.microsoft.com/office/drawing/2014/main" id="{FE0246F6-7B27-3E0C-30DD-F2CA81A778F0}"/>
              </a:ext>
            </a:extLst>
          </p:cNvPr>
          <p:cNvSpPr txBox="1">
            <a:spLocks/>
          </p:cNvSpPr>
          <p:nvPr/>
        </p:nvSpPr>
        <p:spPr>
          <a:xfrm>
            <a:off x="7877763" y="203192"/>
            <a:ext cx="624794" cy="65245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530;p64">
            <a:extLst>
              <a:ext uri="{FF2B5EF4-FFF2-40B4-BE49-F238E27FC236}">
                <a16:creationId xmlns:a16="http://schemas.microsoft.com/office/drawing/2014/main" id="{37A3263E-392A-260F-A5C4-F455B75E41B4}"/>
              </a:ext>
            </a:extLst>
          </p:cNvPr>
          <p:cNvSpPr txBox="1">
            <a:spLocks/>
          </p:cNvSpPr>
          <p:nvPr/>
        </p:nvSpPr>
        <p:spPr>
          <a:xfrm>
            <a:off x="7877763" y="783022"/>
            <a:ext cx="624794" cy="65245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3E2637-BC8C-2609-2702-98A552CC6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366" y="1720594"/>
            <a:ext cx="10933808" cy="101854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AE594F4B-F552-F08D-DE59-B1E3AEB5420C}"/>
              </a:ext>
            </a:extLst>
          </p:cNvPr>
          <p:cNvSpPr/>
          <p:nvPr/>
        </p:nvSpPr>
        <p:spPr>
          <a:xfrm>
            <a:off x="1298058" y="1830574"/>
            <a:ext cx="477734" cy="8901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133384-2743-F067-65E2-0B615B8A7A24}"/>
              </a:ext>
            </a:extLst>
          </p:cNvPr>
          <p:cNvSpPr txBox="1"/>
          <p:nvPr/>
        </p:nvSpPr>
        <p:spPr>
          <a:xfrm>
            <a:off x="1881809" y="2812882"/>
            <a:ext cx="424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D9E262-D9B8-B893-DE97-E81FBC171616}"/>
              </a:ext>
            </a:extLst>
          </p:cNvPr>
          <p:cNvSpPr txBox="1"/>
          <p:nvPr/>
        </p:nvSpPr>
        <p:spPr>
          <a:xfrm>
            <a:off x="2630557" y="2812882"/>
            <a:ext cx="424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4AB97E-8E59-36F7-E878-4AD8E5E3C413}"/>
              </a:ext>
            </a:extLst>
          </p:cNvPr>
          <p:cNvSpPr txBox="1"/>
          <p:nvPr/>
        </p:nvSpPr>
        <p:spPr>
          <a:xfrm>
            <a:off x="3379305" y="2812882"/>
            <a:ext cx="424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9E2B33-752C-E746-2C42-79543EC26DA1}"/>
              </a:ext>
            </a:extLst>
          </p:cNvPr>
          <p:cNvSpPr txBox="1"/>
          <p:nvPr/>
        </p:nvSpPr>
        <p:spPr>
          <a:xfrm>
            <a:off x="7005061" y="2812882"/>
            <a:ext cx="424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6B7A93-6CFF-7185-1882-CAF3B7D9761A}"/>
              </a:ext>
            </a:extLst>
          </p:cNvPr>
          <p:cNvSpPr txBox="1"/>
          <p:nvPr/>
        </p:nvSpPr>
        <p:spPr>
          <a:xfrm>
            <a:off x="7753809" y="2812882"/>
            <a:ext cx="424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1B0C05-7778-8027-BE39-FD9B960245E6}"/>
              </a:ext>
            </a:extLst>
          </p:cNvPr>
          <p:cNvSpPr txBox="1"/>
          <p:nvPr/>
        </p:nvSpPr>
        <p:spPr>
          <a:xfrm>
            <a:off x="8502557" y="2812882"/>
            <a:ext cx="424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50619A-DA4B-F79D-2729-B713AA27E111}"/>
              </a:ext>
            </a:extLst>
          </p:cNvPr>
          <p:cNvSpPr txBox="1"/>
          <p:nvPr/>
        </p:nvSpPr>
        <p:spPr>
          <a:xfrm>
            <a:off x="4334747" y="2812882"/>
            <a:ext cx="424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3DB75C-0AE1-2F70-6052-DC59AB4C60B3}"/>
              </a:ext>
            </a:extLst>
          </p:cNvPr>
          <p:cNvSpPr txBox="1"/>
          <p:nvPr/>
        </p:nvSpPr>
        <p:spPr>
          <a:xfrm>
            <a:off x="5083495" y="2812882"/>
            <a:ext cx="424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B8AC9D-06E5-FFD8-D8D4-8EF80B760830}"/>
              </a:ext>
            </a:extLst>
          </p:cNvPr>
          <p:cNvSpPr txBox="1"/>
          <p:nvPr/>
        </p:nvSpPr>
        <p:spPr>
          <a:xfrm>
            <a:off x="5832243" y="2812882"/>
            <a:ext cx="424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42000B-EF57-4BBB-6D22-9AE934256E45}"/>
              </a:ext>
            </a:extLst>
          </p:cNvPr>
          <p:cNvSpPr txBox="1"/>
          <p:nvPr/>
        </p:nvSpPr>
        <p:spPr>
          <a:xfrm>
            <a:off x="9471990" y="2812882"/>
            <a:ext cx="424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1D50D1-6176-A190-884B-6EC9B5883C20}"/>
              </a:ext>
            </a:extLst>
          </p:cNvPr>
          <p:cNvSpPr txBox="1"/>
          <p:nvPr/>
        </p:nvSpPr>
        <p:spPr>
          <a:xfrm>
            <a:off x="10220738" y="2812882"/>
            <a:ext cx="424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51139B-4ABF-239D-204E-11BE1085FAAE}"/>
              </a:ext>
            </a:extLst>
          </p:cNvPr>
          <p:cNvSpPr txBox="1"/>
          <p:nvPr/>
        </p:nvSpPr>
        <p:spPr>
          <a:xfrm>
            <a:off x="10969486" y="2812882"/>
            <a:ext cx="424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FD8A562-3A28-B0FA-E1B8-BF834D01D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158" y="3735922"/>
            <a:ext cx="10933808" cy="1541970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BACD9724-8545-5E98-3651-B747092569BC}"/>
              </a:ext>
            </a:extLst>
          </p:cNvPr>
          <p:cNvSpPr/>
          <p:nvPr/>
        </p:nvSpPr>
        <p:spPr>
          <a:xfrm>
            <a:off x="1404075" y="3940597"/>
            <a:ext cx="477734" cy="11260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53BF18F-058B-481B-094A-6B09C8C2AA68}"/>
              </a:ext>
            </a:extLst>
          </p:cNvPr>
          <p:cNvSpPr txBox="1"/>
          <p:nvPr/>
        </p:nvSpPr>
        <p:spPr>
          <a:xfrm>
            <a:off x="2093844" y="5416102"/>
            <a:ext cx="424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2205669-8483-0BF9-A357-BC2A1093B7A5}"/>
              </a:ext>
            </a:extLst>
          </p:cNvPr>
          <p:cNvSpPr txBox="1"/>
          <p:nvPr/>
        </p:nvSpPr>
        <p:spPr>
          <a:xfrm>
            <a:off x="2842592" y="5416102"/>
            <a:ext cx="424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C571A7-D693-A432-C6B9-B6104333CDE0}"/>
              </a:ext>
            </a:extLst>
          </p:cNvPr>
          <p:cNvSpPr txBox="1"/>
          <p:nvPr/>
        </p:nvSpPr>
        <p:spPr>
          <a:xfrm>
            <a:off x="3591340" y="5416102"/>
            <a:ext cx="424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C4BAD01-AAD0-9B2D-89DB-C6F1D2B9D0AE}"/>
              </a:ext>
            </a:extLst>
          </p:cNvPr>
          <p:cNvSpPr txBox="1"/>
          <p:nvPr/>
        </p:nvSpPr>
        <p:spPr>
          <a:xfrm>
            <a:off x="4443435" y="5416102"/>
            <a:ext cx="424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61DF030-EC61-0B38-B245-918AAF9A6DE8}"/>
              </a:ext>
            </a:extLst>
          </p:cNvPr>
          <p:cNvSpPr txBox="1"/>
          <p:nvPr/>
        </p:nvSpPr>
        <p:spPr>
          <a:xfrm>
            <a:off x="5119650" y="5416102"/>
            <a:ext cx="424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C0E162C-A6E8-5749-70CD-C809E03D617A}"/>
              </a:ext>
            </a:extLst>
          </p:cNvPr>
          <p:cNvSpPr txBox="1"/>
          <p:nvPr/>
        </p:nvSpPr>
        <p:spPr>
          <a:xfrm>
            <a:off x="5795865" y="5416102"/>
            <a:ext cx="424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2CFE5F-41F8-11F7-0FA3-2045202144D2}"/>
              </a:ext>
            </a:extLst>
          </p:cNvPr>
          <p:cNvSpPr txBox="1"/>
          <p:nvPr/>
        </p:nvSpPr>
        <p:spPr>
          <a:xfrm>
            <a:off x="7055430" y="5405864"/>
            <a:ext cx="424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120" name="TextBox 5119">
            <a:extLst>
              <a:ext uri="{FF2B5EF4-FFF2-40B4-BE49-F238E27FC236}">
                <a16:creationId xmlns:a16="http://schemas.microsoft.com/office/drawing/2014/main" id="{06B56416-306C-46C1-605A-FFB45F94FED2}"/>
              </a:ext>
            </a:extLst>
          </p:cNvPr>
          <p:cNvSpPr txBox="1"/>
          <p:nvPr/>
        </p:nvSpPr>
        <p:spPr>
          <a:xfrm>
            <a:off x="7804178" y="5405864"/>
            <a:ext cx="424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121" name="TextBox 5120">
            <a:extLst>
              <a:ext uri="{FF2B5EF4-FFF2-40B4-BE49-F238E27FC236}">
                <a16:creationId xmlns:a16="http://schemas.microsoft.com/office/drawing/2014/main" id="{383B83BF-7040-FC5C-904B-630122A9A66D}"/>
              </a:ext>
            </a:extLst>
          </p:cNvPr>
          <p:cNvSpPr txBox="1"/>
          <p:nvPr/>
        </p:nvSpPr>
        <p:spPr>
          <a:xfrm>
            <a:off x="8552926" y="5405864"/>
            <a:ext cx="424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123" name="TextBox 5122">
            <a:extLst>
              <a:ext uri="{FF2B5EF4-FFF2-40B4-BE49-F238E27FC236}">
                <a16:creationId xmlns:a16="http://schemas.microsoft.com/office/drawing/2014/main" id="{5757C3D7-9B9E-3BE7-4E27-3DC07D34212D}"/>
              </a:ext>
            </a:extLst>
          </p:cNvPr>
          <p:cNvSpPr txBox="1"/>
          <p:nvPr/>
        </p:nvSpPr>
        <p:spPr>
          <a:xfrm>
            <a:off x="9405021" y="5405864"/>
            <a:ext cx="424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124" name="TextBox 5123">
            <a:extLst>
              <a:ext uri="{FF2B5EF4-FFF2-40B4-BE49-F238E27FC236}">
                <a16:creationId xmlns:a16="http://schemas.microsoft.com/office/drawing/2014/main" id="{363A8F94-A9F2-B556-053A-9C26D8B5061A}"/>
              </a:ext>
            </a:extLst>
          </p:cNvPr>
          <p:cNvSpPr txBox="1"/>
          <p:nvPr/>
        </p:nvSpPr>
        <p:spPr>
          <a:xfrm>
            <a:off x="10081236" y="5405864"/>
            <a:ext cx="424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125" name="TextBox 5124">
            <a:extLst>
              <a:ext uri="{FF2B5EF4-FFF2-40B4-BE49-F238E27FC236}">
                <a16:creationId xmlns:a16="http://schemas.microsoft.com/office/drawing/2014/main" id="{3F3739EF-092E-4532-C80C-1460BE87418E}"/>
              </a:ext>
            </a:extLst>
          </p:cNvPr>
          <p:cNvSpPr txBox="1"/>
          <p:nvPr/>
        </p:nvSpPr>
        <p:spPr>
          <a:xfrm>
            <a:off x="10757451" y="5405864"/>
            <a:ext cx="424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170826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10"/>
                                        <p:tgtEl>
                                          <p:spTgt spid="5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1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1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1" dur="1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4" dur="1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4" grpId="0" animBg="1"/>
      <p:bldP spid="25" grpId="0"/>
      <p:bldP spid="26" grpId="0"/>
      <p:bldP spid="27" grpId="0"/>
      <p:bldP spid="28" grpId="0"/>
      <p:bldP spid="29" grpId="0"/>
      <p:bldP spid="30" grpId="0"/>
      <p:bldP spid="31" grpId="0"/>
      <p:bldP spid="5120" grpId="0"/>
      <p:bldP spid="5121" grpId="0"/>
      <p:bldP spid="5123" grpId="0"/>
      <p:bldP spid="5124" grpId="0"/>
      <p:bldP spid="51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ình nền Powerpoint Tết">
            <a:extLst>
              <a:ext uri="{FF2B5EF4-FFF2-40B4-BE49-F238E27FC236}">
                <a16:creationId xmlns:a16="http://schemas.microsoft.com/office/drawing/2014/main" id="{1A64F137-0E2B-EBFE-E863-F0FE0FA621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17"/>
          <a:stretch/>
        </p:blipFill>
        <p:spPr bwMode="auto">
          <a:xfrm>
            <a:off x="0" y="-100818"/>
            <a:ext cx="12192000" cy="695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530;p64">
            <a:extLst>
              <a:ext uri="{FF2B5EF4-FFF2-40B4-BE49-F238E27FC236}">
                <a16:creationId xmlns:a16="http://schemas.microsoft.com/office/drawing/2014/main" id="{63AD6F27-291B-E0FE-49C1-B88D917E225D}"/>
              </a:ext>
            </a:extLst>
          </p:cNvPr>
          <p:cNvSpPr txBox="1">
            <a:spLocks/>
          </p:cNvSpPr>
          <p:nvPr/>
        </p:nvSpPr>
        <p:spPr>
          <a:xfrm>
            <a:off x="1219187" y="165273"/>
            <a:ext cx="8215223" cy="65245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endParaRPr lang="vi-VN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Google Shape;530;p64">
            <a:extLst>
              <a:ext uri="{FF2B5EF4-FFF2-40B4-BE49-F238E27FC236}">
                <a16:creationId xmlns:a16="http://schemas.microsoft.com/office/drawing/2014/main" id="{FE0246F6-7B27-3E0C-30DD-F2CA81A778F0}"/>
              </a:ext>
            </a:extLst>
          </p:cNvPr>
          <p:cNvSpPr txBox="1">
            <a:spLocks/>
          </p:cNvSpPr>
          <p:nvPr/>
        </p:nvSpPr>
        <p:spPr>
          <a:xfrm>
            <a:off x="7772388" y="-23522"/>
            <a:ext cx="624794" cy="65245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530;p64">
            <a:extLst>
              <a:ext uri="{FF2B5EF4-FFF2-40B4-BE49-F238E27FC236}">
                <a16:creationId xmlns:a16="http://schemas.microsoft.com/office/drawing/2014/main" id="{37A3263E-392A-260F-A5C4-F455B75E41B4}"/>
              </a:ext>
            </a:extLst>
          </p:cNvPr>
          <p:cNvSpPr txBox="1">
            <a:spLocks/>
          </p:cNvSpPr>
          <p:nvPr/>
        </p:nvSpPr>
        <p:spPr>
          <a:xfrm>
            <a:off x="7787823" y="543182"/>
            <a:ext cx="624794" cy="50734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FD8A562-3A28-B0FA-E1B8-BF834D01DC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178" y="1143962"/>
            <a:ext cx="10933808" cy="1541970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BACD9724-8545-5E98-3651-B747092569BC}"/>
              </a:ext>
            </a:extLst>
          </p:cNvPr>
          <p:cNvSpPr/>
          <p:nvPr/>
        </p:nvSpPr>
        <p:spPr>
          <a:xfrm>
            <a:off x="1374095" y="1348637"/>
            <a:ext cx="477734" cy="11260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53BF18F-058B-481B-094A-6B09C8C2AA68}"/>
              </a:ext>
            </a:extLst>
          </p:cNvPr>
          <p:cNvSpPr txBox="1"/>
          <p:nvPr/>
        </p:nvSpPr>
        <p:spPr>
          <a:xfrm>
            <a:off x="2063864" y="2824142"/>
            <a:ext cx="424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2205669-8483-0BF9-A357-BC2A1093B7A5}"/>
              </a:ext>
            </a:extLst>
          </p:cNvPr>
          <p:cNvSpPr txBox="1"/>
          <p:nvPr/>
        </p:nvSpPr>
        <p:spPr>
          <a:xfrm>
            <a:off x="2812612" y="2824142"/>
            <a:ext cx="424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C571A7-D693-A432-C6B9-B6104333CDE0}"/>
              </a:ext>
            </a:extLst>
          </p:cNvPr>
          <p:cNvSpPr txBox="1"/>
          <p:nvPr/>
        </p:nvSpPr>
        <p:spPr>
          <a:xfrm>
            <a:off x="3561360" y="2824142"/>
            <a:ext cx="424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C4BAD01-AAD0-9B2D-89DB-C6F1D2B9D0AE}"/>
              </a:ext>
            </a:extLst>
          </p:cNvPr>
          <p:cNvSpPr txBox="1"/>
          <p:nvPr/>
        </p:nvSpPr>
        <p:spPr>
          <a:xfrm>
            <a:off x="4413455" y="2824142"/>
            <a:ext cx="424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61DF030-EC61-0B38-B245-918AAF9A6DE8}"/>
              </a:ext>
            </a:extLst>
          </p:cNvPr>
          <p:cNvSpPr txBox="1"/>
          <p:nvPr/>
        </p:nvSpPr>
        <p:spPr>
          <a:xfrm>
            <a:off x="5089670" y="2824142"/>
            <a:ext cx="424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C0E162C-A6E8-5749-70CD-C809E03D617A}"/>
              </a:ext>
            </a:extLst>
          </p:cNvPr>
          <p:cNvSpPr txBox="1"/>
          <p:nvPr/>
        </p:nvSpPr>
        <p:spPr>
          <a:xfrm>
            <a:off x="5765885" y="2824142"/>
            <a:ext cx="424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2CFE5F-41F8-11F7-0FA3-2045202144D2}"/>
              </a:ext>
            </a:extLst>
          </p:cNvPr>
          <p:cNvSpPr txBox="1"/>
          <p:nvPr/>
        </p:nvSpPr>
        <p:spPr>
          <a:xfrm>
            <a:off x="7025450" y="2813904"/>
            <a:ext cx="424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120" name="TextBox 5119">
            <a:extLst>
              <a:ext uri="{FF2B5EF4-FFF2-40B4-BE49-F238E27FC236}">
                <a16:creationId xmlns:a16="http://schemas.microsoft.com/office/drawing/2014/main" id="{06B56416-306C-46C1-605A-FFB45F94FED2}"/>
              </a:ext>
            </a:extLst>
          </p:cNvPr>
          <p:cNvSpPr txBox="1"/>
          <p:nvPr/>
        </p:nvSpPr>
        <p:spPr>
          <a:xfrm>
            <a:off x="7774198" y="2813904"/>
            <a:ext cx="424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121" name="TextBox 5120">
            <a:extLst>
              <a:ext uri="{FF2B5EF4-FFF2-40B4-BE49-F238E27FC236}">
                <a16:creationId xmlns:a16="http://schemas.microsoft.com/office/drawing/2014/main" id="{383B83BF-7040-FC5C-904B-630122A9A66D}"/>
              </a:ext>
            </a:extLst>
          </p:cNvPr>
          <p:cNvSpPr txBox="1"/>
          <p:nvPr/>
        </p:nvSpPr>
        <p:spPr>
          <a:xfrm>
            <a:off x="8522946" y="2813904"/>
            <a:ext cx="424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123" name="TextBox 5122">
            <a:extLst>
              <a:ext uri="{FF2B5EF4-FFF2-40B4-BE49-F238E27FC236}">
                <a16:creationId xmlns:a16="http://schemas.microsoft.com/office/drawing/2014/main" id="{5757C3D7-9B9E-3BE7-4E27-3DC07D34212D}"/>
              </a:ext>
            </a:extLst>
          </p:cNvPr>
          <p:cNvSpPr txBox="1"/>
          <p:nvPr/>
        </p:nvSpPr>
        <p:spPr>
          <a:xfrm>
            <a:off x="9375041" y="2813904"/>
            <a:ext cx="424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124" name="TextBox 5123">
            <a:extLst>
              <a:ext uri="{FF2B5EF4-FFF2-40B4-BE49-F238E27FC236}">
                <a16:creationId xmlns:a16="http://schemas.microsoft.com/office/drawing/2014/main" id="{363A8F94-A9F2-B556-053A-9C26D8B5061A}"/>
              </a:ext>
            </a:extLst>
          </p:cNvPr>
          <p:cNvSpPr txBox="1"/>
          <p:nvPr/>
        </p:nvSpPr>
        <p:spPr>
          <a:xfrm>
            <a:off x="10051256" y="2813904"/>
            <a:ext cx="424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125" name="TextBox 5124">
            <a:extLst>
              <a:ext uri="{FF2B5EF4-FFF2-40B4-BE49-F238E27FC236}">
                <a16:creationId xmlns:a16="http://schemas.microsoft.com/office/drawing/2014/main" id="{3F3739EF-092E-4532-C80C-1460BE87418E}"/>
              </a:ext>
            </a:extLst>
          </p:cNvPr>
          <p:cNvSpPr txBox="1"/>
          <p:nvPr/>
        </p:nvSpPr>
        <p:spPr>
          <a:xfrm>
            <a:off x="10727471" y="2813904"/>
            <a:ext cx="424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" name="Google Shape;530;p64">
            <a:extLst>
              <a:ext uri="{FF2B5EF4-FFF2-40B4-BE49-F238E27FC236}">
                <a16:creationId xmlns:a16="http://schemas.microsoft.com/office/drawing/2014/main" id="{7B5AEDF3-6DF3-5568-9EC7-DC0E89F035EC}"/>
              </a:ext>
            </a:extLst>
          </p:cNvPr>
          <p:cNvSpPr txBox="1">
            <a:spLocks/>
          </p:cNvSpPr>
          <p:nvPr/>
        </p:nvSpPr>
        <p:spPr>
          <a:xfrm>
            <a:off x="654545" y="3666114"/>
            <a:ext cx="11385073" cy="264870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GB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GB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Google Shape;530;p64">
            <a:extLst>
              <a:ext uri="{FF2B5EF4-FFF2-40B4-BE49-F238E27FC236}">
                <a16:creationId xmlns:a16="http://schemas.microsoft.com/office/drawing/2014/main" id="{F3E4165F-C2BA-FBAD-8605-1FCDCD311777}"/>
              </a:ext>
            </a:extLst>
          </p:cNvPr>
          <p:cNvSpPr txBox="1">
            <a:spLocks/>
          </p:cNvSpPr>
          <p:nvPr/>
        </p:nvSpPr>
        <p:spPr>
          <a:xfrm>
            <a:off x="2175537" y="3510639"/>
            <a:ext cx="624794" cy="65245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530;p64">
            <a:extLst>
              <a:ext uri="{FF2B5EF4-FFF2-40B4-BE49-F238E27FC236}">
                <a16:creationId xmlns:a16="http://schemas.microsoft.com/office/drawing/2014/main" id="{0F7EBCF1-E74A-D338-A008-68E877E96C10}"/>
              </a:ext>
            </a:extLst>
          </p:cNvPr>
          <p:cNvSpPr txBox="1">
            <a:spLocks/>
          </p:cNvSpPr>
          <p:nvPr/>
        </p:nvSpPr>
        <p:spPr>
          <a:xfrm>
            <a:off x="2162629" y="3981804"/>
            <a:ext cx="624794" cy="50734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26871" y="1038639"/>
            <a:ext cx="447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389041" y="1015990"/>
            <a:ext cx="447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148461" y="1076240"/>
            <a:ext cx="447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491602" y="1078423"/>
            <a:ext cx="447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pic>
        <p:nvPicPr>
          <p:cNvPr id="35" name="MuaXuanNhoNho-PhuongNga_3t3uz">
            <a:hlinkClick r:id="" action="ppaction://media"/>
            <a:extLst>
              <a:ext uri="{FF2B5EF4-FFF2-40B4-BE49-F238E27FC236}">
                <a16:creationId xmlns:a16="http://schemas.microsoft.com/office/drawing/2014/main" id="{86C2081E-FF94-B7A8-18EB-7724F1B9719B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0433" y="-198783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668163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89097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7" grpId="0"/>
      <p:bldP spid="32" grpId="0"/>
      <p:bldP spid="33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ình nền Powerpoint Tết">
            <a:extLst>
              <a:ext uri="{FF2B5EF4-FFF2-40B4-BE49-F238E27FC236}">
                <a16:creationId xmlns:a16="http://schemas.microsoft.com/office/drawing/2014/main" id="{1A64F137-0E2B-EBFE-E863-F0FE0FA621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17"/>
          <a:stretch/>
        </p:blipFill>
        <p:spPr bwMode="auto">
          <a:xfrm>
            <a:off x="0" y="-100818"/>
            <a:ext cx="12192000" cy="695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530;p64">
            <a:extLst>
              <a:ext uri="{FF2B5EF4-FFF2-40B4-BE49-F238E27FC236}">
                <a16:creationId xmlns:a16="http://schemas.microsoft.com/office/drawing/2014/main" id="{F3E4165F-C2BA-FBAD-8605-1FCDCD311777}"/>
              </a:ext>
            </a:extLst>
          </p:cNvPr>
          <p:cNvSpPr txBox="1">
            <a:spLocks/>
          </p:cNvSpPr>
          <p:nvPr/>
        </p:nvSpPr>
        <p:spPr>
          <a:xfrm>
            <a:off x="1460487" y="1061315"/>
            <a:ext cx="6154517" cy="65245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34">
            <a:extLst>
              <a:ext uri="{FF2B5EF4-FFF2-40B4-BE49-F238E27FC236}">
                <a16:creationId xmlns:a16="http://schemas.microsoft.com/office/drawing/2014/main" id="{56A9CD98-6C75-DA54-2631-D6BE30E33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543" y="2079587"/>
            <a:ext cx="4046095" cy="404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8545779" y="2960914"/>
            <a:ext cx="362716" cy="5502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8452954" y="3517636"/>
            <a:ext cx="430377" cy="1386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9990067" y="3106057"/>
            <a:ext cx="169933" cy="4051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9964903" y="3517636"/>
            <a:ext cx="427326" cy="1386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 20"/>
          <p:cNvSpPr/>
          <p:nvPr/>
        </p:nvSpPr>
        <p:spPr>
          <a:xfrm>
            <a:off x="7489371" y="2960914"/>
            <a:ext cx="3701143" cy="2017486"/>
          </a:xfrm>
          <a:custGeom>
            <a:avLst/>
            <a:gdLst>
              <a:gd name="connsiteX0" fmla="*/ 0 w 3701143"/>
              <a:gd name="connsiteY0" fmla="*/ 0 h 2017486"/>
              <a:gd name="connsiteX1" fmla="*/ 391886 w 3701143"/>
              <a:gd name="connsiteY1" fmla="*/ 14515 h 2017486"/>
              <a:gd name="connsiteX2" fmla="*/ 449943 w 3701143"/>
              <a:gd name="connsiteY2" fmla="*/ 43543 h 2017486"/>
              <a:gd name="connsiteX3" fmla="*/ 522515 w 3701143"/>
              <a:gd name="connsiteY3" fmla="*/ 58057 h 2017486"/>
              <a:gd name="connsiteX4" fmla="*/ 653143 w 3701143"/>
              <a:gd name="connsiteY4" fmla="*/ 101600 h 2017486"/>
              <a:gd name="connsiteX5" fmla="*/ 696686 w 3701143"/>
              <a:gd name="connsiteY5" fmla="*/ 130629 h 2017486"/>
              <a:gd name="connsiteX6" fmla="*/ 841829 w 3701143"/>
              <a:gd name="connsiteY6" fmla="*/ 174172 h 2017486"/>
              <a:gd name="connsiteX7" fmla="*/ 1030515 w 3701143"/>
              <a:gd name="connsiteY7" fmla="*/ 319315 h 2017486"/>
              <a:gd name="connsiteX8" fmla="*/ 1233715 w 3701143"/>
              <a:gd name="connsiteY8" fmla="*/ 464457 h 2017486"/>
              <a:gd name="connsiteX9" fmla="*/ 1335315 w 3701143"/>
              <a:gd name="connsiteY9" fmla="*/ 522515 h 2017486"/>
              <a:gd name="connsiteX10" fmla="*/ 1393372 w 3701143"/>
              <a:gd name="connsiteY10" fmla="*/ 580572 h 2017486"/>
              <a:gd name="connsiteX11" fmla="*/ 1465943 w 3701143"/>
              <a:gd name="connsiteY11" fmla="*/ 638629 h 2017486"/>
              <a:gd name="connsiteX12" fmla="*/ 1567543 w 3701143"/>
              <a:gd name="connsiteY12" fmla="*/ 754743 h 2017486"/>
              <a:gd name="connsiteX13" fmla="*/ 1770743 w 3701143"/>
              <a:gd name="connsiteY13" fmla="*/ 957943 h 2017486"/>
              <a:gd name="connsiteX14" fmla="*/ 1814286 w 3701143"/>
              <a:gd name="connsiteY14" fmla="*/ 986972 h 2017486"/>
              <a:gd name="connsiteX15" fmla="*/ 1872343 w 3701143"/>
              <a:gd name="connsiteY15" fmla="*/ 1059543 h 2017486"/>
              <a:gd name="connsiteX16" fmla="*/ 1944915 w 3701143"/>
              <a:gd name="connsiteY16" fmla="*/ 1132115 h 2017486"/>
              <a:gd name="connsiteX17" fmla="*/ 2017486 w 3701143"/>
              <a:gd name="connsiteY17" fmla="*/ 1233715 h 2017486"/>
              <a:gd name="connsiteX18" fmla="*/ 2061029 w 3701143"/>
              <a:gd name="connsiteY18" fmla="*/ 1262743 h 2017486"/>
              <a:gd name="connsiteX19" fmla="*/ 2148115 w 3701143"/>
              <a:gd name="connsiteY19" fmla="*/ 1349829 h 2017486"/>
              <a:gd name="connsiteX20" fmla="*/ 2220686 w 3701143"/>
              <a:gd name="connsiteY20" fmla="*/ 1422400 h 2017486"/>
              <a:gd name="connsiteX21" fmla="*/ 2264229 w 3701143"/>
              <a:gd name="connsiteY21" fmla="*/ 1451429 h 2017486"/>
              <a:gd name="connsiteX22" fmla="*/ 2351315 w 3701143"/>
              <a:gd name="connsiteY22" fmla="*/ 1524000 h 2017486"/>
              <a:gd name="connsiteX23" fmla="*/ 2394858 w 3701143"/>
              <a:gd name="connsiteY23" fmla="*/ 1567543 h 2017486"/>
              <a:gd name="connsiteX24" fmla="*/ 2481943 w 3701143"/>
              <a:gd name="connsiteY24" fmla="*/ 1625600 h 2017486"/>
              <a:gd name="connsiteX25" fmla="*/ 2525486 w 3701143"/>
              <a:gd name="connsiteY25" fmla="*/ 1669143 h 2017486"/>
              <a:gd name="connsiteX26" fmla="*/ 2612572 w 3701143"/>
              <a:gd name="connsiteY26" fmla="*/ 1712686 h 2017486"/>
              <a:gd name="connsiteX27" fmla="*/ 2801258 w 3701143"/>
              <a:gd name="connsiteY27" fmla="*/ 1843315 h 2017486"/>
              <a:gd name="connsiteX28" fmla="*/ 2931886 w 3701143"/>
              <a:gd name="connsiteY28" fmla="*/ 1886857 h 2017486"/>
              <a:gd name="connsiteX29" fmla="*/ 3048000 w 3701143"/>
              <a:gd name="connsiteY29" fmla="*/ 1930400 h 2017486"/>
              <a:gd name="connsiteX30" fmla="*/ 3236686 w 3701143"/>
              <a:gd name="connsiteY30" fmla="*/ 2002972 h 2017486"/>
              <a:gd name="connsiteX31" fmla="*/ 3338286 w 3701143"/>
              <a:gd name="connsiteY31" fmla="*/ 2017486 h 2017486"/>
              <a:gd name="connsiteX32" fmla="*/ 3701143 w 3701143"/>
              <a:gd name="connsiteY32" fmla="*/ 2002972 h 2017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701143" h="2017486">
                <a:moveTo>
                  <a:pt x="0" y="0"/>
                </a:moveTo>
                <a:cubicBezTo>
                  <a:pt x="130629" y="4838"/>
                  <a:pt x="261776" y="1924"/>
                  <a:pt x="391886" y="14515"/>
                </a:cubicBezTo>
                <a:cubicBezTo>
                  <a:pt x="413422" y="16599"/>
                  <a:pt x="429417" y="36701"/>
                  <a:pt x="449943" y="43543"/>
                </a:cubicBezTo>
                <a:cubicBezTo>
                  <a:pt x="473347" y="51344"/>
                  <a:pt x="498794" y="51280"/>
                  <a:pt x="522515" y="58057"/>
                </a:cubicBezTo>
                <a:cubicBezTo>
                  <a:pt x="566647" y="70666"/>
                  <a:pt x="609600" y="87086"/>
                  <a:pt x="653143" y="101600"/>
                </a:cubicBezTo>
                <a:cubicBezTo>
                  <a:pt x="667657" y="111276"/>
                  <a:pt x="680745" y="123544"/>
                  <a:pt x="696686" y="130629"/>
                </a:cubicBezTo>
                <a:cubicBezTo>
                  <a:pt x="742111" y="150818"/>
                  <a:pt x="793583" y="162110"/>
                  <a:pt x="841829" y="174172"/>
                </a:cubicBezTo>
                <a:cubicBezTo>
                  <a:pt x="966097" y="298440"/>
                  <a:pt x="859476" y="202698"/>
                  <a:pt x="1030515" y="319315"/>
                </a:cubicBezTo>
                <a:cubicBezTo>
                  <a:pt x="1099288" y="366206"/>
                  <a:pt x="1161445" y="423159"/>
                  <a:pt x="1233715" y="464457"/>
                </a:cubicBezTo>
                <a:cubicBezTo>
                  <a:pt x="1267582" y="483810"/>
                  <a:pt x="1303769" y="499573"/>
                  <a:pt x="1335315" y="522515"/>
                </a:cubicBezTo>
                <a:cubicBezTo>
                  <a:pt x="1357449" y="538612"/>
                  <a:pt x="1372917" y="562389"/>
                  <a:pt x="1393372" y="580572"/>
                </a:cubicBezTo>
                <a:cubicBezTo>
                  <a:pt x="1416526" y="601153"/>
                  <a:pt x="1442629" y="618229"/>
                  <a:pt x="1465943" y="638629"/>
                </a:cubicBezTo>
                <a:cubicBezTo>
                  <a:pt x="1536658" y="700505"/>
                  <a:pt x="1488714" y="671535"/>
                  <a:pt x="1567543" y="754743"/>
                </a:cubicBezTo>
                <a:cubicBezTo>
                  <a:pt x="1633422" y="824282"/>
                  <a:pt x="1691042" y="904808"/>
                  <a:pt x="1770743" y="957943"/>
                </a:cubicBezTo>
                <a:cubicBezTo>
                  <a:pt x="1785257" y="967619"/>
                  <a:pt x="1801951" y="974637"/>
                  <a:pt x="1814286" y="986972"/>
                </a:cubicBezTo>
                <a:cubicBezTo>
                  <a:pt x="1836191" y="1008877"/>
                  <a:pt x="1851619" y="1036517"/>
                  <a:pt x="1872343" y="1059543"/>
                </a:cubicBezTo>
                <a:cubicBezTo>
                  <a:pt x="1895229" y="1084972"/>
                  <a:pt x="1922387" y="1106369"/>
                  <a:pt x="1944915" y="1132115"/>
                </a:cubicBezTo>
                <a:cubicBezTo>
                  <a:pt x="2002603" y="1198044"/>
                  <a:pt x="1942341" y="1158570"/>
                  <a:pt x="2017486" y="1233715"/>
                </a:cubicBezTo>
                <a:cubicBezTo>
                  <a:pt x="2029821" y="1246050"/>
                  <a:pt x="2047991" y="1251154"/>
                  <a:pt x="2061029" y="1262743"/>
                </a:cubicBezTo>
                <a:cubicBezTo>
                  <a:pt x="2091712" y="1290017"/>
                  <a:pt x="2119086" y="1320800"/>
                  <a:pt x="2148115" y="1349829"/>
                </a:cubicBezTo>
                <a:cubicBezTo>
                  <a:pt x="2172305" y="1374019"/>
                  <a:pt x="2192221" y="1403423"/>
                  <a:pt x="2220686" y="1422400"/>
                </a:cubicBezTo>
                <a:lnTo>
                  <a:pt x="2264229" y="1451429"/>
                </a:lnTo>
                <a:cubicBezTo>
                  <a:pt x="2291809" y="1534172"/>
                  <a:pt x="2256317" y="1464627"/>
                  <a:pt x="2351315" y="1524000"/>
                </a:cubicBezTo>
                <a:cubicBezTo>
                  <a:pt x="2368721" y="1534879"/>
                  <a:pt x="2378655" y="1554941"/>
                  <a:pt x="2394858" y="1567543"/>
                </a:cubicBezTo>
                <a:cubicBezTo>
                  <a:pt x="2422397" y="1588962"/>
                  <a:pt x="2454404" y="1604181"/>
                  <a:pt x="2481943" y="1625600"/>
                </a:cubicBezTo>
                <a:cubicBezTo>
                  <a:pt x="2498146" y="1638202"/>
                  <a:pt x="2509717" y="1656002"/>
                  <a:pt x="2525486" y="1669143"/>
                </a:cubicBezTo>
                <a:cubicBezTo>
                  <a:pt x="2563002" y="1700407"/>
                  <a:pt x="2568931" y="1698139"/>
                  <a:pt x="2612572" y="1712686"/>
                </a:cubicBezTo>
                <a:cubicBezTo>
                  <a:pt x="2666037" y="1752785"/>
                  <a:pt x="2751004" y="1818188"/>
                  <a:pt x="2801258" y="1843315"/>
                </a:cubicBezTo>
                <a:cubicBezTo>
                  <a:pt x="2842310" y="1863841"/>
                  <a:pt x="2931886" y="1886857"/>
                  <a:pt x="2931886" y="1886857"/>
                </a:cubicBezTo>
                <a:cubicBezTo>
                  <a:pt x="3021320" y="1946480"/>
                  <a:pt x="2922453" y="1888551"/>
                  <a:pt x="3048000" y="1930400"/>
                </a:cubicBezTo>
                <a:cubicBezTo>
                  <a:pt x="3095628" y="1946276"/>
                  <a:pt x="3182823" y="1995277"/>
                  <a:pt x="3236686" y="2002972"/>
                </a:cubicBezTo>
                <a:lnTo>
                  <a:pt x="3338286" y="2017486"/>
                </a:lnTo>
                <a:lnTo>
                  <a:pt x="3701143" y="2002972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7518400" y="3106057"/>
            <a:ext cx="3381829" cy="1718541"/>
          </a:xfrm>
          <a:custGeom>
            <a:avLst/>
            <a:gdLst>
              <a:gd name="connsiteX0" fmla="*/ 3381829 w 3381829"/>
              <a:gd name="connsiteY0" fmla="*/ 0 h 1718541"/>
              <a:gd name="connsiteX1" fmla="*/ 3207657 w 3381829"/>
              <a:gd name="connsiteY1" fmla="*/ 29029 h 1718541"/>
              <a:gd name="connsiteX2" fmla="*/ 3149600 w 3381829"/>
              <a:gd name="connsiteY2" fmla="*/ 58057 h 1718541"/>
              <a:gd name="connsiteX3" fmla="*/ 3106057 w 3381829"/>
              <a:gd name="connsiteY3" fmla="*/ 72572 h 1718541"/>
              <a:gd name="connsiteX4" fmla="*/ 3018971 w 3381829"/>
              <a:gd name="connsiteY4" fmla="*/ 116114 h 1718541"/>
              <a:gd name="connsiteX5" fmla="*/ 2902857 w 3381829"/>
              <a:gd name="connsiteY5" fmla="*/ 130629 h 1718541"/>
              <a:gd name="connsiteX6" fmla="*/ 2844800 w 3381829"/>
              <a:gd name="connsiteY6" fmla="*/ 174172 h 1718541"/>
              <a:gd name="connsiteX7" fmla="*/ 2728686 w 3381829"/>
              <a:gd name="connsiteY7" fmla="*/ 217714 h 1718541"/>
              <a:gd name="connsiteX8" fmla="*/ 2612571 w 3381829"/>
              <a:gd name="connsiteY8" fmla="*/ 275772 h 1718541"/>
              <a:gd name="connsiteX9" fmla="*/ 2554514 w 3381829"/>
              <a:gd name="connsiteY9" fmla="*/ 319314 h 1718541"/>
              <a:gd name="connsiteX10" fmla="*/ 2496457 w 3381829"/>
              <a:gd name="connsiteY10" fmla="*/ 348343 h 1718541"/>
              <a:gd name="connsiteX11" fmla="*/ 2365829 w 3381829"/>
              <a:gd name="connsiteY11" fmla="*/ 406400 h 1718541"/>
              <a:gd name="connsiteX12" fmla="*/ 2293257 w 3381829"/>
              <a:gd name="connsiteY12" fmla="*/ 449943 h 1718541"/>
              <a:gd name="connsiteX13" fmla="*/ 2249714 w 3381829"/>
              <a:gd name="connsiteY13" fmla="*/ 478972 h 1718541"/>
              <a:gd name="connsiteX14" fmla="*/ 2206171 w 3381829"/>
              <a:gd name="connsiteY14" fmla="*/ 493486 h 1718541"/>
              <a:gd name="connsiteX15" fmla="*/ 2148114 w 3381829"/>
              <a:gd name="connsiteY15" fmla="*/ 551543 h 1718541"/>
              <a:gd name="connsiteX16" fmla="*/ 2104571 w 3381829"/>
              <a:gd name="connsiteY16" fmla="*/ 566057 h 1718541"/>
              <a:gd name="connsiteX17" fmla="*/ 2046514 w 3381829"/>
              <a:gd name="connsiteY17" fmla="*/ 609600 h 1718541"/>
              <a:gd name="connsiteX18" fmla="*/ 1959429 w 3381829"/>
              <a:gd name="connsiteY18" fmla="*/ 696686 h 1718541"/>
              <a:gd name="connsiteX19" fmla="*/ 1915886 w 3381829"/>
              <a:gd name="connsiteY19" fmla="*/ 740229 h 1718541"/>
              <a:gd name="connsiteX20" fmla="*/ 1872343 w 3381829"/>
              <a:gd name="connsiteY20" fmla="*/ 769257 h 1718541"/>
              <a:gd name="connsiteX21" fmla="*/ 1698171 w 3381829"/>
              <a:gd name="connsiteY21" fmla="*/ 928914 h 1718541"/>
              <a:gd name="connsiteX22" fmla="*/ 1654629 w 3381829"/>
              <a:gd name="connsiteY22" fmla="*/ 943429 h 1718541"/>
              <a:gd name="connsiteX23" fmla="*/ 1465943 w 3381829"/>
              <a:gd name="connsiteY23" fmla="*/ 1117600 h 1718541"/>
              <a:gd name="connsiteX24" fmla="*/ 1407886 w 3381829"/>
              <a:gd name="connsiteY24" fmla="*/ 1175657 h 1718541"/>
              <a:gd name="connsiteX25" fmla="*/ 1132114 w 3381829"/>
              <a:gd name="connsiteY25" fmla="*/ 1393372 h 1718541"/>
              <a:gd name="connsiteX26" fmla="*/ 1074057 w 3381829"/>
              <a:gd name="connsiteY26" fmla="*/ 1538514 h 1718541"/>
              <a:gd name="connsiteX27" fmla="*/ 914400 w 3381829"/>
              <a:gd name="connsiteY27" fmla="*/ 1611086 h 1718541"/>
              <a:gd name="connsiteX28" fmla="*/ 798286 w 3381829"/>
              <a:gd name="connsiteY28" fmla="*/ 1669143 h 1718541"/>
              <a:gd name="connsiteX29" fmla="*/ 725714 w 3381829"/>
              <a:gd name="connsiteY29" fmla="*/ 1712686 h 1718541"/>
              <a:gd name="connsiteX30" fmla="*/ 0 w 3381829"/>
              <a:gd name="connsiteY30" fmla="*/ 1712686 h 1718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381829" h="1718541">
                <a:moveTo>
                  <a:pt x="3381829" y="0"/>
                </a:moveTo>
                <a:cubicBezTo>
                  <a:pt x="3339670" y="5270"/>
                  <a:pt x="3255611" y="11046"/>
                  <a:pt x="3207657" y="29029"/>
                </a:cubicBezTo>
                <a:cubicBezTo>
                  <a:pt x="3187398" y="36626"/>
                  <a:pt x="3169487" y="49534"/>
                  <a:pt x="3149600" y="58057"/>
                </a:cubicBezTo>
                <a:cubicBezTo>
                  <a:pt x="3135538" y="64084"/>
                  <a:pt x="3120038" y="66358"/>
                  <a:pt x="3106057" y="72572"/>
                </a:cubicBezTo>
                <a:cubicBezTo>
                  <a:pt x="3076399" y="85753"/>
                  <a:pt x="3050177" y="107198"/>
                  <a:pt x="3018971" y="116114"/>
                </a:cubicBezTo>
                <a:cubicBezTo>
                  <a:pt x="2981466" y="126830"/>
                  <a:pt x="2941562" y="125791"/>
                  <a:pt x="2902857" y="130629"/>
                </a:cubicBezTo>
                <a:cubicBezTo>
                  <a:pt x="2883505" y="145143"/>
                  <a:pt x="2865946" y="162424"/>
                  <a:pt x="2844800" y="174172"/>
                </a:cubicBezTo>
                <a:cubicBezTo>
                  <a:pt x="2818767" y="188635"/>
                  <a:pt x="2761276" y="206851"/>
                  <a:pt x="2728686" y="217714"/>
                </a:cubicBezTo>
                <a:cubicBezTo>
                  <a:pt x="2580272" y="316658"/>
                  <a:pt x="2825595" y="157427"/>
                  <a:pt x="2612571" y="275772"/>
                </a:cubicBezTo>
                <a:cubicBezTo>
                  <a:pt x="2591425" y="287520"/>
                  <a:pt x="2575027" y="306493"/>
                  <a:pt x="2554514" y="319314"/>
                </a:cubicBezTo>
                <a:cubicBezTo>
                  <a:pt x="2536166" y="330781"/>
                  <a:pt x="2515371" y="337835"/>
                  <a:pt x="2496457" y="348343"/>
                </a:cubicBezTo>
                <a:cubicBezTo>
                  <a:pt x="2393738" y="405410"/>
                  <a:pt x="2460477" y="382738"/>
                  <a:pt x="2365829" y="406400"/>
                </a:cubicBezTo>
                <a:cubicBezTo>
                  <a:pt x="2341638" y="420914"/>
                  <a:pt x="2317180" y="434991"/>
                  <a:pt x="2293257" y="449943"/>
                </a:cubicBezTo>
                <a:cubicBezTo>
                  <a:pt x="2278464" y="459188"/>
                  <a:pt x="2265316" y="471171"/>
                  <a:pt x="2249714" y="478972"/>
                </a:cubicBezTo>
                <a:cubicBezTo>
                  <a:pt x="2236030" y="485814"/>
                  <a:pt x="2220685" y="488648"/>
                  <a:pt x="2206171" y="493486"/>
                </a:cubicBezTo>
                <a:cubicBezTo>
                  <a:pt x="2186819" y="512838"/>
                  <a:pt x="2170385" y="535636"/>
                  <a:pt x="2148114" y="551543"/>
                </a:cubicBezTo>
                <a:cubicBezTo>
                  <a:pt x="2135664" y="560436"/>
                  <a:pt x="2117855" y="558466"/>
                  <a:pt x="2104571" y="566057"/>
                </a:cubicBezTo>
                <a:cubicBezTo>
                  <a:pt x="2083568" y="578059"/>
                  <a:pt x="2064495" y="593417"/>
                  <a:pt x="2046514" y="609600"/>
                </a:cubicBezTo>
                <a:cubicBezTo>
                  <a:pt x="2016000" y="637063"/>
                  <a:pt x="1988457" y="667657"/>
                  <a:pt x="1959429" y="696686"/>
                </a:cubicBezTo>
                <a:cubicBezTo>
                  <a:pt x="1944915" y="711200"/>
                  <a:pt x="1932965" y="728843"/>
                  <a:pt x="1915886" y="740229"/>
                </a:cubicBezTo>
                <a:cubicBezTo>
                  <a:pt x="1901372" y="749905"/>
                  <a:pt x="1885309" y="757588"/>
                  <a:pt x="1872343" y="769257"/>
                </a:cubicBezTo>
                <a:cubicBezTo>
                  <a:pt x="1812112" y="823464"/>
                  <a:pt x="1767215" y="885761"/>
                  <a:pt x="1698171" y="928914"/>
                </a:cubicBezTo>
                <a:cubicBezTo>
                  <a:pt x="1685197" y="937023"/>
                  <a:pt x="1669143" y="938591"/>
                  <a:pt x="1654629" y="943429"/>
                </a:cubicBezTo>
                <a:cubicBezTo>
                  <a:pt x="1498501" y="1099555"/>
                  <a:pt x="1678745" y="922531"/>
                  <a:pt x="1465943" y="1117600"/>
                </a:cubicBezTo>
                <a:cubicBezTo>
                  <a:pt x="1445768" y="1136093"/>
                  <a:pt x="1428986" y="1158227"/>
                  <a:pt x="1407886" y="1175657"/>
                </a:cubicBezTo>
                <a:cubicBezTo>
                  <a:pt x="1317592" y="1250247"/>
                  <a:pt x="1132114" y="1393372"/>
                  <a:pt x="1132114" y="1393372"/>
                </a:cubicBezTo>
                <a:cubicBezTo>
                  <a:pt x="1126445" y="1410379"/>
                  <a:pt x="1095415" y="1517156"/>
                  <a:pt x="1074057" y="1538514"/>
                </a:cubicBezTo>
                <a:cubicBezTo>
                  <a:pt x="988860" y="1623711"/>
                  <a:pt x="1013484" y="1545031"/>
                  <a:pt x="914400" y="1611086"/>
                </a:cubicBezTo>
                <a:cubicBezTo>
                  <a:pt x="813517" y="1678340"/>
                  <a:pt x="940317" y="1598127"/>
                  <a:pt x="798286" y="1669143"/>
                </a:cubicBezTo>
                <a:cubicBezTo>
                  <a:pt x="773053" y="1681759"/>
                  <a:pt x="753883" y="1711150"/>
                  <a:pt x="725714" y="1712686"/>
                </a:cubicBezTo>
                <a:cubicBezTo>
                  <a:pt x="484168" y="1725861"/>
                  <a:pt x="241905" y="1712686"/>
                  <a:pt x="0" y="1712686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6.Chi co mot tren doi (Nhac)">
            <a:hlinkClick r:id="" action="ppaction://media"/>
            <a:extLst>
              <a:ext uri="{FF2B5EF4-FFF2-40B4-BE49-F238E27FC236}">
                <a16:creationId xmlns:a16="http://schemas.microsoft.com/office/drawing/2014/main" id="{BAB4E87B-D7AA-B5AA-F908-72194CC9A2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09350" y="6358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12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94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0">
            <a:extLst>
              <a:ext uri="{FF2B5EF4-FFF2-40B4-BE49-F238E27FC236}">
                <a16:creationId xmlns:a16="http://schemas.microsoft.com/office/drawing/2014/main" id="{D40214F4-1AC3-7211-5266-73B07E5A9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4"/>
          <a:stretch>
            <a:fillRect/>
          </a:stretch>
        </p:blipFill>
        <p:spPr bwMode="auto">
          <a:xfrm>
            <a:off x="299803" y="479685"/>
            <a:ext cx="11482465" cy="618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6.Chi co mot tren doi (Nhac)">
            <a:hlinkClick r:id="" action="ppaction://media"/>
            <a:extLst>
              <a:ext uri="{FF2B5EF4-FFF2-40B4-BE49-F238E27FC236}">
                <a16:creationId xmlns:a16="http://schemas.microsoft.com/office/drawing/2014/main" id="{BAB4E87B-D7AA-B5AA-F908-72194CC9A2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09350" y="6358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826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30;p64">
            <a:extLst>
              <a:ext uri="{FF2B5EF4-FFF2-40B4-BE49-F238E27FC236}">
                <a16:creationId xmlns:a16="http://schemas.microsoft.com/office/drawing/2014/main" id="{3CBB3866-43E9-635E-8A07-88BB09A9A07C}"/>
              </a:ext>
            </a:extLst>
          </p:cNvPr>
          <p:cNvSpPr txBox="1">
            <a:spLocks/>
          </p:cNvSpPr>
          <p:nvPr/>
        </p:nvSpPr>
        <p:spPr>
          <a:xfrm>
            <a:off x="635350" y="67219"/>
            <a:ext cx="5090894" cy="51097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vi-VN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EBE90F15-6D5F-2ED3-6FC4-F37763646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7260" y="611621"/>
            <a:ext cx="416726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vi-VN" altLang="en-US" sz="4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4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kumimoji="0" lang="en-GB" altLang="en-US" sz="4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kumimoji="0" lang="en-GB" altLang="en-US" sz="4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4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kumimoji="0" lang="en-GB" altLang="en-US" sz="4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4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endParaRPr kumimoji="0" lang="en-GB" altLang="en-US" sz="4000" b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F2FE89-9BBB-0FF1-8C15-E91FCF4BAB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533" y="1193949"/>
            <a:ext cx="684192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GB" altLang="en-US" sz="4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kumimoji="0" lang="vi-VN" altLang="en-US" sz="4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4000" b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kumimoji="0" lang="en-GB" altLang="en-US" sz="40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13 ô</a:t>
            </a:r>
            <a:r>
              <a:rPr kumimoji="0" lang="en-GB" altLang="en-US" sz="4000" b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4000" b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nhịp</a:t>
            </a:r>
            <a:r>
              <a:rPr kumimoji="0" lang="en-GB" altLang="en-US" sz="4000" b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</a:t>
            </a:r>
            <a:r>
              <a:rPr kumimoji="0" lang="en-GB" altLang="en-US" sz="4000" b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 </a:t>
            </a:r>
            <a:r>
              <a:rPr kumimoji="0" lang="en-GB" altLang="en-US" sz="4000" b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GB" altLang="en-US" sz="4000" b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4000" b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endParaRPr kumimoji="0" lang="en-GB" altLang="en-US" sz="4000" b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401931-7BD4-22BA-316A-B975CD2A1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506" y="2238891"/>
            <a:ext cx="11571655" cy="11068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6139E8-9C27-A3ED-1533-819C4D80A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82801"/>
            <a:ext cx="12086161" cy="1310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7DE89A-6A71-2BE0-3DF0-15E650BD65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575729"/>
            <a:ext cx="12086160" cy="10038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11197C-BC0B-8628-E536-7A5114C29110}"/>
              </a:ext>
            </a:extLst>
          </p:cNvPr>
          <p:cNvSpPr txBox="1"/>
          <p:nvPr/>
        </p:nvSpPr>
        <p:spPr>
          <a:xfrm>
            <a:off x="2109578" y="1909897"/>
            <a:ext cx="424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4627DF-2924-E835-3010-7C3E4AD0E45C}"/>
              </a:ext>
            </a:extLst>
          </p:cNvPr>
          <p:cNvSpPr txBox="1"/>
          <p:nvPr/>
        </p:nvSpPr>
        <p:spPr>
          <a:xfrm>
            <a:off x="4767193" y="1969112"/>
            <a:ext cx="424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0D9906-0DBF-5A6B-19B9-B38645B1F269}"/>
              </a:ext>
            </a:extLst>
          </p:cNvPr>
          <p:cNvSpPr txBox="1"/>
          <p:nvPr/>
        </p:nvSpPr>
        <p:spPr>
          <a:xfrm>
            <a:off x="7424808" y="1977281"/>
            <a:ext cx="424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6B2B62-8490-23D7-BEA1-DE427676150D}"/>
              </a:ext>
            </a:extLst>
          </p:cNvPr>
          <p:cNvSpPr txBox="1"/>
          <p:nvPr/>
        </p:nvSpPr>
        <p:spPr>
          <a:xfrm>
            <a:off x="10010056" y="1890259"/>
            <a:ext cx="424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6AD36A-A779-509D-16C5-67E8A86B1B83}"/>
              </a:ext>
            </a:extLst>
          </p:cNvPr>
          <p:cNvSpPr txBox="1"/>
          <p:nvPr/>
        </p:nvSpPr>
        <p:spPr>
          <a:xfrm>
            <a:off x="1521668" y="3562534"/>
            <a:ext cx="424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29C9B4-F4EB-3345-E85A-26DF8D52B755}"/>
              </a:ext>
            </a:extLst>
          </p:cNvPr>
          <p:cNvSpPr txBox="1"/>
          <p:nvPr/>
        </p:nvSpPr>
        <p:spPr>
          <a:xfrm>
            <a:off x="3927971" y="3562534"/>
            <a:ext cx="424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57ACA3-E3CC-2844-34D2-17FA019D4FC0}"/>
              </a:ext>
            </a:extLst>
          </p:cNvPr>
          <p:cNvSpPr txBox="1"/>
          <p:nvPr/>
        </p:nvSpPr>
        <p:spPr>
          <a:xfrm>
            <a:off x="1182709" y="5447429"/>
            <a:ext cx="424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63B45B-5FB1-4890-C05B-C1A64017F53E}"/>
              </a:ext>
            </a:extLst>
          </p:cNvPr>
          <p:cNvSpPr txBox="1"/>
          <p:nvPr/>
        </p:nvSpPr>
        <p:spPr>
          <a:xfrm>
            <a:off x="3762851" y="5305950"/>
            <a:ext cx="589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F2BF53-2CF0-1FDF-2F90-FCE8C1E34AA8}"/>
              </a:ext>
            </a:extLst>
          </p:cNvPr>
          <p:cNvSpPr txBox="1"/>
          <p:nvPr/>
        </p:nvSpPr>
        <p:spPr>
          <a:xfrm>
            <a:off x="6150686" y="5416793"/>
            <a:ext cx="714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D5C00C8-8F88-E6B0-2370-2B7736C344AC}"/>
              </a:ext>
            </a:extLst>
          </p:cNvPr>
          <p:cNvSpPr txBox="1"/>
          <p:nvPr/>
        </p:nvSpPr>
        <p:spPr>
          <a:xfrm>
            <a:off x="9005714" y="5227097"/>
            <a:ext cx="589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A29A5F-CE26-05C3-672F-EA46DABA7401}"/>
              </a:ext>
            </a:extLst>
          </p:cNvPr>
          <p:cNvSpPr txBox="1"/>
          <p:nvPr/>
        </p:nvSpPr>
        <p:spPr>
          <a:xfrm>
            <a:off x="6806408" y="3701296"/>
            <a:ext cx="424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665206-BE3A-CF5B-4D75-1EDFBB965A0B}"/>
              </a:ext>
            </a:extLst>
          </p:cNvPr>
          <p:cNvSpPr txBox="1"/>
          <p:nvPr/>
        </p:nvSpPr>
        <p:spPr>
          <a:xfrm>
            <a:off x="9585986" y="3404248"/>
            <a:ext cx="424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0EB685-D9A4-BD6E-1BFE-A3AC8A1CD289}"/>
              </a:ext>
            </a:extLst>
          </p:cNvPr>
          <p:cNvSpPr txBox="1"/>
          <p:nvPr/>
        </p:nvSpPr>
        <p:spPr>
          <a:xfrm>
            <a:off x="10877997" y="5455030"/>
            <a:ext cx="589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7C4F838-A37D-CEC2-6047-3E8E2C24A2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1175" y="1314216"/>
            <a:ext cx="170854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GB" altLang="en-US" sz="4000" b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GB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endParaRPr kumimoji="0" lang="en-GB" altLang="en-US" sz="4000" b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1D29E48-752D-9A9D-D824-3148E372F4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240" y="3133544"/>
            <a:ext cx="170854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GB" altLang="en-US" sz="4000" b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GB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endParaRPr kumimoji="0" lang="en-GB" altLang="en-US" sz="4000" b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5B8D710-930C-0FD4-BE58-53F311E75B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240" y="4839645"/>
            <a:ext cx="170854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GB" altLang="en-US" sz="4000" b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GB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endParaRPr kumimoji="0" lang="en-GB" altLang="en-US" sz="4000" b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33234AA-DDBE-EA93-6DBD-E1DF8B4268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1043" y="3158313"/>
            <a:ext cx="170854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GB" altLang="en-US" sz="4000" b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GB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  <a:endParaRPr kumimoji="0" lang="en-GB" altLang="en-US" sz="4000" b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36C796A-52C5-7E9F-F4A0-A207B768C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0902" y="4921732"/>
            <a:ext cx="170854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GB" altLang="en-US" sz="4000" b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GB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</a:t>
            </a:r>
            <a:endParaRPr kumimoji="0" lang="en-GB" altLang="en-US" sz="4000" b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C827FCF-6127-189B-8D95-E172DF456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8778" y="4867843"/>
            <a:ext cx="170854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GB" altLang="en-US" sz="4000" b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GB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</a:t>
            </a:r>
            <a:endParaRPr kumimoji="0" lang="en-GB" altLang="en-US" sz="4000" b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372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0" grpId="1"/>
      <p:bldP spid="11" grpId="0"/>
      <p:bldP spid="11" grpId="1"/>
      <p:bldP spid="12" grpId="0"/>
      <p:bldP spid="15" grpId="0"/>
      <p:bldP spid="15" grpId="1"/>
      <p:bldP spid="16" grpId="0"/>
      <p:bldP spid="17" grpId="0"/>
      <p:bldP spid="17" grpId="1"/>
      <p:bldP spid="18" grpId="0"/>
      <p:bldP spid="19" grpId="0"/>
      <p:bldP spid="19" grpId="1"/>
      <p:bldP spid="20" grpId="0"/>
      <p:bldP spid="21" grpId="0"/>
      <p:bldP spid="21" grpId="1"/>
      <p:bldP spid="22" grpId="0"/>
      <p:bldP spid="23" grpId="0"/>
      <p:bldP spid="23" grpId="1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30;p64">
            <a:extLst>
              <a:ext uri="{FF2B5EF4-FFF2-40B4-BE49-F238E27FC236}">
                <a16:creationId xmlns:a16="http://schemas.microsoft.com/office/drawing/2014/main" id="{3CBB3866-43E9-635E-8A07-88BB09A9A07C}"/>
              </a:ext>
            </a:extLst>
          </p:cNvPr>
          <p:cNvSpPr txBox="1">
            <a:spLocks/>
          </p:cNvSpPr>
          <p:nvPr/>
        </p:nvSpPr>
        <p:spPr>
          <a:xfrm>
            <a:off x="635350" y="67219"/>
            <a:ext cx="5090894" cy="51097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vi-VN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EBE90F15-6D5F-2ED3-6FC4-F37763646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7260" y="611621"/>
            <a:ext cx="416726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vi-VN" altLang="en-US" sz="4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4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kumimoji="0" lang="en-GB" altLang="en-US" sz="4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kumimoji="0" lang="en-GB" altLang="en-US" sz="4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4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kumimoji="0" lang="en-GB" altLang="en-US" sz="4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4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endParaRPr kumimoji="0" lang="en-GB" altLang="en-US" sz="4000" b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F2FE89-9BBB-0FF1-8C15-E91FCF4BAB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533" y="1193949"/>
            <a:ext cx="573634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GB" altLang="en-US" sz="4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kumimoji="0" lang="vi-VN" altLang="en-US" sz="4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kumimoji="0" lang="en-GB" altLang="en-US" sz="4000" b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hịp</a:t>
            </a:r>
            <a:r>
              <a:rPr kumimoji="0" lang="en-GB" altLang="en-US" sz="40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kumimoji="0" lang="en-GB" altLang="en-US" sz="4000" b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, ô </a:t>
            </a:r>
            <a:r>
              <a:rPr kumimoji="0" lang="en-GB" altLang="en-US" sz="4000" b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nhịp</a:t>
            </a:r>
            <a:r>
              <a:rPr kumimoji="0" lang="en-GB" altLang="en-US" sz="4000" b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kumimoji="0" lang="en-GB" altLang="en-US" sz="4000" b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kumimoji="0" lang="en-GB" altLang="en-US" sz="4000" b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4000" b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</a:t>
            </a:r>
            <a:r>
              <a:rPr kumimoji="0" lang="en-GB" altLang="en-US" sz="4000" b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GB" altLang="en-US" sz="4000" b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401931-7BD4-22BA-316A-B975CD2A1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506" y="2238891"/>
            <a:ext cx="11571655" cy="11068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6139E8-9C27-A3ED-1533-819C4D80A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82801"/>
            <a:ext cx="12086161" cy="1310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7DE89A-6A71-2BE0-3DF0-15E650BD65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575729"/>
            <a:ext cx="12086160" cy="100383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586A96F-4871-4C86-52EF-D225062C41A3}"/>
              </a:ext>
            </a:extLst>
          </p:cNvPr>
          <p:cNvSpPr/>
          <p:nvPr/>
        </p:nvSpPr>
        <p:spPr>
          <a:xfrm>
            <a:off x="1019331" y="2238890"/>
            <a:ext cx="2194505" cy="10310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9226D9-5D49-CCF9-18F3-5997DD73A3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6695" y="1054598"/>
            <a:ext cx="63935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GB" altLang="en-US" sz="4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95187B-BAB2-8AE8-A405-8ABF736FF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6694" y="1593784"/>
            <a:ext cx="63935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endParaRPr kumimoji="0" lang="en-GB" altLang="en-US" sz="4000" b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94026C9-A9CD-CF51-F1F4-4B2A80C84C16}"/>
              </a:ext>
            </a:extLst>
          </p:cNvPr>
          <p:cNvSpPr/>
          <p:nvPr/>
        </p:nvSpPr>
        <p:spPr>
          <a:xfrm>
            <a:off x="7100887" y="2408379"/>
            <a:ext cx="311895" cy="5062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73D9820-214C-9D7E-D9E5-7AA8843AF0AF}"/>
              </a:ext>
            </a:extLst>
          </p:cNvPr>
          <p:cNvSpPr/>
          <p:nvPr/>
        </p:nvSpPr>
        <p:spPr>
          <a:xfrm>
            <a:off x="1816530" y="2337041"/>
            <a:ext cx="479686" cy="8615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1FEEAAB-C8CD-E803-283A-5C5E57456BDD}"/>
              </a:ext>
            </a:extLst>
          </p:cNvPr>
          <p:cNvSpPr/>
          <p:nvPr/>
        </p:nvSpPr>
        <p:spPr>
          <a:xfrm>
            <a:off x="4180091" y="2128603"/>
            <a:ext cx="2370611" cy="14211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43F8867-32E4-4B9B-3700-47F30ADB1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533" y="1223193"/>
            <a:ext cx="292630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GB" altLang="en-US" sz="4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kumimoji="0" lang="vi-VN" altLang="en-US" sz="4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GB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GB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kumimoji="0" lang="en-GB" altLang="en-US" sz="4000" b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040BB996-BB5B-C0ED-9AB0-49B9DAC651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5928" y="962294"/>
            <a:ext cx="350093" cy="87523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A5DF5CC-7FE6-CAC0-A853-4583F49C64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5033" y="1067484"/>
            <a:ext cx="387696" cy="793015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A9039AD6-6D73-C7A8-3E0A-A359C2C6D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0333" y="201306"/>
            <a:ext cx="292630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GB" altLang="en-US" sz="4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kumimoji="0" lang="vi-VN" altLang="en-US" sz="4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 </a:t>
            </a:r>
            <a:r>
              <a:rPr lang="en-GB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GB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kumimoji="0" lang="en-GB" altLang="en-US" sz="4000" b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92411" y="3132867"/>
            <a:ext cx="162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4 5   6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9193" y="1501038"/>
            <a:ext cx="325757" cy="40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48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1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1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2" animBg="1"/>
      <p:bldP spid="5" grpId="3" animBg="1"/>
      <p:bldP spid="8" grpId="0"/>
      <p:bldP spid="8" grpId="1"/>
      <p:bldP spid="13" grpId="0"/>
      <p:bldP spid="13" grpId="1"/>
      <p:bldP spid="14" grpId="0" animBg="1"/>
      <p:bldP spid="14" grpId="1" animBg="1"/>
      <p:bldP spid="31" grpId="0" animBg="1"/>
      <p:bldP spid="31" grpId="1" animBg="1"/>
      <p:bldP spid="32" grpId="0" animBg="1"/>
      <p:bldP spid="32" grpId="1" animBg="1"/>
      <p:bldP spid="33" grpId="0"/>
      <p:bldP spid="43" grpId="0"/>
      <p:bldP spid="10" grpId="0"/>
      <p:bldP spid="10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1944</TotalTime>
  <Words>414</Words>
  <Application>Microsoft Office PowerPoint</Application>
  <PresentationFormat>Widescreen</PresentationFormat>
  <Paragraphs>166</Paragraphs>
  <Slides>15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Bierstadt Display</vt:lpstr>
      <vt:lpstr>Bradley Hand ITC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NGHỆ THUẬT 8</dc:title>
  <dc:creator>ASUSZ</dc:creator>
  <cp:lastModifiedBy>BICHKIEN</cp:lastModifiedBy>
  <cp:revision>74</cp:revision>
  <dcterms:created xsi:type="dcterms:W3CDTF">2024-01-17T09:24:27Z</dcterms:created>
  <dcterms:modified xsi:type="dcterms:W3CDTF">2026-02-06T03:32:18Z</dcterms:modified>
</cp:coreProperties>
</file>