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8" r:id="rId3"/>
    <p:sldId id="7364" r:id="rId4"/>
    <p:sldId id="7367" r:id="rId5"/>
    <p:sldId id="7366" r:id="rId6"/>
    <p:sldId id="7368" r:id="rId7"/>
    <p:sldId id="7363" r:id="rId8"/>
    <p:sldId id="34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EC4D1-9C2B-4227-A1BB-188981AB2F8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396F0-25D5-485C-9392-23D575D08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38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dd2be45d85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dd2be45d85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57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dd2be45d85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dd2be45d85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59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482B-8D8D-B55B-EACE-EE7AF39EE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E9EA7-9E7D-EAE2-3613-94806EE47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FDDF1-F5EC-C33F-63EB-93D4AA60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2FFA-C1A6-4C8F-9EA9-521EFE1A3A0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94A5A-90EC-C554-F91D-61A92B2A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0CEF2-C84A-85CE-71DB-904C15F2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94C3-B37F-4258-8F58-9AD7E67C1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14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0CF2-1C4E-93A9-3436-11374FE1A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CC932-7F8F-FA0F-8F95-E47A47A5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6FAC2-9333-4E5A-E50A-CBF930DA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2FFA-C1A6-4C8F-9EA9-521EFE1A3A0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72F6F-774F-C0A3-4F71-C106CEE7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36876-2E3F-7041-9970-25CFE4F7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94C3-B37F-4258-8F58-9AD7E67C1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51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393BD7-BD58-190D-6215-8CF852993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1E343-EA55-64BF-D2C4-DDACF5F94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90E9B-C189-B604-6F4A-48C7ABF7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2FFA-C1A6-4C8F-9EA9-521EFE1A3A0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19D08-8823-C203-DC16-716E5717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E648C-91CC-4436-1697-9D3CF32D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94C3-B37F-4258-8F58-9AD7E67C1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23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6"/>
          <p:cNvSpPr txBox="1">
            <a:spLocks noGrp="1"/>
          </p:cNvSpPr>
          <p:nvPr>
            <p:ph type="title"/>
          </p:nvPr>
        </p:nvSpPr>
        <p:spPr>
          <a:xfrm>
            <a:off x="1016000" y="1358000"/>
            <a:ext cx="3632000" cy="41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71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372CA-96BF-5EDD-74B9-2F036668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C7C82-77CA-9EB1-6B1D-ECBC797F1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9C5FB-6805-0DCD-8E77-C070F60CF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2FFA-C1A6-4C8F-9EA9-521EFE1A3A0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2EF6E-E932-905E-1E5F-C750A653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42C53-08AE-92EE-5AD4-CAC96909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94C3-B37F-4258-8F58-9AD7E67C1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83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E187-EBA0-8906-AF80-4ACD73A7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798CF-E829-C5E2-264C-08DEA769E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ED7F1-6D67-0165-A870-F5B034D85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2FFA-C1A6-4C8F-9EA9-521EFE1A3A0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89FBE-1D79-F081-F068-30DACF09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59D3F-64CB-55C0-A751-84CBEA1B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94C3-B37F-4258-8F58-9AD7E67C1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26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6C11-AFE7-BFD9-FD1A-1D9A3427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78FA7-30C0-1CC6-5B4B-034BBFBB5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C9787-07F8-8429-E888-A924F31DF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1182-9334-12E3-577C-C10AFF14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2FFA-C1A6-4C8F-9EA9-521EFE1A3A0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2CB23-C14A-40C5-54AC-38F0DC8A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4FF4A-5E01-ECE8-39BF-E3B88A86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94C3-B37F-4258-8F58-9AD7E67C1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8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24EF-18A2-4F3C-5033-DC0351D7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DC33E-8847-A61E-08C0-2F506E2CD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CC7E3-A670-DCD3-A977-1B71276D7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9C6FD-ECCF-2A2B-7475-BA143DE09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4E61D-0556-9E85-5B32-35B27535F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E5A08F-E782-2DC1-96C9-EAC31BDC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2FFA-C1A6-4C8F-9EA9-521EFE1A3A0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328795-EE9D-3BE9-8638-01EEA00E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84FB2-C125-0427-D103-749015E9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94C3-B37F-4258-8F58-9AD7E67C1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40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F288-E0D2-1A43-4B3A-D416D74E6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775EF-00BB-D582-C04E-633AF720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2FFA-C1A6-4C8F-9EA9-521EFE1A3A0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A4CB0-F32F-9FD9-B8D8-E8D59A83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A308C-38AC-F0A1-00A9-91A4AA44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94C3-B37F-4258-8F58-9AD7E67C1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174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26183-1797-4252-1790-CA385012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2FFA-C1A6-4C8F-9EA9-521EFE1A3A0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20410-9110-1818-23BA-D9B9203C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A5604-203D-6AFB-72A2-F800B7CE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94C3-B37F-4258-8F58-9AD7E67C1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2220-8BED-3018-3C48-904CB7FB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BCAB6-74FE-E2E8-FD16-9DA7E3EEF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E9324-DC3E-E4FC-6E20-E528689C3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9E2A2-B9D2-3387-BECC-06C67F87F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2FFA-C1A6-4C8F-9EA9-521EFE1A3A0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ADF76-5779-B0AF-D41E-9CED22E5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38A6F-8D5E-D156-4335-65B55C971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94C3-B37F-4258-8F58-9AD7E67C1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04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433A5-354B-93D2-CA2A-061DC1AA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2FEF57-8203-5C07-4FCF-EC4E9FE13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22FE7-BFD7-CAB2-0AF3-3A9F8C04D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D3D0E-4DBC-F7A8-AD15-14A3D6CD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2FFA-C1A6-4C8F-9EA9-521EFE1A3A0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0603E-1362-56C4-BE6F-C2CA4077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C7B99-F4E7-49B4-B647-74D2BD41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94C3-B37F-4258-8F58-9AD7E67C1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5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618CC-6022-35AF-53DB-FE6B8AEA9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10A60-E8B3-45A7-B50D-6C2BC5DF5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20E2C-C224-CB9F-B3FB-23B77429A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A2FFA-C1A6-4C8F-9EA9-521EFE1A3A0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E9EC4-11FC-3794-3EA7-8239179BC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9ED2A-D185-04B4-2DBC-9DAE092F3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94C3-B37F-4258-8F58-9AD7E67C1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45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63C82B-ADDE-1324-391F-ED2786107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292" y="0"/>
            <a:ext cx="12192000" cy="691992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1C4B6D-B0CE-B815-9ECA-F9EB39F74F41}"/>
              </a:ext>
            </a:extLst>
          </p:cNvPr>
          <p:cNvSpPr txBox="1">
            <a:spLocks/>
          </p:cNvSpPr>
          <p:nvPr/>
        </p:nvSpPr>
        <p:spPr>
          <a:xfrm>
            <a:off x="4580842" y="2469121"/>
            <a:ext cx="2822917" cy="1076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23BA130-9E42-D472-B438-9027CE07D328}"/>
              </a:ext>
            </a:extLst>
          </p:cNvPr>
          <p:cNvSpPr txBox="1">
            <a:spLocks/>
          </p:cNvSpPr>
          <p:nvPr/>
        </p:nvSpPr>
        <p:spPr>
          <a:xfrm>
            <a:off x="3411797" y="3374539"/>
            <a:ext cx="5451231" cy="969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CHÀO XUÂN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5B2B36-43DA-8A2A-5005-5717120D3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67" y="161525"/>
            <a:ext cx="2629882" cy="1583389"/>
          </a:xfrm>
          <a:prstGeom prst="rect">
            <a:avLst/>
          </a:prstGeom>
        </p:spPr>
      </p:pic>
      <p:sp>
        <p:nvSpPr>
          <p:cNvPr id="2" name="Freeform 18">
            <a:extLst>
              <a:ext uri="{FF2B5EF4-FFF2-40B4-BE49-F238E27FC236}">
                <a16:creationId xmlns:a16="http://schemas.microsoft.com/office/drawing/2014/main" id="{CE77EDD9-EF09-FEBB-DDAA-53B20F1F0BE3}"/>
              </a:ext>
            </a:extLst>
          </p:cNvPr>
          <p:cNvSpPr/>
          <p:nvPr/>
        </p:nvSpPr>
        <p:spPr>
          <a:xfrm>
            <a:off x="686967" y="1235509"/>
            <a:ext cx="4152265" cy="1866162"/>
          </a:xfrm>
          <a:custGeom>
            <a:avLst/>
            <a:gdLst/>
            <a:ahLst/>
            <a:cxnLst/>
            <a:rect l="l" t="t" r="r" b="b"/>
            <a:pathLst>
              <a:path w="5280260" h="3722030">
                <a:moveTo>
                  <a:pt x="0" y="0"/>
                </a:moveTo>
                <a:lnTo>
                  <a:pt x="5280260" y="0"/>
                </a:lnTo>
                <a:lnTo>
                  <a:pt x="5280260" y="3722030"/>
                </a:lnTo>
                <a:lnTo>
                  <a:pt x="0" y="3722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19">
            <a:extLst>
              <a:ext uri="{FF2B5EF4-FFF2-40B4-BE49-F238E27FC236}">
                <a16:creationId xmlns:a16="http://schemas.microsoft.com/office/drawing/2014/main" id="{C7332BBB-126E-8B93-1D4D-C7A825C1DFBF}"/>
              </a:ext>
            </a:extLst>
          </p:cNvPr>
          <p:cNvSpPr/>
          <p:nvPr/>
        </p:nvSpPr>
        <p:spPr>
          <a:xfrm rot="-301936">
            <a:off x="9514" y="3933426"/>
            <a:ext cx="5413750" cy="2639561"/>
          </a:xfrm>
          <a:custGeom>
            <a:avLst/>
            <a:gdLst/>
            <a:ahLst/>
            <a:cxnLst/>
            <a:rect l="l" t="t" r="r" b="b"/>
            <a:pathLst>
              <a:path w="5894344" h="4154894">
                <a:moveTo>
                  <a:pt x="0" y="0"/>
                </a:moveTo>
                <a:lnTo>
                  <a:pt x="5894343" y="0"/>
                </a:lnTo>
                <a:lnTo>
                  <a:pt x="5894343" y="4154893"/>
                </a:lnTo>
                <a:lnTo>
                  <a:pt x="0" y="41548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0595870D-89BC-8407-91C8-6A9A1BBE4D5E}"/>
              </a:ext>
            </a:extLst>
          </p:cNvPr>
          <p:cNvSpPr txBox="1"/>
          <p:nvPr/>
        </p:nvSpPr>
        <p:spPr>
          <a:xfrm>
            <a:off x="514393" y="4930407"/>
            <a:ext cx="436794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6/8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TĐN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99454B3C-628B-6D24-4EA6-6694E9A68921}"/>
              </a:ext>
            </a:extLst>
          </p:cNvPr>
          <p:cNvSpPr/>
          <p:nvPr/>
        </p:nvSpPr>
        <p:spPr>
          <a:xfrm>
            <a:off x="6824466" y="-44035"/>
            <a:ext cx="5932437" cy="3846701"/>
          </a:xfrm>
          <a:custGeom>
            <a:avLst/>
            <a:gdLst/>
            <a:ahLst/>
            <a:cxnLst/>
            <a:rect l="l" t="t" r="r" b="b"/>
            <a:pathLst>
              <a:path w="5754274" h="4056160">
                <a:moveTo>
                  <a:pt x="0" y="0"/>
                </a:moveTo>
                <a:lnTo>
                  <a:pt x="5754274" y="0"/>
                </a:lnTo>
                <a:lnTo>
                  <a:pt x="5754274" y="4056160"/>
                </a:lnTo>
                <a:lnTo>
                  <a:pt x="0" y="40561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22">
            <a:extLst>
              <a:ext uri="{FF2B5EF4-FFF2-40B4-BE49-F238E27FC236}">
                <a16:creationId xmlns:a16="http://schemas.microsoft.com/office/drawing/2014/main" id="{C8DDD411-8884-D65B-AB9B-E0C5B42967A0}"/>
              </a:ext>
            </a:extLst>
          </p:cNvPr>
          <p:cNvSpPr/>
          <p:nvPr/>
        </p:nvSpPr>
        <p:spPr>
          <a:xfrm>
            <a:off x="7171529" y="4154049"/>
            <a:ext cx="4195774" cy="2414491"/>
          </a:xfrm>
          <a:custGeom>
            <a:avLst/>
            <a:gdLst/>
            <a:ahLst/>
            <a:cxnLst/>
            <a:rect l="l" t="t" r="r" b="b"/>
            <a:pathLst>
              <a:path w="5690440" h="4011164">
                <a:moveTo>
                  <a:pt x="0" y="0"/>
                </a:moveTo>
                <a:lnTo>
                  <a:pt x="5690440" y="0"/>
                </a:lnTo>
                <a:lnTo>
                  <a:pt x="5690440" y="4011163"/>
                </a:lnTo>
                <a:lnTo>
                  <a:pt x="0" y="40111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4CB3E767-43A8-4255-BCF0-2D088F111D38}"/>
              </a:ext>
            </a:extLst>
          </p:cNvPr>
          <p:cNvSpPr/>
          <p:nvPr/>
        </p:nvSpPr>
        <p:spPr>
          <a:xfrm rot="2622226" flipH="1">
            <a:off x="4069974" y="2716561"/>
            <a:ext cx="724765" cy="419442"/>
          </a:xfrm>
          <a:custGeom>
            <a:avLst/>
            <a:gdLst/>
            <a:ahLst/>
            <a:cxnLst/>
            <a:rect l="l" t="t" r="r" b="b"/>
            <a:pathLst>
              <a:path w="749708" h="364545">
                <a:moveTo>
                  <a:pt x="749707" y="0"/>
                </a:moveTo>
                <a:lnTo>
                  <a:pt x="0" y="0"/>
                </a:lnTo>
                <a:lnTo>
                  <a:pt x="0" y="364546"/>
                </a:lnTo>
                <a:lnTo>
                  <a:pt x="749707" y="364546"/>
                </a:lnTo>
                <a:lnTo>
                  <a:pt x="749707" y="0"/>
                </a:lnTo>
                <a:close/>
              </a:path>
            </a:pathLst>
          </a:custGeom>
          <a:blipFill>
            <a:blip r:embed="rId12">
              <a:alphaModFix amt="72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13" name="Freeform 29">
            <a:extLst>
              <a:ext uri="{FF2B5EF4-FFF2-40B4-BE49-F238E27FC236}">
                <a16:creationId xmlns:a16="http://schemas.microsoft.com/office/drawing/2014/main" id="{3AFE235F-0A0C-8692-7312-814BF4877338}"/>
              </a:ext>
            </a:extLst>
          </p:cNvPr>
          <p:cNvSpPr/>
          <p:nvPr/>
        </p:nvSpPr>
        <p:spPr>
          <a:xfrm rot="7692499" flipV="1">
            <a:off x="4197694" y="4164818"/>
            <a:ext cx="831772" cy="339676"/>
          </a:xfrm>
          <a:custGeom>
            <a:avLst/>
            <a:gdLst/>
            <a:ahLst/>
            <a:cxnLst/>
            <a:rect l="l" t="t" r="r" b="b"/>
            <a:pathLst>
              <a:path w="749708" h="364545">
                <a:moveTo>
                  <a:pt x="0" y="364546"/>
                </a:moveTo>
                <a:lnTo>
                  <a:pt x="749708" y="364546"/>
                </a:lnTo>
                <a:lnTo>
                  <a:pt x="749708" y="0"/>
                </a:lnTo>
                <a:lnTo>
                  <a:pt x="0" y="0"/>
                </a:lnTo>
                <a:lnTo>
                  <a:pt x="0" y="364546"/>
                </a:lnTo>
                <a:close/>
              </a:path>
            </a:pathLst>
          </a:custGeom>
          <a:blipFill>
            <a:blip r:embed="rId12">
              <a:alphaModFix amt="72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14" name="Freeform 36">
            <a:extLst>
              <a:ext uri="{FF2B5EF4-FFF2-40B4-BE49-F238E27FC236}">
                <a16:creationId xmlns:a16="http://schemas.microsoft.com/office/drawing/2014/main" id="{1034C9E2-C3D5-21E2-949B-5D2482F460E6}"/>
              </a:ext>
            </a:extLst>
          </p:cNvPr>
          <p:cNvSpPr/>
          <p:nvPr/>
        </p:nvSpPr>
        <p:spPr>
          <a:xfrm rot="-7936856" flipH="1" flipV="1">
            <a:off x="7317078" y="4116431"/>
            <a:ext cx="720699" cy="456140"/>
          </a:xfrm>
          <a:custGeom>
            <a:avLst/>
            <a:gdLst/>
            <a:ahLst/>
            <a:cxnLst/>
            <a:rect l="l" t="t" r="r" b="b"/>
            <a:pathLst>
              <a:path w="749708" h="364545">
                <a:moveTo>
                  <a:pt x="749707" y="364545"/>
                </a:moveTo>
                <a:lnTo>
                  <a:pt x="0" y="364545"/>
                </a:lnTo>
                <a:lnTo>
                  <a:pt x="0" y="0"/>
                </a:lnTo>
                <a:lnTo>
                  <a:pt x="749707" y="0"/>
                </a:lnTo>
                <a:lnTo>
                  <a:pt x="749707" y="364545"/>
                </a:lnTo>
                <a:close/>
              </a:path>
            </a:pathLst>
          </a:custGeom>
          <a:blipFill>
            <a:blip r:embed="rId12">
              <a:alphaModFix amt="72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15" name="Freeform 37">
            <a:extLst>
              <a:ext uri="{FF2B5EF4-FFF2-40B4-BE49-F238E27FC236}">
                <a16:creationId xmlns:a16="http://schemas.microsoft.com/office/drawing/2014/main" id="{B4C96B96-ED05-5D74-3D96-D9F23664707F}"/>
              </a:ext>
            </a:extLst>
          </p:cNvPr>
          <p:cNvSpPr/>
          <p:nvPr/>
        </p:nvSpPr>
        <p:spPr>
          <a:xfrm rot="18946487">
            <a:off x="6459872" y="2252946"/>
            <a:ext cx="795890" cy="353476"/>
          </a:xfrm>
          <a:custGeom>
            <a:avLst/>
            <a:gdLst/>
            <a:ahLst/>
            <a:cxnLst/>
            <a:rect l="l" t="t" r="r" b="b"/>
            <a:pathLst>
              <a:path w="749708" h="364545">
                <a:moveTo>
                  <a:pt x="0" y="0"/>
                </a:moveTo>
                <a:lnTo>
                  <a:pt x="749708" y="0"/>
                </a:lnTo>
                <a:lnTo>
                  <a:pt x="749708" y="364546"/>
                </a:lnTo>
                <a:lnTo>
                  <a:pt x="0" y="3645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2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30B58E91-8838-280C-8F2D-9BC470FB6BAB}"/>
              </a:ext>
            </a:extLst>
          </p:cNvPr>
          <p:cNvSpPr txBox="1"/>
          <p:nvPr/>
        </p:nvSpPr>
        <p:spPr>
          <a:xfrm rot="-61179">
            <a:off x="8792046" y="636829"/>
            <a:ext cx="1363902" cy="324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20</a:t>
            </a:r>
          </a:p>
        </p:txBody>
      </p:sp>
      <p:sp>
        <p:nvSpPr>
          <p:cNvPr id="17" name="TextBox 39">
            <a:extLst>
              <a:ext uri="{FF2B5EF4-FFF2-40B4-BE49-F238E27FC236}">
                <a16:creationId xmlns:a16="http://schemas.microsoft.com/office/drawing/2014/main" id="{FC6DC188-2367-928C-25B1-5D5B69D73E12}"/>
              </a:ext>
            </a:extLst>
          </p:cNvPr>
          <p:cNvSpPr txBox="1"/>
          <p:nvPr/>
        </p:nvSpPr>
        <p:spPr>
          <a:xfrm rot="-61179">
            <a:off x="7538886" y="1066279"/>
            <a:ext cx="4250695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40">
            <a:extLst>
              <a:ext uri="{FF2B5EF4-FFF2-40B4-BE49-F238E27FC236}">
                <a16:creationId xmlns:a16="http://schemas.microsoft.com/office/drawing/2014/main" id="{4DC0E4A8-1839-80A3-344E-83683AE37355}"/>
              </a:ext>
            </a:extLst>
          </p:cNvPr>
          <p:cNvSpPr txBox="1"/>
          <p:nvPr/>
        </p:nvSpPr>
        <p:spPr>
          <a:xfrm>
            <a:off x="8491671" y="4713772"/>
            <a:ext cx="1555489" cy="324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</a:t>
            </a:r>
          </a:p>
        </p:txBody>
      </p:sp>
      <p:sp>
        <p:nvSpPr>
          <p:cNvPr id="19" name="TextBox 41">
            <a:extLst>
              <a:ext uri="{FF2B5EF4-FFF2-40B4-BE49-F238E27FC236}">
                <a16:creationId xmlns:a16="http://schemas.microsoft.com/office/drawing/2014/main" id="{2F2E652F-4F43-4F7E-0B91-444272F1C1E1}"/>
              </a:ext>
            </a:extLst>
          </p:cNvPr>
          <p:cNvSpPr txBox="1"/>
          <p:nvPr/>
        </p:nvSpPr>
        <p:spPr>
          <a:xfrm>
            <a:off x="7677428" y="5263079"/>
            <a:ext cx="3183976" cy="30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67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42">
            <a:extLst>
              <a:ext uri="{FF2B5EF4-FFF2-40B4-BE49-F238E27FC236}">
                <a16:creationId xmlns:a16="http://schemas.microsoft.com/office/drawing/2014/main" id="{69B142D3-B9C6-EBAD-F440-8A656C29B19A}"/>
              </a:ext>
            </a:extLst>
          </p:cNvPr>
          <p:cNvSpPr txBox="1"/>
          <p:nvPr/>
        </p:nvSpPr>
        <p:spPr>
          <a:xfrm>
            <a:off x="1880646" y="1747645"/>
            <a:ext cx="1414723" cy="324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3B5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1" name="TextBox 43">
            <a:extLst>
              <a:ext uri="{FF2B5EF4-FFF2-40B4-BE49-F238E27FC236}">
                <a16:creationId xmlns:a16="http://schemas.microsoft.com/office/drawing/2014/main" id="{CE905BA0-A053-EB65-0F77-40947106186B}"/>
              </a:ext>
            </a:extLst>
          </p:cNvPr>
          <p:cNvSpPr txBox="1"/>
          <p:nvPr/>
        </p:nvSpPr>
        <p:spPr>
          <a:xfrm>
            <a:off x="909560" y="2227267"/>
            <a:ext cx="3794434" cy="26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6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44">
            <a:extLst>
              <a:ext uri="{FF2B5EF4-FFF2-40B4-BE49-F238E27FC236}">
                <a16:creationId xmlns:a16="http://schemas.microsoft.com/office/drawing/2014/main" id="{76CD51DC-382E-5FA2-0BA7-3A3D3D154C9F}"/>
              </a:ext>
            </a:extLst>
          </p:cNvPr>
          <p:cNvSpPr txBox="1"/>
          <p:nvPr/>
        </p:nvSpPr>
        <p:spPr>
          <a:xfrm rot="-61179">
            <a:off x="1672116" y="4520351"/>
            <a:ext cx="1736930" cy="324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21</a:t>
            </a:r>
          </a:p>
        </p:txBody>
      </p:sp>
    </p:spTree>
    <p:extLst>
      <p:ext uri="{BB962C8B-B14F-4D97-AF65-F5344CB8AC3E}">
        <p14:creationId xmlns:p14="http://schemas.microsoft.com/office/powerpoint/2010/main" val="2216917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6" grpId="0"/>
      <p:bldP spid="17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84 Background Powerpoint Đẹp Chuyên Nghiệp Miễn Phí - Slidemall.com">
            <a:extLst>
              <a:ext uri="{FF2B5EF4-FFF2-40B4-BE49-F238E27FC236}">
                <a16:creationId xmlns:a16="http://schemas.microsoft.com/office/drawing/2014/main" id="{6A82FE23-ADA1-567A-7C40-E203AAFFD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5"/>
            <a:ext cx="12492111" cy="691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729FBE3-F54C-070A-41A5-EE385A56AEC3}"/>
              </a:ext>
            </a:extLst>
          </p:cNvPr>
          <p:cNvSpPr txBox="1">
            <a:spLocks/>
          </p:cNvSpPr>
          <p:nvPr/>
        </p:nvSpPr>
        <p:spPr>
          <a:xfrm>
            <a:off x="4637253" y="1470347"/>
            <a:ext cx="2198333" cy="6848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1033328-1FF7-6562-A3EF-B7C43D270050}"/>
              </a:ext>
            </a:extLst>
          </p:cNvPr>
          <p:cNvSpPr txBox="1">
            <a:spLocks/>
          </p:cNvSpPr>
          <p:nvPr/>
        </p:nvSpPr>
        <p:spPr>
          <a:xfrm>
            <a:off x="1254075" y="245440"/>
            <a:ext cx="10429461" cy="108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48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GB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GB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2AD4A1-2D15-D8E3-B9DE-7072A4002BCC}"/>
              </a:ext>
            </a:extLst>
          </p:cNvPr>
          <p:cNvSpPr txBox="1">
            <a:spLocks/>
          </p:cNvSpPr>
          <p:nvPr/>
        </p:nvSpPr>
        <p:spPr>
          <a:xfrm>
            <a:off x="904306" y="2565831"/>
            <a:ext cx="9952382" cy="1680720"/>
          </a:xfrm>
          <a:prstGeom prst="rect">
            <a:avLst/>
          </a:prstGeom>
          <a:noFill/>
        </p:spPr>
        <p:txBody>
          <a:bodyPr vert="horz" lIns="91440" tIns="45720" rIns="91440" bIns="45720" numCol="1" rtlCol="0" anchor="b">
            <a:prstTxWarp prst="textPlain">
              <a:avLst/>
            </a:prstTxWarp>
            <a:noAutofit/>
          </a:bodyPr>
          <a:lstStyle>
            <a:defPPr>
              <a:defRPr lang="en-GB"/>
            </a:defPPr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GB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3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30;p64">
            <a:extLst>
              <a:ext uri="{FF2B5EF4-FFF2-40B4-BE49-F238E27FC236}">
                <a16:creationId xmlns:a16="http://schemas.microsoft.com/office/drawing/2014/main" id="{3CBB3866-43E9-635E-8A07-88BB09A9A07C}"/>
              </a:ext>
            </a:extLst>
          </p:cNvPr>
          <p:cNvSpPr txBox="1">
            <a:spLocks/>
          </p:cNvSpPr>
          <p:nvPr/>
        </p:nvSpPr>
        <p:spPr>
          <a:xfrm>
            <a:off x="522054" y="322569"/>
            <a:ext cx="7469007" cy="51097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GB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GB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vi-VN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30;p64">
            <a:extLst>
              <a:ext uri="{FF2B5EF4-FFF2-40B4-BE49-F238E27FC236}">
                <a16:creationId xmlns:a16="http://schemas.microsoft.com/office/drawing/2014/main" id="{0946A7F4-404D-39C3-8B21-05732806FD02}"/>
              </a:ext>
            </a:extLst>
          </p:cNvPr>
          <p:cNvSpPr txBox="1">
            <a:spLocks/>
          </p:cNvSpPr>
          <p:nvPr/>
        </p:nvSpPr>
        <p:spPr>
          <a:xfrm>
            <a:off x="5498245" y="1018307"/>
            <a:ext cx="4957720" cy="51097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Huy</a:t>
            </a:r>
            <a:endParaRPr lang="vi-VN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530;p64">
            <a:extLst>
              <a:ext uri="{FF2B5EF4-FFF2-40B4-BE49-F238E27FC236}">
                <a16:creationId xmlns:a16="http://schemas.microsoft.com/office/drawing/2014/main" id="{641B8A94-E478-7E22-FEE7-B5726C99A849}"/>
              </a:ext>
            </a:extLst>
          </p:cNvPr>
          <p:cNvSpPr txBox="1">
            <a:spLocks/>
          </p:cNvSpPr>
          <p:nvPr/>
        </p:nvSpPr>
        <p:spPr>
          <a:xfrm>
            <a:off x="522054" y="1992343"/>
            <a:ext cx="5732971" cy="51097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530;p64">
            <a:extLst>
              <a:ext uri="{FF2B5EF4-FFF2-40B4-BE49-F238E27FC236}">
                <a16:creationId xmlns:a16="http://schemas.microsoft.com/office/drawing/2014/main" id="{641B8A94-E478-7E22-FEE7-B5726C99A849}"/>
              </a:ext>
            </a:extLst>
          </p:cNvPr>
          <p:cNvSpPr txBox="1">
            <a:spLocks/>
          </p:cNvSpPr>
          <p:nvPr/>
        </p:nvSpPr>
        <p:spPr>
          <a:xfrm>
            <a:off x="522053" y="2932383"/>
            <a:ext cx="7136047" cy="51097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29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EB85028-FD14-68D3-3FA7-6410CF92D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262628"/>
            <a:ext cx="11829143" cy="31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530;p64">
            <a:extLst>
              <a:ext uri="{FF2B5EF4-FFF2-40B4-BE49-F238E27FC236}">
                <a16:creationId xmlns:a16="http://schemas.microsoft.com/office/drawing/2014/main" id="{3AC7D01C-1814-0387-B928-EB0174C2A9E2}"/>
              </a:ext>
            </a:extLst>
          </p:cNvPr>
          <p:cNvSpPr txBox="1">
            <a:spLocks/>
          </p:cNvSpPr>
          <p:nvPr/>
        </p:nvSpPr>
        <p:spPr>
          <a:xfrm>
            <a:off x="2532828" y="1473201"/>
            <a:ext cx="6966685" cy="11831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1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EBE90F15-6D5F-2ED3-6FC4-F37763646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06" y="0"/>
            <a:ext cx="41672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4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GB" altLang="en-US" sz="4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01931-7BD4-22BA-316A-B975CD2A1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06" y="1018900"/>
            <a:ext cx="11571655" cy="1106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6139E8-9C27-A3ED-1533-819C4D80A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86" y="2738600"/>
            <a:ext cx="11846347" cy="1218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7DE89A-6A71-2BE0-3DF0-15E650BD6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17" y="4809568"/>
            <a:ext cx="12086160" cy="1003834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BA0219C-523F-2961-0956-62E9375D4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6689" y="5743137"/>
            <a:ext cx="8529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0770533-0DBB-BCD7-4BED-AD7CBC11E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2238" y="5676487"/>
            <a:ext cx="8529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A760A6B-3F42-84AE-2A84-9D6D96C55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3179" y="3768990"/>
            <a:ext cx="5480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B909B0-F08D-683D-8C0D-E0937DF59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1806" y="3699317"/>
            <a:ext cx="5299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01CA54B-2035-07EF-9509-A8F77D381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189" y="5565925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9C08E1B-E2CA-169F-C030-88DEA53D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271" y="3672147"/>
            <a:ext cx="5955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7560314-9901-1A06-E8E4-CAB9F0866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75" y="3706268"/>
            <a:ext cx="8529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A3947B-316A-3CBF-CB22-587E51563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9743" y="1984064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359F5D0-C249-DE8D-5FE9-5DE266EAD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8449" y="1898835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E431ADE-9CCF-1BE9-6916-0FDAF2845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647" y="1875223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79F0F4-B344-0D4A-F7C7-DB21C454C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719" y="1771811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4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5FD82A-D206-9E2C-93E9-6B77FB2A4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4396" y="1754924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4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2B62FD-CC10-202D-0AF5-D23FD4388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827" y="3743659"/>
            <a:ext cx="5872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4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1FF75E-B66E-5D77-EE18-9961791F2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3559" y="3730192"/>
            <a:ext cx="8529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4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8B17D-3227-6C27-4BC9-4D67905F0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287" y="3704980"/>
            <a:ext cx="8529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4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92F9EF-37A8-227C-C446-F4A881A7F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3181" y="3716934"/>
            <a:ext cx="6547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4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30F55C-E798-7A8A-5854-506D8A5E5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036" y="5642176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B15CE8-C657-3D94-D062-0B72B1C3C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195" y="5642176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279FC7-ACE7-4C23-8BB3-13C564671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6269" y="5632271"/>
            <a:ext cx="8529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5C34E9-69ED-AC15-87CB-72EF20E6D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845" y="1875223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80F67E-F600-6E9B-65A2-4D7D38E3C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093" y="1824358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FC52A8-C67F-7BF6-7230-97A628550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3365" y="1912731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FB5F92-EF83-4CB5-2523-B7AA98D92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5958" y="1872561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714818-83C8-0E9B-A8BF-8A99DC22C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135" y="1872561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58D651-58AC-BA66-B561-D621A4B5C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980" y="1857909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146410-6E39-B1F2-1753-E9EB514B7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9716" y="1914531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32CC51-7E2D-F5D4-5993-A7EE30716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746" y="1898835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1C4C4A-48FC-CC35-92BF-6DC427463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054" y="1857909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40D978-204A-B20E-B77F-29B6322D6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229" y="3716934"/>
            <a:ext cx="6547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C6CE8C-EF5C-9729-DFC2-9CEBC3E2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118" y="3699317"/>
            <a:ext cx="6547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13A093-88CD-0AA9-57B9-A2A303EEE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060" y="5565925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6485A9-5B2D-9D42-083B-3781718E2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6828" y="5565925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27A29B-4011-40CA-0085-6F9FFA394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459" y="5565925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ADD764-2640-2371-0190-6AA43295C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270" y="3743659"/>
            <a:ext cx="5480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D555AF-98BB-54DC-289F-3F591874B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92" y="5642176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CEF5E8-7661-5CE6-BAB7-0D9C7DB73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168" y="5627451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5D4FA8-E6E2-30FC-D33C-94CEDE964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327" y="5642176"/>
            <a:ext cx="8529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A4E563-454D-900C-5B0E-61ED98C53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628" y="5627451"/>
            <a:ext cx="8529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A05125-3101-4C5F-E20F-EBC495CA6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4252" y="5720427"/>
            <a:ext cx="8529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BF050-D7B8-71B4-C34E-2DB0FC10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858" y="5603135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3F333B-42AD-8A7C-FC0A-CAF3F9049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342" y="5650292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F83D7D-8993-D0C1-5E6A-31FB39169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19" y="5672871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5F48D4-EE5E-C4C3-3C87-53EECF854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254" y="3677232"/>
            <a:ext cx="6547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66E400-5FF6-89BC-BBE5-1155D26EF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916" y="3737036"/>
            <a:ext cx="5204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B96528-20BE-A311-506B-6BCD0280A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014" y="1824358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4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FCD284C-3C3A-3185-4C44-CB78923AB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258" y="3789578"/>
            <a:ext cx="6085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D4BEC78-E7C2-4B20-84EF-92AD67B84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942" y="3729218"/>
            <a:ext cx="4711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97F7E5E-CAD8-DDE8-D892-8EA916BE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825" y="3852962"/>
            <a:ext cx="640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kumimoji="0" lang="en-GB" altLang="en-US" sz="40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4087770" y="450664"/>
            <a:ext cx="388000" cy="21796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416024" y="585617"/>
            <a:ext cx="388000" cy="21796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9501261" y="728417"/>
            <a:ext cx="388000" cy="21796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1271485" y="2735501"/>
            <a:ext cx="388000" cy="21796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442907" y="2565795"/>
            <a:ext cx="388000" cy="21796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557793" y="2709078"/>
            <a:ext cx="388000" cy="21796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9195794" y="2437535"/>
            <a:ext cx="388000" cy="21796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222941" y="4037686"/>
            <a:ext cx="388000" cy="21796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966378" y="3894711"/>
            <a:ext cx="388000" cy="21796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5878964" y="4109098"/>
            <a:ext cx="388000" cy="21796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8020082" y="4163471"/>
            <a:ext cx="388000" cy="21796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11722512" y="4143521"/>
            <a:ext cx="388000" cy="21796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606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2" grpId="0"/>
      <p:bldP spid="5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64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86"/>
          <p:cNvSpPr/>
          <p:nvPr/>
        </p:nvSpPr>
        <p:spPr>
          <a:xfrm>
            <a:off x="0" y="-25400"/>
            <a:ext cx="12217600" cy="6883600"/>
          </a:xfrm>
          <a:prstGeom prst="frame">
            <a:avLst>
              <a:gd name="adj1" fmla="val 904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253" name="Google Shape;1253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07752">
            <a:off x="249741" y="2272850"/>
            <a:ext cx="3219840" cy="397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79509">
            <a:off x="8607726" y="4588371"/>
            <a:ext cx="1073193" cy="2031687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p86"/>
          <p:cNvSpPr/>
          <p:nvPr/>
        </p:nvSpPr>
        <p:spPr>
          <a:xfrm>
            <a:off x="0" y="6151200"/>
            <a:ext cx="12192000" cy="70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E73E1-948C-CE71-4B84-52DAFCB2CF9C}"/>
              </a:ext>
            </a:extLst>
          </p:cNvPr>
          <p:cNvSpPr txBox="1"/>
          <p:nvPr/>
        </p:nvSpPr>
        <p:spPr>
          <a:xfrm>
            <a:off x="2456916" y="620087"/>
            <a:ext cx="70454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2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A904E-54FD-CFF9-90D2-74DB81858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52" y="1284639"/>
            <a:ext cx="10150941" cy="38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54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86"/>
          <p:cNvSpPr/>
          <p:nvPr/>
        </p:nvSpPr>
        <p:spPr>
          <a:xfrm>
            <a:off x="0" y="-25400"/>
            <a:ext cx="12217600" cy="6883600"/>
          </a:xfrm>
          <a:prstGeom prst="frame">
            <a:avLst>
              <a:gd name="adj1" fmla="val 904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253" name="Google Shape;1253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07752">
            <a:off x="249741" y="2272850"/>
            <a:ext cx="3219840" cy="397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79509">
            <a:off x="8607726" y="4588371"/>
            <a:ext cx="1073193" cy="2031687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p86"/>
          <p:cNvSpPr/>
          <p:nvPr/>
        </p:nvSpPr>
        <p:spPr>
          <a:xfrm>
            <a:off x="0" y="6151200"/>
            <a:ext cx="12192000" cy="70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E73E1-948C-CE71-4B84-52DAFCB2CF9C}"/>
              </a:ext>
            </a:extLst>
          </p:cNvPr>
          <p:cNvSpPr txBox="1"/>
          <p:nvPr/>
        </p:nvSpPr>
        <p:spPr>
          <a:xfrm>
            <a:off x="2456916" y="620087"/>
            <a:ext cx="70454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Google Shape;530;p64">
            <a:extLst>
              <a:ext uri="{FF2B5EF4-FFF2-40B4-BE49-F238E27FC236}">
                <a16:creationId xmlns:a16="http://schemas.microsoft.com/office/drawing/2014/main" id="{9B43B651-5C80-C171-3BF1-ACD0B7217807}"/>
              </a:ext>
            </a:extLst>
          </p:cNvPr>
          <p:cNvSpPr txBox="1">
            <a:spLocks/>
          </p:cNvSpPr>
          <p:nvPr/>
        </p:nvSpPr>
        <p:spPr>
          <a:xfrm>
            <a:off x="2187549" y="2236593"/>
            <a:ext cx="9090052" cy="11831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spcBef>
                <a:spcPts val="0"/>
              </a:spcBef>
              <a:buAutoNum type="arabicPeriod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530;p64">
            <a:extLst>
              <a:ext uri="{FF2B5EF4-FFF2-40B4-BE49-F238E27FC236}">
                <a16:creationId xmlns:a16="http://schemas.microsoft.com/office/drawing/2014/main" id="{DFECB937-6D47-D50E-E17A-7B8A54360207}"/>
              </a:ext>
            </a:extLst>
          </p:cNvPr>
          <p:cNvSpPr txBox="1">
            <a:spLocks/>
          </p:cNvSpPr>
          <p:nvPr/>
        </p:nvSpPr>
        <p:spPr>
          <a:xfrm>
            <a:off x="2356834" y="4376245"/>
            <a:ext cx="5800702" cy="11831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BDF47-FA92-806A-E4B3-3BB57658BFD3}"/>
              </a:ext>
            </a:extLst>
          </p:cNvPr>
          <p:cNvSpPr txBox="1"/>
          <p:nvPr/>
        </p:nvSpPr>
        <p:spPr>
          <a:xfrm>
            <a:off x="1315867" y="1587903"/>
            <a:ext cx="42818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GB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65F70-7341-D615-CE70-2D1ED0A88291}"/>
              </a:ext>
            </a:extLst>
          </p:cNvPr>
          <p:cNvSpPr txBox="1"/>
          <p:nvPr/>
        </p:nvSpPr>
        <p:spPr>
          <a:xfrm>
            <a:off x="1174153" y="3624368"/>
            <a:ext cx="40830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en-GB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762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5777"/>
            </a:stretch>
          </a:blipFill>
        </p:spPr>
        <p:txBody>
          <a:bodyPr/>
          <a:lstStyle/>
          <a:p>
            <a:pPr defTabSz="609585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36628" y="4973176"/>
            <a:ext cx="8104880" cy="937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85">
              <a:lnSpc>
                <a:spcPts val="7784"/>
              </a:lnSpc>
              <a:spcBef>
                <a:spcPct val="0"/>
              </a:spcBef>
            </a:pPr>
            <a:r>
              <a:rPr lang="en-US" sz="556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erstadt Display" panose="020F0502020204030204" pitchFamily="34" charset="0"/>
              </a:rPr>
              <a:t>TRÂN TRỌNG CẢM ƠN!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216</Words>
  <Application>Microsoft Office PowerPoint</Application>
  <PresentationFormat>Widescreen</PresentationFormat>
  <Paragraphs>77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Bierstadt Display</vt:lpstr>
      <vt:lpstr>Bradley Hand ITC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NGHỆ THUẬT 8</dc:title>
  <dc:creator>ASUSZ</dc:creator>
  <cp:lastModifiedBy>Administrator</cp:lastModifiedBy>
  <cp:revision>77</cp:revision>
  <dcterms:created xsi:type="dcterms:W3CDTF">2024-01-17T09:24:27Z</dcterms:created>
  <dcterms:modified xsi:type="dcterms:W3CDTF">2026-02-09T14:41:22Z</dcterms:modified>
</cp:coreProperties>
</file>