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7365" r:id="rId3"/>
    <p:sldId id="7364" r:id="rId4"/>
    <p:sldId id="259" r:id="rId5"/>
    <p:sldId id="7366" r:id="rId6"/>
    <p:sldId id="7363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F0232-93A4-49A9-BFBF-459716BEBA72}" type="datetimeFigureOut">
              <a:rPr lang="en-GB" smtClean="0"/>
              <a:t>09/02/2026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0F9F-490D-4F2A-8E15-D2CD4C0F7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08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59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38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016000" y="1358000"/>
            <a:ext cx="3632000" cy="4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44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4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8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2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8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7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7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2D922-1F72-4B64-95C6-C9DD036E996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3B814-5618-4934-80A7-3F8E212F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4"/>
          <p:cNvSpPr>
            <a:spLocks noChangeArrowheads="1" noChangeShapeType="1" noTextEdit="1"/>
          </p:cNvSpPr>
          <p:nvPr/>
        </p:nvSpPr>
        <p:spPr bwMode="auto">
          <a:xfrm>
            <a:off x="5252403" y="1593350"/>
            <a:ext cx="2454683" cy="9800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</a:p>
        </p:txBody>
      </p: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3568427" y="387531"/>
            <a:ext cx="7626442" cy="10621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GB" sz="48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4756" y="3032649"/>
            <a:ext cx="6624191" cy="20226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</a:t>
            </a:r>
            <a:r>
              <a:rPr lang="en-US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5400" b="1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  <a:r>
              <a:rPr lang="en-US" sz="5400" b="1" cap="none" spc="0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áng</a:t>
            </a:r>
            <a:r>
              <a:rPr lang="en-US" sz="5400" b="1" cap="none" spc="0" dirty="0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tạo</a:t>
            </a:r>
            <a:endParaRPr lang="en-US" sz="5400" b="1" cap="none" spc="0" dirty="0">
              <a:ln w="13462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image5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77" y="5038114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6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5055325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123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0" y="1214651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42662" y="172155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54795" y="1779093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7744" y="174109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63320" y="1814183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2185" y="176156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9497" y="1750357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40835" y="179374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76816" y="177909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49277" y="176444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21738" y="1749795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494199" y="1735146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295798" y="1720497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4378685" y="333231"/>
            <a:ext cx="3864561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3 + CÂU 4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0" y="1214651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42662" y="172155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54795" y="1779093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57744" y="174109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63320" y="1814183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82185" y="176156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79497" y="1750357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40835" y="179374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76816" y="177909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549277" y="176444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21738" y="1749795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494199" y="1735146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1295798" y="1720497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Left Brace 32"/>
          <p:cNvSpPr/>
          <p:nvPr/>
        </p:nvSpPr>
        <p:spPr>
          <a:xfrm rot="16200000">
            <a:off x="1614261" y="1472737"/>
            <a:ext cx="483328" cy="2320459"/>
          </a:xfrm>
          <a:prstGeom prst="leftBrace">
            <a:avLst>
              <a:gd name="adj1" fmla="val 8333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7696785" y="1610325"/>
            <a:ext cx="483328" cy="2380985"/>
          </a:xfrm>
          <a:prstGeom prst="leftBrace">
            <a:avLst>
              <a:gd name="adj1" fmla="val 8333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7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1" grpId="0"/>
      <p:bldP spid="3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98561" y="1296537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05970" y="2115401"/>
            <a:ext cx="43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0674" y="212028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462" y="21090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434" y="20978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3406" y="208666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8070" y="21202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4875" y="215390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4117" y="215390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8505" y="21855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2894" y="21972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6993" y="214219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1092" y="20870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55191" y="203200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98561" y="1296537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705970" y="211540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40674" y="212028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275462" y="21090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19434" y="20978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63406" y="208666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48070" y="21202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14875" y="215390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54117" y="215390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78505" y="21855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902894" y="21972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86993" y="214219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271092" y="20870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955191" y="203200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2662" y="358740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54795" y="3644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57744" y="3606947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63320" y="368003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82185" y="3627417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79497" y="36162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40835" y="36595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76816" y="3644946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49277" y="3630297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21738" y="3615648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494199" y="3600999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295798" y="3586350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4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0" y="3080504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42662" y="358740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54795" y="3644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57744" y="3606947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63320" y="368003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82185" y="3627417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79497" y="36162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40835" y="36595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76816" y="3644946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549277" y="3630297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521738" y="3615648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494199" y="3600999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1295798" y="3586350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1" name="Rectangle 16"/>
          <p:cNvSpPr>
            <a:spLocks/>
          </p:cNvSpPr>
          <p:nvPr/>
        </p:nvSpPr>
        <p:spPr bwMode="auto">
          <a:xfrm>
            <a:off x="4201821" y="516670"/>
            <a:ext cx="3900405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1   -&gt; CÂU 4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9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0980" r="30155" b="11970"/>
          <a:stretch/>
        </p:blipFill>
        <p:spPr>
          <a:xfrm>
            <a:off x="1350608" y="1128817"/>
            <a:ext cx="8516203" cy="105087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1393" y="1943800"/>
            <a:ext cx="43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2417" y="1990565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63441" y="2037330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03089" y="2015855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20161" y="2015854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05936" y="1990564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91711" y="1965274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5" name="Rectangle 16"/>
          <p:cNvSpPr>
            <a:spLocks/>
          </p:cNvSpPr>
          <p:nvPr/>
        </p:nvSpPr>
        <p:spPr bwMode="auto">
          <a:xfrm>
            <a:off x="4219434" y="313015"/>
            <a:ext cx="2089226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5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t="71423" b="11970"/>
          <a:stretch/>
        </p:blipFill>
        <p:spPr>
          <a:xfrm>
            <a:off x="8927" y="4151194"/>
            <a:ext cx="12193057" cy="102358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29584" y="4938881"/>
            <a:ext cx="43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0608" y="4985646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71632" y="5032411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29242" y="5109449"/>
            <a:ext cx="3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26566" y="5026527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72318" y="5026527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3484939" y="1133964"/>
            <a:ext cx="483328" cy="3410418"/>
          </a:xfrm>
          <a:prstGeom prst="leftBrace">
            <a:avLst>
              <a:gd name="adj1" fmla="val 8333"/>
              <a:gd name="adj2" fmla="val 48372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eft Brace 18"/>
          <p:cNvSpPr/>
          <p:nvPr/>
        </p:nvSpPr>
        <p:spPr>
          <a:xfrm rot="16200000">
            <a:off x="7472198" y="1114268"/>
            <a:ext cx="483328" cy="3478631"/>
          </a:xfrm>
          <a:prstGeom prst="leftBrace">
            <a:avLst>
              <a:gd name="adj1" fmla="val 8333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1380082" y="4411161"/>
            <a:ext cx="483328" cy="2526233"/>
          </a:xfrm>
          <a:prstGeom prst="leftBrace">
            <a:avLst>
              <a:gd name="adj1" fmla="val 8333"/>
              <a:gd name="adj2" fmla="val 48372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9826894" y="4152052"/>
            <a:ext cx="483328" cy="3478631"/>
          </a:xfrm>
          <a:prstGeom prst="leftBrace">
            <a:avLst>
              <a:gd name="adj1" fmla="val 8333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6"/>
          <p:cNvSpPr>
            <a:spLocks/>
          </p:cNvSpPr>
          <p:nvPr/>
        </p:nvSpPr>
        <p:spPr bwMode="auto">
          <a:xfrm>
            <a:off x="3599007" y="5174776"/>
            <a:ext cx="4506180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eft Brace 22"/>
          <p:cNvSpPr/>
          <p:nvPr/>
        </p:nvSpPr>
        <p:spPr>
          <a:xfrm rot="16200000">
            <a:off x="5407221" y="3582521"/>
            <a:ext cx="483328" cy="4233381"/>
          </a:xfrm>
          <a:prstGeom prst="leftBrace">
            <a:avLst>
              <a:gd name="adj1" fmla="val 0"/>
              <a:gd name="adj2" fmla="val 47195"/>
            </a:avLst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6"/>
          <p:cNvSpPr>
            <a:spLocks/>
          </p:cNvSpPr>
          <p:nvPr/>
        </p:nvSpPr>
        <p:spPr bwMode="auto">
          <a:xfrm>
            <a:off x="1715414" y="3480358"/>
            <a:ext cx="2089226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5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16"/>
          <p:cNvSpPr>
            <a:spLocks/>
          </p:cNvSpPr>
          <p:nvPr/>
        </p:nvSpPr>
        <p:spPr bwMode="auto">
          <a:xfrm>
            <a:off x="9866811" y="3660403"/>
            <a:ext cx="2089226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VỀ KẾT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Quad Arrow Callout 25">
            <a:hlinkClick r:id="rId3" action="ppaction://hlinksldjump"/>
          </p:cNvPr>
          <p:cNvSpPr/>
          <p:nvPr/>
        </p:nvSpPr>
        <p:spPr>
          <a:xfrm>
            <a:off x="11586423" y="6058167"/>
            <a:ext cx="540524" cy="79983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5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0" grpId="0"/>
      <p:bldP spid="47" grpId="0"/>
      <p:bldP spid="48" grpId="0"/>
      <p:bldP spid="49" grpId="0"/>
      <p:bldP spid="54" grpId="0"/>
      <p:bldP spid="55" grpId="0"/>
      <p:bldP spid="56" grpId="0"/>
      <p:bldP spid="18" grpId="0" animBg="1"/>
      <p:bldP spid="19" grpId="0" animBg="1"/>
      <p:bldP spid="20" grpId="0" animBg="1"/>
      <p:bldP spid="21" grpId="0" animBg="1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31844" y="3111689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98561" y="1296537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1423" r="30155" b="13963"/>
          <a:stretch/>
        </p:blipFill>
        <p:spPr>
          <a:xfrm>
            <a:off x="27296" y="4722126"/>
            <a:ext cx="8516203" cy="900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970" y="211540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0674" y="212028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462" y="21090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434" y="20978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3406" y="208666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8070" y="21202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4875" y="215390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4117" y="215390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8505" y="21855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2894" y="21972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6993" y="214219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1092" y="20870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55191" y="203200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506" y="361859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6639" y="367613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588" y="363813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5164" y="371122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029" y="365860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1341" y="36473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72679" y="369078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8660" y="3676131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1121" y="3661482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3582" y="364683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26043" y="363218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27642" y="3617535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8081" y="5509813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9105" y="555657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0129" y="5603343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79777" y="558186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96849" y="558186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82624" y="555657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68399" y="553128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368518" y="275952"/>
            <a:ext cx="3700819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Ghép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1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2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31844" y="3111689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1423" b="11970"/>
          <a:stretch/>
        </p:blipFill>
        <p:spPr>
          <a:xfrm>
            <a:off x="27296" y="4722126"/>
            <a:ext cx="12193057" cy="10235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4506" y="361859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6639" y="367613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588" y="363813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5164" y="371122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029" y="365860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1341" y="36473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72679" y="369078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8660" y="3676131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1121" y="3661482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3582" y="364683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26043" y="363218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27642" y="3617535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8081" y="5509813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9105" y="555657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0129" y="5603343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97739" y="5680381"/>
            <a:ext cx="3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95063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40815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Rectangle 16"/>
          <p:cNvSpPr>
            <a:spLocks/>
          </p:cNvSpPr>
          <p:nvPr/>
        </p:nvSpPr>
        <p:spPr bwMode="auto">
          <a:xfrm>
            <a:off x="368518" y="290107"/>
            <a:ext cx="3700819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Ghép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5611133" y="3773287"/>
            <a:ext cx="483328" cy="4233381"/>
          </a:xfrm>
          <a:prstGeom prst="leftBrace">
            <a:avLst>
              <a:gd name="adj1" fmla="val 0"/>
              <a:gd name="adj2" fmla="val 47195"/>
            </a:avLst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8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31844" y="3111689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98561" y="1296537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1423" b="11970"/>
          <a:stretch/>
        </p:blipFill>
        <p:spPr>
          <a:xfrm>
            <a:off x="27296" y="4722126"/>
            <a:ext cx="12193057" cy="1023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970" y="211540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0674" y="212028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462" y="21090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434" y="20978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3406" y="208666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8070" y="21202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4875" y="215390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4117" y="215390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8505" y="21855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2894" y="21972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6993" y="214219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1092" y="20870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55191" y="203200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506" y="361859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6639" y="367613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588" y="363813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5164" y="371122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029" y="365860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1341" y="36473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72679" y="369078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8660" y="3676131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1121" y="3661482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3582" y="364683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26043" y="363218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27642" y="3617535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8081" y="5509813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9105" y="555657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0129" y="5603343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97739" y="5680381"/>
            <a:ext cx="3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95063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40815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368518" y="275952"/>
            <a:ext cx="3700819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9777" y="558186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96849" y="558186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82624" y="555657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68399" y="553128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5" name="Oval 44"/>
          <p:cNvSpPr/>
          <p:nvPr/>
        </p:nvSpPr>
        <p:spPr>
          <a:xfrm>
            <a:off x="491319" y="3070869"/>
            <a:ext cx="493593" cy="8085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127242" y="4943371"/>
            <a:ext cx="599372" cy="7370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16200000">
            <a:off x="5543849" y="4251819"/>
            <a:ext cx="483328" cy="4233381"/>
          </a:xfrm>
          <a:prstGeom prst="leftBrace">
            <a:avLst>
              <a:gd name="adj1" fmla="val 0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6"/>
          <p:cNvSpPr>
            <a:spLocks/>
          </p:cNvSpPr>
          <p:nvPr/>
        </p:nvSpPr>
        <p:spPr bwMode="auto">
          <a:xfrm>
            <a:off x="3709776" y="5761795"/>
            <a:ext cx="4506180" cy="4659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9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41" grpId="0"/>
      <p:bldP spid="42" grpId="0"/>
      <p:bldP spid="43" grpId="0"/>
      <p:bldP spid="37" grpId="0"/>
      <p:bldP spid="38" grpId="0"/>
      <p:bldP spid="39" grpId="0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56865" y="2906973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1023582" y="1091821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1423" b="11970"/>
          <a:stretch/>
        </p:blipFill>
        <p:spPr>
          <a:xfrm>
            <a:off x="52317" y="4517410"/>
            <a:ext cx="12193057" cy="1023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0991" y="19106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5695" y="191556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0483" y="190436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4455" y="18931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8427" y="188194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73091" y="191556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896" y="194918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9138" y="19491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3526" y="198086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27915" y="199257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12014" y="19374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96113" y="188238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80212" y="1827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527" y="341387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1660" y="347141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609" y="343341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20185" y="350650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39050" y="345388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6362" y="344267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97700" y="348606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33681" y="3471415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6142" y="3456766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78603" y="3442117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51064" y="3427468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52663" y="3412819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3102" y="5305097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44126" y="5351862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65150" y="539862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04798" y="5377152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21870" y="5377151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07645" y="5351861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93420" y="5326571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522760" y="5475665"/>
            <a:ext cx="3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20084" y="5392743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65836" y="5392743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368518" y="275952"/>
            <a:ext cx="3725840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3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53;p86">
            <a:extLst>
              <a:ext uri="{FF2B5EF4-FFF2-40B4-BE49-F238E27FC236}">
                <a16:creationId xmlns:a16="http://schemas.microsoft.com/office/drawing/2014/main" id="{98EAD4C5-4080-42EC-6792-525FA4F01A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07752">
            <a:off x="249741" y="2272850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54;p86">
            <a:extLst>
              <a:ext uri="{FF2B5EF4-FFF2-40B4-BE49-F238E27FC236}">
                <a16:creationId xmlns:a16="http://schemas.microsoft.com/office/drawing/2014/main" id="{AE3D4514-CB44-B4CD-7061-0CBE5799D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84BF2C84-06FA-2E10-BDDE-CB24F4E3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6" y="208137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54762A-5859-0DAD-91F0-74DF87405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542" y="809694"/>
            <a:ext cx="6860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Ngọc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Thiện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86BAD1E-3C9B-A94C-FA43-5DACAC94E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5" y="1672860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4</a:t>
            </a:r>
            <a:endParaRPr lang="en-US" altLang="en-US" sz="3600" b="1" i="1" dirty="0">
              <a:latin typeface="Times New Roman" panose="02020603050405020304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6399D62-F86B-26DD-3B99-49CE1EA9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623" y="2319191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B55C77F-B20D-C9AE-08A4-86D7FF2E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403" y="2949305"/>
            <a:ext cx="44291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altLang="en-US" sz="3600" b="1" i="1" dirty="0">
                <a:latin typeface="Times New Roman" panose="02020603050405020304" pitchFamily="18" charset="0"/>
              </a:rPr>
              <a:t>Nhạc: Ba lan</a:t>
            </a:r>
          </a:p>
          <a:p>
            <a:pPr algn="just"/>
            <a:r>
              <a:rPr lang="vi-VN" altLang="en-US" sz="3600" b="1" i="1" dirty="0">
                <a:latin typeface="Times New Roman" panose="02020603050405020304" pitchFamily="18" charset="0"/>
              </a:rPr>
              <a:t>Đặt lời: Hoàng Long</a:t>
            </a:r>
            <a:endParaRPr lang="en-US" altLang="en-US" sz="3600" b="1" i="1" dirty="0">
              <a:latin typeface="Times New Roman" panose="02020603050405020304" pitchFamily="18" charset="0"/>
            </a:endParaRPr>
          </a:p>
        </p:txBody>
      </p:sp>
      <p:pic>
        <p:nvPicPr>
          <p:cNvPr id="2" name="Karaoke Mùa Xuân Ơi Tone Nữ Remix Nhạc Sống gia huy be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3687" y="5604214"/>
            <a:ext cx="1292945" cy="726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557750" y="4261670"/>
            <a:ext cx="90291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53;p86">
            <a:extLst>
              <a:ext uri="{FF2B5EF4-FFF2-40B4-BE49-F238E27FC236}">
                <a16:creationId xmlns:a16="http://schemas.microsoft.com/office/drawing/2014/main" id="{98EAD4C5-4080-42EC-6792-525FA4F01A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07752">
            <a:off x="249741" y="2272850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54;p86">
            <a:extLst>
              <a:ext uri="{FF2B5EF4-FFF2-40B4-BE49-F238E27FC236}">
                <a16:creationId xmlns:a16="http://schemas.microsoft.com/office/drawing/2014/main" id="{AE3D4514-CB44-B4CD-7061-0CBE5799DF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84BF2C84-06FA-2E10-BDDE-CB24F4E3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6" y="208137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54762A-5859-0DAD-91F0-74DF87405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542" y="809694"/>
            <a:ext cx="6860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Ngọc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Thiện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86BAD1E-3C9B-A94C-FA43-5DACAC94E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5" y="1672860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4</a:t>
            </a:r>
            <a:endParaRPr lang="en-US" altLang="en-US" sz="3600" b="1" i="1" dirty="0">
              <a:latin typeface="Times New Roman" panose="02020603050405020304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6399D62-F86B-26DD-3B99-49CE1EA9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623" y="2319191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rừng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B55C77F-B20D-C9AE-08A4-86D7FF2E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403" y="2949305"/>
            <a:ext cx="44291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altLang="en-US" sz="3600" b="1" i="1" dirty="0">
                <a:latin typeface="Times New Roman" panose="02020603050405020304" pitchFamily="18" charset="0"/>
              </a:rPr>
              <a:t>Nhạc: Ba lan</a:t>
            </a:r>
          </a:p>
          <a:p>
            <a:pPr algn="just"/>
            <a:r>
              <a:rPr lang="vi-VN" altLang="en-US" sz="3600" b="1" i="1" dirty="0">
                <a:latin typeface="Times New Roman" panose="02020603050405020304" pitchFamily="18" charset="0"/>
              </a:rPr>
              <a:t>Đặt lời: Hoàng Long</a:t>
            </a:r>
            <a:endParaRPr lang="en-US" altLang="en-US" sz="36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1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841561" y="322321"/>
            <a:ext cx="57239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IV. HƯỚNG DẪN VỀ NHÀ</a:t>
            </a:r>
          </a:p>
        </p:txBody>
      </p:sp>
      <p:pic>
        <p:nvPicPr>
          <p:cNvPr id="44035" name="Picture 3" descr="BHOM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8763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/>
          <p:cNvSpPr>
            <a:spLocks/>
          </p:cNvSpPr>
          <p:nvPr/>
        </p:nvSpPr>
        <p:spPr bwMode="auto">
          <a:xfrm>
            <a:off x="358588" y="1517888"/>
            <a:ext cx="8519941" cy="9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6:     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-174813" y="2097963"/>
            <a:ext cx="12048565" cy="100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Santa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Lusia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Ý. 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13311" y="999491"/>
            <a:ext cx="20368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TIẾT 23 </a:t>
            </a:r>
          </a:p>
        </p:txBody>
      </p:sp>
    </p:spTree>
    <p:extLst>
      <p:ext uri="{BB962C8B-B14F-4D97-AF65-F5344CB8AC3E}">
        <p14:creationId xmlns:p14="http://schemas.microsoft.com/office/powerpoint/2010/main" val="2120251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31844" y="3111689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98561" y="1296537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1423" b="11970"/>
          <a:stretch/>
        </p:blipFill>
        <p:spPr>
          <a:xfrm>
            <a:off x="27296" y="4722126"/>
            <a:ext cx="12193057" cy="1023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970" y="211540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0674" y="212028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462" y="21090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434" y="20978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3406" y="208666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8070" y="21202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4875" y="215390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4117" y="215390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8505" y="21855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2894" y="21972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6993" y="214219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1092" y="20870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55191" y="203200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506" y="361859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6639" y="367613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588" y="363813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5164" y="371122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029" y="365860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1341" y="36473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72679" y="369078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8660" y="3676131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1121" y="3661482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3582" y="364683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26043" y="363218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27642" y="3617535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8081" y="5509813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9105" y="555657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0129" y="5603343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97739" y="5680381"/>
            <a:ext cx="3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95063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40815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368518" y="275952"/>
            <a:ext cx="3700819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9777" y="558186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96849" y="558186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82624" y="555657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68399" y="553128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5" name="Oval 44"/>
          <p:cNvSpPr/>
          <p:nvPr/>
        </p:nvSpPr>
        <p:spPr>
          <a:xfrm>
            <a:off x="491319" y="3070869"/>
            <a:ext cx="493593" cy="8085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127242" y="4943371"/>
            <a:ext cx="599372" cy="7370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16200000">
            <a:off x="5543849" y="4251819"/>
            <a:ext cx="483328" cy="4233381"/>
          </a:xfrm>
          <a:prstGeom prst="leftBrace">
            <a:avLst>
              <a:gd name="adj1" fmla="val 0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6"/>
          <p:cNvSpPr>
            <a:spLocks/>
          </p:cNvSpPr>
          <p:nvPr/>
        </p:nvSpPr>
        <p:spPr bwMode="auto">
          <a:xfrm>
            <a:off x="3709776" y="5761795"/>
            <a:ext cx="4506180" cy="4659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Quad Arrow Callout 1">
            <a:hlinkClick r:id="rId4" action="ppaction://hlinksldjump"/>
          </p:cNvPr>
          <p:cNvSpPr/>
          <p:nvPr/>
        </p:nvSpPr>
        <p:spPr>
          <a:xfrm>
            <a:off x="11586423" y="6058167"/>
            <a:ext cx="540524" cy="799833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11625" y="1046904"/>
            <a:ext cx="790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V1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376378" y="1122671"/>
            <a:ext cx="790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V2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96796" y="2657029"/>
            <a:ext cx="790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V3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64599" y="4339655"/>
            <a:ext cx="790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</a:rPr>
              <a:t>V5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081167" y="2730552"/>
            <a:ext cx="790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V4</a:t>
            </a:r>
          </a:p>
        </p:txBody>
      </p:sp>
    </p:spTree>
    <p:extLst>
      <p:ext uri="{BB962C8B-B14F-4D97-AF65-F5344CB8AC3E}">
        <p14:creationId xmlns:p14="http://schemas.microsoft.com/office/powerpoint/2010/main" val="901856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41" grpId="0"/>
      <p:bldP spid="42" grpId="0"/>
      <p:bldP spid="43" grpId="0"/>
      <p:bldP spid="37" grpId="0"/>
      <p:bldP spid="38" grpId="0"/>
      <p:bldP spid="39" grpId="0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249741" y="2272850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2456916" y="620087"/>
            <a:ext cx="70454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530;p64">
            <a:extLst>
              <a:ext uri="{FF2B5EF4-FFF2-40B4-BE49-F238E27FC236}">
                <a16:creationId xmlns:a16="http://schemas.microsoft.com/office/drawing/2014/main" id="{9B43B651-5C80-C171-3BF1-ACD0B7217807}"/>
              </a:ext>
            </a:extLst>
          </p:cNvPr>
          <p:cNvSpPr txBox="1">
            <a:spLocks/>
          </p:cNvSpPr>
          <p:nvPr/>
        </p:nvSpPr>
        <p:spPr>
          <a:xfrm>
            <a:off x="2187549" y="2236593"/>
            <a:ext cx="9090052" cy="11831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spcBef>
                <a:spcPts val="0"/>
              </a:spcBef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>
                <a:latin typeface="Times New Roman" panose="02020603050405020304" pitchFamily="18" charset="0"/>
                <a:cs typeface="Times New Roman" panose="02020603050405020304" pitchFamily="18" charset="0"/>
              </a:rPr>
              <a:t>Mùa xuân ơi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spcBef>
                <a:spcPts val="0"/>
              </a:spcBef>
              <a:buAutoNum type="arabicPeriod"/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Google Shape;530;p64">
            <a:extLst>
              <a:ext uri="{FF2B5EF4-FFF2-40B4-BE49-F238E27FC236}">
                <a16:creationId xmlns:a16="http://schemas.microsoft.com/office/drawing/2014/main" id="{DFECB937-6D47-D50E-E17A-7B8A54360207}"/>
              </a:ext>
            </a:extLst>
          </p:cNvPr>
          <p:cNvSpPr txBox="1">
            <a:spLocks/>
          </p:cNvSpPr>
          <p:nvPr/>
        </p:nvSpPr>
        <p:spPr>
          <a:xfrm>
            <a:off x="2356834" y="4376245"/>
            <a:ext cx="5800702" cy="11831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BDF47-FA92-806A-E4B3-3BB57658BFD3}"/>
              </a:ext>
            </a:extLst>
          </p:cNvPr>
          <p:cNvSpPr txBox="1"/>
          <p:nvPr/>
        </p:nvSpPr>
        <p:spPr>
          <a:xfrm>
            <a:off x="1315867" y="1587903"/>
            <a:ext cx="4281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65F70-7341-D615-CE70-2D1ED0A88291}"/>
              </a:ext>
            </a:extLst>
          </p:cNvPr>
          <p:cNvSpPr txBox="1"/>
          <p:nvPr/>
        </p:nvSpPr>
        <p:spPr>
          <a:xfrm>
            <a:off x="1174153" y="3624368"/>
            <a:ext cx="4083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376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/>
          </p:cNvSpPr>
          <p:nvPr/>
        </p:nvSpPr>
        <p:spPr bwMode="auto">
          <a:xfrm>
            <a:off x="2465293" y="197037"/>
            <a:ext cx="813098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TRÌNH BÀY LIÊN KHÚC THEO NHÓM</a:t>
            </a:r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941294" y="806824"/>
            <a:ext cx="1077109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Liên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khúc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Nhịp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điệu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mùa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xuân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-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đón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năm</a:t>
            </a:r>
            <a:r>
              <a:rPr lang="en-US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mới</a:t>
            </a:r>
            <a:endParaRPr lang="en-US" altLang="en-US" sz="36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4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32964" y="645459"/>
            <a:ext cx="1014356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5 -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xuân</a:t>
            </a:r>
            <a:r>
              <a:rPr lang="en-US" altLang="en-US" sz="3600" b="1" dirty="0">
                <a:latin typeface="Times New Roman" panose="02020603050405020304" pitchFamily="18" charset="0"/>
              </a:rPr>
              <a:t>. 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sẻ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dự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sang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mới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46" y="215153"/>
            <a:ext cx="1759921" cy="27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8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43937" y="878531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51346" y="1697395"/>
            <a:ext cx="43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6050" y="17022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0838" y="169107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4810" y="167986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8782" y="166865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3446" y="17022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60251" y="173589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9493" y="17358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23881" y="176757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8270" y="177928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32369" y="17241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16468" y="16690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00567" y="161399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43937" y="878531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651346" y="169739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86050" y="17022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220838" y="169107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64810" y="167986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08782" y="166865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93446" y="17022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60251" y="173589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599493" y="17358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223881" y="176757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48270" y="177928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532369" y="17241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216468" y="16690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900567" y="161399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8" name="Rectangle 16"/>
          <p:cNvSpPr>
            <a:spLocks/>
          </p:cNvSpPr>
          <p:nvPr/>
        </p:nvSpPr>
        <p:spPr bwMode="auto">
          <a:xfrm>
            <a:off x="4715028" y="216894"/>
            <a:ext cx="4290446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CÂU 1 + CÂU 2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3026765" y="1012358"/>
            <a:ext cx="483328" cy="3208037"/>
          </a:xfrm>
          <a:prstGeom prst="leftBrace">
            <a:avLst>
              <a:gd name="adj1" fmla="val 8333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8548324" y="1477831"/>
            <a:ext cx="483328" cy="2380985"/>
          </a:xfrm>
          <a:prstGeom prst="leftBrace">
            <a:avLst>
              <a:gd name="adj1" fmla="val 8333"/>
              <a:gd name="adj2" fmla="val 47195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1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2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548</Words>
  <Application>Microsoft Office PowerPoint</Application>
  <PresentationFormat>Widescreen</PresentationFormat>
  <Paragraphs>316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35</cp:revision>
  <dcterms:created xsi:type="dcterms:W3CDTF">2023-02-10T10:06:45Z</dcterms:created>
  <dcterms:modified xsi:type="dcterms:W3CDTF">2026-02-09T11:56:00Z</dcterms:modified>
</cp:coreProperties>
</file>