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25" r:id="rId3"/>
    <p:sldId id="326" r:id="rId4"/>
    <p:sldId id="324" r:id="rId5"/>
    <p:sldId id="327" r:id="rId6"/>
    <p:sldId id="332" r:id="rId7"/>
    <p:sldId id="333" r:id="rId8"/>
    <p:sldId id="341" r:id="rId9"/>
    <p:sldId id="338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9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2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0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8F61-ADBC-47BA-86EC-A1317F5BC07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D0FB-CEEB-4D7D-AA1E-F18899EDE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file:///F:\NAM%20H&#7884;C%202024%20-%202025\2.%20GIAO%20AN%20PP%20AM%20NHAC%2024%20-%2025\Lop%206%20%20(24%20-%2025)\2.%20GIAO%20AN%20pp%206%20HK%20II\lop%206\Tiet%2024%20Chu%20de%206\Nua%20cung%201.wav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F:\NAM%20H&#7884;C%202024%20-%202025\2.%20GIAO%20AN%20PP%20AM%20NHAC%2024%20-%2025\Lop%206%20%20(24%20-%2025)\2.%20GIAO%20AN%20pp%206%20HK%20II\lop%206\Tiet%2024%20Chu%20de%206\1%20cung%201.wav" TargetMode="External"/><Relationship Id="rId1" Type="http://schemas.microsoft.com/office/2007/relationships/media" Target="file:///F:\NAM%20H&#7884;C%202024%20-%202025\2.%20GIAO%20AN%20PP%20AM%20NHAC%2024%20-%2025\Lop%206%20%20(24%20-%2025)\2.%20GIAO%20AN%20pp%206%20HK%20II\lop%206\Tiet%2024%20Chu%20de%206\1%20cung%201.wav" TargetMode="External"/><Relationship Id="rId6" Type="http://schemas.openxmlformats.org/officeDocument/2006/relationships/audio" Target="file:///F:\NAM%20H&#7884;C%202024%20-%202025\2.%20GIAO%20AN%20PP%20AM%20NHAC%2024%20-%2025\Lop%206%20%20(24%20-%2025)\2.%20GIAO%20AN%20pp%206%20HK%20II\lop%206\Tiet%2024%20Chu%20de%206\Nua%20cung%202.wav" TargetMode="External"/><Relationship Id="rId11" Type="http://schemas.openxmlformats.org/officeDocument/2006/relationships/image" Target="../media/image1.png"/><Relationship Id="rId5" Type="http://schemas.microsoft.com/office/2007/relationships/media" Target="file:///F:\NAM%20H&#7884;C%202024%20-%202025\2.%20GIAO%20AN%20PP%20AM%20NHAC%2024%20-%2025\Lop%206%20%20(24%20-%2025)\2.%20GIAO%20AN%20pp%206%20HK%20II\lop%206\Tiet%2024%20Chu%20de%206\Nua%20cung%202.wav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F:\NAM%20H&#7884;C%202024%20-%202025\2.%20GIAO%20AN%20PP%20AM%20NHAC%2024%20-%2025\Lop%206%20%20(24%20-%2025)\2.%20GIAO%20AN%20pp%206%20HK%20II\lop%206\Tiet%2024%20Chu%20de%206\Nua%20cung%201.wav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file:///E:\N&#258;M%20H&#7884;C%202022%20-%202023\PP%20-HK%20II%20-%20NAM%20HOC%2022.23\lop%206\Tiet%2024%20Chu%20de%206\1%20cung%203.wav" TargetMode="External"/><Relationship Id="rId3" Type="http://schemas.microsoft.com/office/2007/relationships/media" Target="file:///F:\GIAO%20AN%20%2023-24\2.%20GIAO%20AN%20PP%20AM%20NHAC%2023-24\Lop%206%20-%20HK%20I\GIAO%20AN%20pp%206%20HK%20II\lop%206\Tiet%2024%20Chu%20de%206\Nua%20cung%201.wav" TargetMode="External"/><Relationship Id="rId7" Type="http://schemas.microsoft.com/office/2007/relationships/media" Target="file:///E:\N&#258;M%20H&#7884;C%202022%20-%202023\PP%20-HK%20II%20-%20NAM%20HOC%2022.23\lop%206\Tiet%2024%20Chu%20de%206\1%20cung%203.wav" TargetMode="External"/><Relationship Id="rId12" Type="http://schemas.openxmlformats.org/officeDocument/2006/relationships/image" Target="../media/image4.png"/><Relationship Id="rId2" Type="http://schemas.openxmlformats.org/officeDocument/2006/relationships/audio" Target="file:///F:\GIAO%20AN%20%2023-24\2.%20GIAO%20AN%20PP%20AM%20NHAC%2023-24\Lop%206%20-%20HK%20I\GIAO%20AN%20pp%206%20HK%20II\lop%206\Tiet%2024%20Chu%20de%206\Nua%20cung%202.wav" TargetMode="External"/><Relationship Id="rId1" Type="http://schemas.microsoft.com/office/2007/relationships/media" Target="file:///F:\GIAO%20AN%20%2023-24\2.%20GIAO%20AN%20PP%20AM%20NHAC%2023-24\Lop%206%20-%20HK%20I\GIAO%20AN%20pp%206%20HK%20II\lop%206\Tiet%2024%20Chu%20de%206\Nua%20cung%202.wav" TargetMode="External"/><Relationship Id="rId6" Type="http://schemas.openxmlformats.org/officeDocument/2006/relationships/audio" Target="file:///E:\N&#258;M%20H&#7884;C%202022%20-%202023\PP%20-HK%20II%20-%20NAM%20HOC%2022.23\lop%206\Tiet%2024%20Chu%20de%206\1%20cung%201.wav" TargetMode="External"/><Relationship Id="rId11" Type="http://schemas.openxmlformats.org/officeDocument/2006/relationships/image" Target="../media/image7.png"/><Relationship Id="rId5" Type="http://schemas.microsoft.com/office/2007/relationships/media" Target="file:///E:\N&#258;M%20H&#7884;C%202022%20-%202023\PP%20-HK%20II%20-%20NAM%20HOC%2022.23\lop%206\Tiet%2024%20Chu%20de%206\1%20cung%201.wav" TargetMode="External"/><Relationship Id="rId10" Type="http://schemas.openxmlformats.org/officeDocument/2006/relationships/image" Target="../media/image6.jpeg"/><Relationship Id="rId4" Type="http://schemas.openxmlformats.org/officeDocument/2006/relationships/audio" Target="file:///F:\GIAO%20AN%20%2023-24\2.%20GIAO%20AN%20PP%20AM%20NHAC%2023-24\Lop%206%20-%20HK%20I\GIAO%20AN%20pp%206%20HK%20II\lop%206\Tiet%2024%20Chu%20de%206\Nua%20cung%201.wav" TargetMode="Externa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050401" y="1449642"/>
            <a:ext cx="1598476" cy="5548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25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730129">
            <a:off x="2587497" y="256570"/>
            <a:ext cx="1245665" cy="86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2438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456" y="5562600"/>
            <a:ext cx="2438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030247" y="223647"/>
            <a:ext cx="6908097" cy="8239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ngày 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WordArt 4">
            <a:extLst>
              <a:ext uri="{FF2B5EF4-FFF2-40B4-BE49-F238E27FC236}">
                <a16:creationId xmlns:a16="http://schemas.microsoft.com/office/drawing/2014/main" id="{501E2228-B459-40EC-63E7-37A83183E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428" y="2299887"/>
            <a:ext cx="11756572" cy="2046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4000" b="1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40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recorder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0C34377-390F-B889-BA52-8E9EAC0B1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329" y="5239434"/>
            <a:ext cx="6566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ÂM NHẠC 6 TRANG 50 </a:t>
            </a:r>
          </a:p>
        </p:txBody>
      </p:sp>
    </p:spTree>
    <p:extLst>
      <p:ext uri="{BB962C8B-B14F-4D97-AF65-F5344CB8AC3E}">
        <p14:creationId xmlns:p14="http://schemas.microsoft.com/office/powerpoint/2010/main" val="32648923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B117F-C12F-0693-E27F-D10E02A9C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13" y="-113492"/>
            <a:ext cx="12747130" cy="7138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96983"/>
            <a:ext cx="7696200" cy="111529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981" y="2075695"/>
            <a:ext cx="10274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Recorder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KTĐGgk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1417759">
            <a:off x="1657364" y="44554"/>
            <a:ext cx="647673" cy="44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4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F9F3B0B-CBF4-9A1C-5A82-67EB7BFA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058" y="-543339"/>
            <a:ext cx="13086058" cy="79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FBCDA-8435-CBC4-03B8-C51E9C19D341}"/>
              </a:ext>
            </a:extLst>
          </p:cNvPr>
          <p:cNvSpPr txBox="1"/>
          <p:nvPr/>
        </p:nvSpPr>
        <p:spPr>
          <a:xfrm>
            <a:off x="977105" y="871445"/>
            <a:ext cx="248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F69B7-FFEE-98FE-163F-C9848CE28790}"/>
              </a:ext>
            </a:extLst>
          </p:cNvPr>
          <p:cNvSpPr txBox="1"/>
          <p:nvPr/>
        </p:nvSpPr>
        <p:spPr>
          <a:xfrm>
            <a:off x="427635" y="1431786"/>
            <a:ext cx="11817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4BD41-8061-8E0C-8A10-2FAA1080F7D5}"/>
              </a:ext>
            </a:extLst>
          </p:cNvPr>
          <p:cNvSpPr txBox="1"/>
          <p:nvPr/>
        </p:nvSpPr>
        <p:spPr>
          <a:xfrm>
            <a:off x="3821772" y="2409988"/>
            <a:ext cx="165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5DABB-E3BB-C68D-A883-10D48AFCC382}"/>
              </a:ext>
            </a:extLst>
          </p:cNvPr>
          <p:cNvSpPr txBox="1"/>
          <p:nvPr/>
        </p:nvSpPr>
        <p:spPr>
          <a:xfrm>
            <a:off x="3877780" y="2984331"/>
            <a:ext cx="2320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60B506E-F00D-3FF3-8273-E7C5270C198C}"/>
              </a:ext>
            </a:extLst>
          </p:cNvPr>
          <p:cNvSpPr/>
          <p:nvPr/>
        </p:nvSpPr>
        <p:spPr>
          <a:xfrm rot="7884951">
            <a:off x="5830876" y="2024902"/>
            <a:ext cx="914400" cy="914400"/>
          </a:xfrm>
          <a:prstGeom prst="arc">
            <a:avLst>
              <a:gd name="adj1" fmla="val 15434933"/>
              <a:gd name="adj2" fmla="val 1144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6146CE-F6FD-40ED-83EF-1381E63999E3}"/>
              </a:ext>
            </a:extLst>
          </p:cNvPr>
          <p:cNvCxnSpPr/>
          <p:nvPr/>
        </p:nvCxnSpPr>
        <p:spPr>
          <a:xfrm>
            <a:off x="6288076" y="3292362"/>
            <a:ext cx="352697" cy="292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D194E-20CE-242C-BFE2-9FEB548EBE91}"/>
              </a:ext>
            </a:extLst>
          </p:cNvPr>
          <p:cNvCxnSpPr/>
          <p:nvPr/>
        </p:nvCxnSpPr>
        <p:spPr>
          <a:xfrm flipV="1">
            <a:off x="6640773" y="3292362"/>
            <a:ext cx="400258" cy="276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8AD2486F-CD67-E7A9-63DC-20C28691B168}"/>
              </a:ext>
            </a:extLst>
          </p:cNvPr>
          <p:cNvSpPr/>
          <p:nvPr/>
        </p:nvSpPr>
        <p:spPr>
          <a:xfrm rot="7884951">
            <a:off x="3366149" y="3308962"/>
            <a:ext cx="914400" cy="914400"/>
          </a:xfrm>
          <a:prstGeom prst="arc">
            <a:avLst>
              <a:gd name="adj1" fmla="val 15434933"/>
              <a:gd name="adj2" fmla="val 1144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AD678-8EF8-00EB-1085-D168BB6CC188}"/>
              </a:ext>
            </a:extLst>
          </p:cNvPr>
          <p:cNvSpPr txBox="1"/>
          <p:nvPr/>
        </p:nvSpPr>
        <p:spPr>
          <a:xfrm>
            <a:off x="4401145" y="3703455"/>
            <a:ext cx="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314793-5969-55F3-780E-A5CB8AC9BDB3}"/>
              </a:ext>
            </a:extLst>
          </p:cNvPr>
          <p:cNvCxnSpPr/>
          <p:nvPr/>
        </p:nvCxnSpPr>
        <p:spPr>
          <a:xfrm>
            <a:off x="5598574" y="3929312"/>
            <a:ext cx="352697" cy="292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A015F5-FF9F-73DB-95D5-71168D76B937}"/>
              </a:ext>
            </a:extLst>
          </p:cNvPr>
          <p:cNvCxnSpPr/>
          <p:nvPr/>
        </p:nvCxnSpPr>
        <p:spPr>
          <a:xfrm flipV="1">
            <a:off x="5951271" y="3929312"/>
            <a:ext cx="400258" cy="276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2D83D9-D6CB-969E-601C-0C8B242840C7}"/>
              </a:ext>
            </a:extLst>
          </p:cNvPr>
          <p:cNvCxnSpPr/>
          <p:nvPr/>
        </p:nvCxnSpPr>
        <p:spPr>
          <a:xfrm>
            <a:off x="7161763" y="3929312"/>
            <a:ext cx="352697" cy="292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2AE573-48AE-0640-291A-A7C3B306876C}"/>
              </a:ext>
            </a:extLst>
          </p:cNvPr>
          <p:cNvCxnSpPr/>
          <p:nvPr/>
        </p:nvCxnSpPr>
        <p:spPr>
          <a:xfrm flipV="1">
            <a:off x="7514460" y="3929312"/>
            <a:ext cx="400258" cy="276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133AD8-448F-48C2-7E0B-560E8C5CDCF0}"/>
              </a:ext>
            </a:extLst>
          </p:cNvPr>
          <p:cNvSpPr txBox="1"/>
          <p:nvPr/>
        </p:nvSpPr>
        <p:spPr>
          <a:xfrm>
            <a:off x="6493716" y="3766027"/>
            <a:ext cx="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FE6000-9A3A-93AE-C2CA-F28977A5CA9C}"/>
              </a:ext>
            </a:extLst>
          </p:cNvPr>
          <p:cNvSpPr txBox="1"/>
          <p:nvPr/>
        </p:nvSpPr>
        <p:spPr>
          <a:xfrm>
            <a:off x="2704030" y="4844339"/>
            <a:ext cx="43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D316CC-5363-9377-C81E-BA17B3F51E46}"/>
              </a:ext>
            </a:extLst>
          </p:cNvPr>
          <p:cNvSpPr txBox="1"/>
          <p:nvPr/>
        </p:nvSpPr>
        <p:spPr>
          <a:xfrm>
            <a:off x="3717042" y="4821329"/>
            <a:ext cx="43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E0418D-E3FE-A9D5-5ACD-C2260EBB3588}"/>
              </a:ext>
            </a:extLst>
          </p:cNvPr>
          <p:cNvSpPr txBox="1"/>
          <p:nvPr/>
        </p:nvSpPr>
        <p:spPr>
          <a:xfrm>
            <a:off x="4694580" y="4808823"/>
            <a:ext cx="43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9C7EF-49AA-977E-D471-883707B56F19}"/>
              </a:ext>
            </a:extLst>
          </p:cNvPr>
          <p:cNvSpPr txBox="1"/>
          <p:nvPr/>
        </p:nvSpPr>
        <p:spPr>
          <a:xfrm>
            <a:off x="5766247" y="4796317"/>
            <a:ext cx="434402" cy="66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602B12-FA75-8F9B-182A-DD447B9B5FE7}"/>
              </a:ext>
            </a:extLst>
          </p:cNvPr>
          <p:cNvSpPr txBox="1"/>
          <p:nvPr/>
        </p:nvSpPr>
        <p:spPr>
          <a:xfrm>
            <a:off x="6703444" y="4783811"/>
            <a:ext cx="434402" cy="66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1EECBB-9FC2-B474-6A38-4AE6D5D384FF}"/>
              </a:ext>
            </a:extLst>
          </p:cNvPr>
          <p:cNvSpPr txBox="1"/>
          <p:nvPr/>
        </p:nvSpPr>
        <p:spPr>
          <a:xfrm>
            <a:off x="7667535" y="4771305"/>
            <a:ext cx="434402" cy="66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ACDDD6-56AB-97A3-B610-2D772E8964BD}"/>
              </a:ext>
            </a:extLst>
          </p:cNvPr>
          <p:cNvSpPr txBox="1"/>
          <p:nvPr/>
        </p:nvSpPr>
        <p:spPr>
          <a:xfrm>
            <a:off x="8671967" y="4758799"/>
            <a:ext cx="434402" cy="66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99E6F2-0675-F9D1-9578-1107B6DAF1E2}"/>
              </a:ext>
            </a:extLst>
          </p:cNvPr>
          <p:cNvSpPr txBox="1"/>
          <p:nvPr/>
        </p:nvSpPr>
        <p:spPr>
          <a:xfrm>
            <a:off x="9676399" y="4746293"/>
            <a:ext cx="434402" cy="66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F4E92CB-A81A-1C5E-2D35-BEA37F13AEEB}"/>
              </a:ext>
            </a:extLst>
          </p:cNvPr>
          <p:cNvSpPr/>
          <p:nvPr/>
        </p:nvSpPr>
        <p:spPr>
          <a:xfrm rot="7884951">
            <a:off x="2962920" y="4716698"/>
            <a:ext cx="914400" cy="914400"/>
          </a:xfrm>
          <a:prstGeom prst="arc">
            <a:avLst>
              <a:gd name="adj1" fmla="val 15434933"/>
              <a:gd name="adj2" fmla="val 1144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6735B385-E380-D164-E52D-B9E616D7CF33}"/>
              </a:ext>
            </a:extLst>
          </p:cNvPr>
          <p:cNvSpPr/>
          <p:nvPr/>
        </p:nvSpPr>
        <p:spPr>
          <a:xfrm rot="7884951">
            <a:off x="3964838" y="4687293"/>
            <a:ext cx="914400" cy="914400"/>
          </a:xfrm>
          <a:prstGeom prst="arc">
            <a:avLst>
              <a:gd name="adj1" fmla="val 15434933"/>
              <a:gd name="adj2" fmla="val 1144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B559EDF-58BA-2BAE-2A67-3574D9332468}"/>
              </a:ext>
            </a:extLst>
          </p:cNvPr>
          <p:cNvSpPr/>
          <p:nvPr/>
        </p:nvSpPr>
        <p:spPr>
          <a:xfrm rot="7884951">
            <a:off x="5955977" y="4607053"/>
            <a:ext cx="914400" cy="914400"/>
          </a:xfrm>
          <a:prstGeom prst="arc">
            <a:avLst>
              <a:gd name="adj1" fmla="val 15434933"/>
              <a:gd name="adj2" fmla="val 1144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FB91693-DD3B-9E0E-6BA4-D565DCAB0F45}"/>
              </a:ext>
            </a:extLst>
          </p:cNvPr>
          <p:cNvSpPr/>
          <p:nvPr/>
        </p:nvSpPr>
        <p:spPr>
          <a:xfrm rot="7884951">
            <a:off x="7960179" y="4644380"/>
            <a:ext cx="914400" cy="914400"/>
          </a:xfrm>
          <a:prstGeom prst="arc">
            <a:avLst>
              <a:gd name="adj1" fmla="val 15434933"/>
              <a:gd name="adj2" fmla="val 1144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E7C83872-F05E-54B4-ED2C-D6E07A214DF8}"/>
              </a:ext>
            </a:extLst>
          </p:cNvPr>
          <p:cNvSpPr/>
          <p:nvPr/>
        </p:nvSpPr>
        <p:spPr>
          <a:xfrm rot="7884951">
            <a:off x="6988418" y="4687292"/>
            <a:ext cx="914400" cy="914400"/>
          </a:xfrm>
          <a:prstGeom prst="arc">
            <a:avLst>
              <a:gd name="adj1" fmla="val 15434933"/>
              <a:gd name="adj2" fmla="val 1144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3C008F-E68E-41D9-AF5D-FFB84ADFBE53}"/>
              </a:ext>
            </a:extLst>
          </p:cNvPr>
          <p:cNvCxnSpPr/>
          <p:nvPr/>
        </p:nvCxnSpPr>
        <p:spPr>
          <a:xfrm>
            <a:off x="5071594" y="5352550"/>
            <a:ext cx="352697" cy="292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E3049D-5BB8-4BB5-21D1-28F97A658A51}"/>
              </a:ext>
            </a:extLst>
          </p:cNvPr>
          <p:cNvCxnSpPr/>
          <p:nvPr/>
        </p:nvCxnSpPr>
        <p:spPr>
          <a:xfrm flipV="1">
            <a:off x="5424291" y="5352550"/>
            <a:ext cx="400258" cy="276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AAD329-59E7-7162-7EBA-2F5AB731C450}"/>
              </a:ext>
            </a:extLst>
          </p:cNvPr>
          <p:cNvCxnSpPr/>
          <p:nvPr/>
        </p:nvCxnSpPr>
        <p:spPr>
          <a:xfrm>
            <a:off x="9049630" y="5296984"/>
            <a:ext cx="352697" cy="292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AE2538-8DEF-4069-2517-9F5FB2783E36}"/>
              </a:ext>
            </a:extLst>
          </p:cNvPr>
          <p:cNvCxnSpPr/>
          <p:nvPr/>
        </p:nvCxnSpPr>
        <p:spPr>
          <a:xfrm flipV="1">
            <a:off x="9402327" y="5296984"/>
            <a:ext cx="400258" cy="276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1 cung 1.wav">
            <a:hlinkClick r:id="" action="ppaction://media"/>
            <a:extLst>
              <a:ext uri="{FF2B5EF4-FFF2-40B4-BE49-F238E27FC236}">
                <a16:creationId xmlns:a16="http://schemas.microsoft.com/office/drawing/2014/main" id="{326FA082-0B56-3FF5-8937-C47CC95D7C5F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20" y="58192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Nua cung 1.wav">
            <a:hlinkClick r:id="" action="ppaction://media"/>
            <a:extLst>
              <a:ext uri="{FF2B5EF4-FFF2-40B4-BE49-F238E27FC236}">
                <a16:creationId xmlns:a16="http://schemas.microsoft.com/office/drawing/2014/main" id="{E315B8AB-54E1-E241-E34D-E2BF2C78F064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20" y="5880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Nua cung 2.wav">
            <a:hlinkClick r:id="" action="ppaction://media"/>
            <a:extLst>
              <a:ext uri="{FF2B5EF4-FFF2-40B4-BE49-F238E27FC236}">
                <a16:creationId xmlns:a16="http://schemas.microsoft.com/office/drawing/2014/main" id="{9265ECFC-C135-918A-AB4C-461BDCDC3F7E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78" y="58352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0FAB325F-B750-B2C5-3CEF-6D3040B5895B}"/>
              </a:ext>
            </a:extLst>
          </p:cNvPr>
          <p:cNvSpPr/>
          <p:nvPr/>
        </p:nvSpPr>
        <p:spPr>
          <a:xfrm>
            <a:off x="4706472" y="4243007"/>
            <a:ext cx="1583698" cy="161326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C2CB59B-0ABD-9554-2380-88A34136A49B}"/>
              </a:ext>
            </a:extLst>
          </p:cNvPr>
          <p:cNvSpPr/>
          <p:nvPr/>
        </p:nvSpPr>
        <p:spPr>
          <a:xfrm>
            <a:off x="8580458" y="4110629"/>
            <a:ext cx="1583698" cy="161326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12">
            <a:extLst>
              <a:ext uri="{FF2B5EF4-FFF2-40B4-BE49-F238E27FC236}">
                <a16:creationId xmlns:a16="http://schemas.microsoft.com/office/drawing/2014/main" id="{941CDF28-B142-A520-5204-8A512EF48D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411539">
            <a:off x="683357" y="2720284"/>
            <a:ext cx="712115" cy="4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>
            <a:extLst>
              <a:ext uri="{FF2B5EF4-FFF2-40B4-BE49-F238E27FC236}">
                <a16:creationId xmlns:a16="http://schemas.microsoft.com/office/drawing/2014/main" id="{744A445C-997E-E23D-74A3-4A6DB9842D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411539">
            <a:off x="2593322" y="3709092"/>
            <a:ext cx="712115" cy="4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>
            <a:extLst>
              <a:ext uri="{FF2B5EF4-FFF2-40B4-BE49-F238E27FC236}">
                <a16:creationId xmlns:a16="http://schemas.microsoft.com/office/drawing/2014/main" id="{F4BBA8E9-6D5D-8712-AD9F-FA0CE4B2ED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411539">
            <a:off x="1697814" y="5030209"/>
            <a:ext cx="712115" cy="4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WordArt 11">
            <a:extLst>
              <a:ext uri="{FF2B5EF4-FFF2-40B4-BE49-F238E27FC236}">
                <a16:creationId xmlns:a16="http://schemas.microsoft.com/office/drawing/2014/main" id="{B569511C-8FDF-D218-FD72-2358D302E7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0758" y="-1255"/>
            <a:ext cx="4510513" cy="81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12">
            <a:extLst>
              <a:ext uri="{FF2B5EF4-FFF2-40B4-BE49-F238E27FC236}">
                <a16:creationId xmlns:a16="http://schemas.microsoft.com/office/drawing/2014/main" id="{1D608609-8819-DD1D-99BC-028F9855FD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411539">
            <a:off x="-18487" y="518000"/>
            <a:ext cx="892245" cy="6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CC630D7-4C02-2983-3878-1F13F3922689}"/>
              </a:ext>
            </a:extLst>
          </p:cNvPr>
          <p:cNvSpPr txBox="1"/>
          <p:nvPr/>
        </p:nvSpPr>
        <p:spPr>
          <a:xfrm>
            <a:off x="1518672" y="2501331"/>
            <a:ext cx="165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6404112-4355-384C-18DD-6BEB9D0E88C9}"/>
              </a:ext>
            </a:extLst>
          </p:cNvPr>
          <p:cNvCxnSpPr>
            <a:cxnSpLocks/>
          </p:cNvCxnSpPr>
          <p:nvPr/>
        </p:nvCxnSpPr>
        <p:spPr>
          <a:xfrm flipV="1">
            <a:off x="3026170" y="2831358"/>
            <a:ext cx="851610" cy="165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F63CA8-D8A3-CA0B-D616-4A540FDBFF7C}"/>
              </a:ext>
            </a:extLst>
          </p:cNvPr>
          <p:cNvCxnSpPr>
            <a:cxnSpLocks/>
          </p:cNvCxnSpPr>
          <p:nvPr/>
        </p:nvCxnSpPr>
        <p:spPr>
          <a:xfrm>
            <a:off x="3026170" y="2877272"/>
            <a:ext cx="980901" cy="3994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0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727"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7879">
                <p:cTn id="1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69697"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2" grpId="0" animBg="1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40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ướng dẫn cách chèn hình nền powerpoint đẹp và đơn giản - Tri Thức Việt">
            <a:extLst>
              <a:ext uri="{FF2B5EF4-FFF2-40B4-BE49-F238E27FC236}">
                <a16:creationId xmlns:a16="http://schemas.microsoft.com/office/drawing/2014/main" id="{5B19D366-45D4-4BF9-D700-517535FC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64278" cy="72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F6847-971D-19FF-FA61-53EBFADCC8FB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1" t="23689" r="9285" b="56356"/>
          <a:stretch/>
        </p:blipFill>
        <p:spPr bwMode="auto">
          <a:xfrm>
            <a:off x="96457" y="145774"/>
            <a:ext cx="12171364" cy="671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Nua cung 2.wav">
            <a:hlinkClick r:id="" action="ppaction://media"/>
            <a:extLst>
              <a:ext uri="{FF2B5EF4-FFF2-40B4-BE49-F238E27FC236}">
                <a16:creationId xmlns:a16="http://schemas.microsoft.com/office/drawing/2014/main" id="{7DA040BF-0FC8-8583-84E0-A810ACE7FEE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43" y="26408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ua cung 1.wav">
            <a:hlinkClick r:id="" action="ppaction://media"/>
            <a:extLst>
              <a:ext uri="{FF2B5EF4-FFF2-40B4-BE49-F238E27FC236}">
                <a16:creationId xmlns:a16="http://schemas.microsoft.com/office/drawing/2014/main" id="{16EE06FF-8B1E-4579-D0E2-568B9FE376EF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56" y="24993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 cung 1.wav">
            <a:hlinkClick r:id="" action="ppaction://media"/>
            <a:extLst>
              <a:ext uri="{FF2B5EF4-FFF2-40B4-BE49-F238E27FC236}">
                <a16:creationId xmlns:a16="http://schemas.microsoft.com/office/drawing/2014/main" id="{B2DF49AA-C3E2-4027-0E14-C4B8A69DF03D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06" y="28041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 cung 3.wav">
            <a:hlinkClick r:id="" action="ppaction://media"/>
            <a:extLst>
              <a:ext uri="{FF2B5EF4-FFF2-40B4-BE49-F238E27FC236}">
                <a16:creationId xmlns:a16="http://schemas.microsoft.com/office/drawing/2014/main" id="{046FC631-F07B-B82F-D739-090436071E78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06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FF45C9-E620-328B-D8CE-D65C0465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843" y="-424070"/>
            <a:ext cx="13265426" cy="7254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87A58-EE3D-6900-91C0-791CFB08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8" t="21963" r="64322"/>
          <a:stretch/>
        </p:blipFill>
        <p:spPr>
          <a:xfrm>
            <a:off x="715616" y="1391477"/>
            <a:ext cx="583096" cy="21998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334A76-384E-771E-BBA1-6762A4B97FEF}"/>
              </a:ext>
            </a:extLst>
          </p:cNvPr>
          <p:cNvCxnSpPr>
            <a:cxnSpLocks/>
          </p:cNvCxnSpPr>
          <p:nvPr/>
        </p:nvCxnSpPr>
        <p:spPr>
          <a:xfrm>
            <a:off x="808381" y="1656521"/>
            <a:ext cx="10442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55E151-4311-C899-3ADD-B29327C6ADBA}"/>
              </a:ext>
            </a:extLst>
          </p:cNvPr>
          <p:cNvCxnSpPr>
            <a:cxnSpLocks/>
          </p:cNvCxnSpPr>
          <p:nvPr/>
        </p:nvCxnSpPr>
        <p:spPr>
          <a:xfrm>
            <a:off x="808381" y="1981199"/>
            <a:ext cx="10442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520175-D37C-C9CD-E47A-063E9D9EFD26}"/>
              </a:ext>
            </a:extLst>
          </p:cNvPr>
          <p:cNvCxnSpPr>
            <a:cxnSpLocks/>
          </p:cNvCxnSpPr>
          <p:nvPr/>
        </p:nvCxnSpPr>
        <p:spPr>
          <a:xfrm>
            <a:off x="808381" y="2305877"/>
            <a:ext cx="10442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87EB3B-BA5E-F456-CCD6-41221C60C7B4}"/>
              </a:ext>
            </a:extLst>
          </p:cNvPr>
          <p:cNvCxnSpPr>
            <a:cxnSpLocks/>
          </p:cNvCxnSpPr>
          <p:nvPr/>
        </p:nvCxnSpPr>
        <p:spPr>
          <a:xfrm>
            <a:off x="821633" y="2630555"/>
            <a:ext cx="10442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78C271-D3C6-5BDB-4504-62AE3267928C}"/>
              </a:ext>
            </a:extLst>
          </p:cNvPr>
          <p:cNvCxnSpPr>
            <a:cxnSpLocks/>
          </p:cNvCxnSpPr>
          <p:nvPr/>
        </p:nvCxnSpPr>
        <p:spPr>
          <a:xfrm>
            <a:off x="834885" y="2955233"/>
            <a:ext cx="10442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95983B-223A-578E-DEF6-8B02394CD673}"/>
              </a:ext>
            </a:extLst>
          </p:cNvPr>
          <p:cNvCxnSpPr>
            <a:cxnSpLocks/>
          </p:cNvCxnSpPr>
          <p:nvPr/>
        </p:nvCxnSpPr>
        <p:spPr>
          <a:xfrm>
            <a:off x="11251094" y="1656521"/>
            <a:ext cx="0" cy="12987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28FB4E-E326-77BA-1B04-86F390A5D152}"/>
              </a:ext>
            </a:extLst>
          </p:cNvPr>
          <p:cNvCxnSpPr>
            <a:cxnSpLocks/>
          </p:cNvCxnSpPr>
          <p:nvPr/>
        </p:nvCxnSpPr>
        <p:spPr>
          <a:xfrm>
            <a:off x="11138450" y="1656521"/>
            <a:ext cx="0" cy="1298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01B0EC9-688B-32A7-8E00-437DA3F6C4CD}"/>
              </a:ext>
            </a:extLst>
          </p:cNvPr>
          <p:cNvSpPr/>
          <p:nvPr/>
        </p:nvSpPr>
        <p:spPr>
          <a:xfrm rot="21292841">
            <a:off x="1838332" y="3070320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D7442F-647E-C0A5-ACFB-0198FE386942}"/>
              </a:ext>
            </a:extLst>
          </p:cNvPr>
          <p:cNvSpPr/>
          <p:nvPr/>
        </p:nvSpPr>
        <p:spPr>
          <a:xfrm rot="21292841">
            <a:off x="2946260" y="2987955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AF83BE-4457-D18D-5B83-F7AAC7D329F9}"/>
              </a:ext>
            </a:extLst>
          </p:cNvPr>
          <p:cNvSpPr/>
          <p:nvPr/>
        </p:nvSpPr>
        <p:spPr>
          <a:xfrm rot="21292841">
            <a:off x="4074213" y="2870042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AF42F8-B1F0-CF05-B814-A84692C5EC5F}"/>
              </a:ext>
            </a:extLst>
          </p:cNvPr>
          <p:cNvSpPr/>
          <p:nvPr/>
        </p:nvSpPr>
        <p:spPr>
          <a:xfrm rot="20742525">
            <a:off x="5209026" y="2718202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4DF362-D673-3ED1-07D1-34167A7728F2}"/>
              </a:ext>
            </a:extLst>
          </p:cNvPr>
          <p:cNvSpPr/>
          <p:nvPr/>
        </p:nvSpPr>
        <p:spPr>
          <a:xfrm rot="21292841">
            <a:off x="6538825" y="2536652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982B32-CFCA-B679-080D-919DCE959954}"/>
              </a:ext>
            </a:extLst>
          </p:cNvPr>
          <p:cNvSpPr/>
          <p:nvPr/>
        </p:nvSpPr>
        <p:spPr>
          <a:xfrm rot="21292841">
            <a:off x="7714902" y="2370333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3598BA-FEDF-A39C-CCE4-5F398131597A}"/>
              </a:ext>
            </a:extLst>
          </p:cNvPr>
          <p:cNvSpPr/>
          <p:nvPr/>
        </p:nvSpPr>
        <p:spPr>
          <a:xfrm rot="21292841">
            <a:off x="8928504" y="2216332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1AC438-D927-DFBE-370D-A89F8A9B1EE6}"/>
              </a:ext>
            </a:extLst>
          </p:cNvPr>
          <p:cNvSpPr/>
          <p:nvPr/>
        </p:nvSpPr>
        <p:spPr>
          <a:xfrm rot="21292841">
            <a:off x="10182095" y="2058908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EF6793-E59C-2D9D-EA89-53CB456B3C74}"/>
              </a:ext>
            </a:extLst>
          </p:cNvPr>
          <p:cNvCxnSpPr>
            <a:cxnSpLocks/>
          </p:cNvCxnSpPr>
          <p:nvPr/>
        </p:nvCxnSpPr>
        <p:spPr>
          <a:xfrm flipV="1">
            <a:off x="1725000" y="3159518"/>
            <a:ext cx="535342" cy="2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FAE49433-F80D-B52F-E0DA-71B3270DFC67}"/>
              </a:ext>
            </a:extLst>
          </p:cNvPr>
          <p:cNvSpPr/>
          <p:nvPr/>
        </p:nvSpPr>
        <p:spPr>
          <a:xfrm rot="7820757">
            <a:off x="1851669" y="2141365"/>
            <a:ext cx="1365231" cy="126549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77B6C26-63AD-961D-9B27-68CC6A0BE070}"/>
              </a:ext>
            </a:extLst>
          </p:cNvPr>
          <p:cNvSpPr/>
          <p:nvPr/>
        </p:nvSpPr>
        <p:spPr>
          <a:xfrm rot="7820757">
            <a:off x="2996604" y="2041943"/>
            <a:ext cx="1365231" cy="126549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D6E678F0-72A6-5AB0-5554-C2AC30E6D9B3}"/>
              </a:ext>
            </a:extLst>
          </p:cNvPr>
          <p:cNvSpPr/>
          <p:nvPr/>
        </p:nvSpPr>
        <p:spPr>
          <a:xfrm rot="7820757">
            <a:off x="5331694" y="1539874"/>
            <a:ext cx="1502761" cy="146615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66A50D2-F57F-C359-5F91-115CCB1BC1FA}"/>
              </a:ext>
            </a:extLst>
          </p:cNvPr>
          <p:cNvSpPr/>
          <p:nvPr/>
        </p:nvSpPr>
        <p:spPr>
          <a:xfrm rot="7820757">
            <a:off x="6584275" y="1495421"/>
            <a:ext cx="1459526" cy="13094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BF5ADDB-4CE5-7D23-EB46-A9929EFCE3DC}"/>
              </a:ext>
            </a:extLst>
          </p:cNvPr>
          <p:cNvSpPr/>
          <p:nvPr/>
        </p:nvSpPr>
        <p:spPr>
          <a:xfrm rot="7820757">
            <a:off x="7808037" y="1311894"/>
            <a:ext cx="1459526" cy="13094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1D5579-EC85-5FB5-EA2D-2666AB9585D6}"/>
              </a:ext>
            </a:extLst>
          </p:cNvPr>
          <p:cNvCxnSpPr/>
          <p:nvPr/>
        </p:nvCxnSpPr>
        <p:spPr>
          <a:xfrm>
            <a:off x="4401287" y="2998994"/>
            <a:ext cx="504953" cy="31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2F4838-32FB-B724-CB24-145379F7F0DD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4890265" y="2851816"/>
            <a:ext cx="324071" cy="468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F82318-5E08-306F-054B-6497732F776E}"/>
              </a:ext>
            </a:extLst>
          </p:cNvPr>
          <p:cNvCxnSpPr/>
          <p:nvPr/>
        </p:nvCxnSpPr>
        <p:spPr>
          <a:xfrm>
            <a:off x="9293505" y="2340362"/>
            <a:ext cx="504953" cy="312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DAFF36-6610-90D8-D59C-D30A9EED307D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9782483" y="2165476"/>
            <a:ext cx="400297" cy="496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78FE01-035C-7555-BAD6-2855AD901CD5}"/>
              </a:ext>
            </a:extLst>
          </p:cNvPr>
          <p:cNvSpPr txBox="1"/>
          <p:nvPr/>
        </p:nvSpPr>
        <p:spPr>
          <a:xfrm>
            <a:off x="1725000" y="3444474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D5EFFE-4410-44D2-7512-FE14FA6326BE}"/>
              </a:ext>
            </a:extLst>
          </p:cNvPr>
          <p:cNvSpPr txBox="1"/>
          <p:nvPr/>
        </p:nvSpPr>
        <p:spPr>
          <a:xfrm>
            <a:off x="2878169" y="3444474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9DFD9D-920D-6DBF-B747-8A14F392E9AB}"/>
              </a:ext>
            </a:extLst>
          </p:cNvPr>
          <p:cNvSpPr txBox="1"/>
          <p:nvPr/>
        </p:nvSpPr>
        <p:spPr>
          <a:xfrm>
            <a:off x="4024739" y="3433130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A8F04D-6DB2-BF9A-1DF0-713B2EAB7A2E}"/>
              </a:ext>
            </a:extLst>
          </p:cNvPr>
          <p:cNvSpPr txBox="1"/>
          <p:nvPr/>
        </p:nvSpPr>
        <p:spPr>
          <a:xfrm>
            <a:off x="5182634" y="3435652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7B6AA6-67A3-9FFB-1BCD-CA1621A3C0C7}"/>
              </a:ext>
            </a:extLst>
          </p:cNvPr>
          <p:cNvSpPr txBox="1"/>
          <p:nvPr/>
        </p:nvSpPr>
        <p:spPr>
          <a:xfrm>
            <a:off x="6461035" y="3425093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9B6BE7-BAA0-54D5-7B01-FB9369B9E88B}"/>
              </a:ext>
            </a:extLst>
          </p:cNvPr>
          <p:cNvSpPr txBox="1"/>
          <p:nvPr/>
        </p:nvSpPr>
        <p:spPr>
          <a:xfrm>
            <a:off x="7547766" y="3374411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96C503-28D6-BE6E-4DB8-C5671F76E3A9}"/>
              </a:ext>
            </a:extLst>
          </p:cNvPr>
          <p:cNvSpPr txBox="1"/>
          <p:nvPr/>
        </p:nvSpPr>
        <p:spPr>
          <a:xfrm>
            <a:off x="8913896" y="3425093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C2C292-8A5E-F223-5571-D3D2032D8C76}"/>
              </a:ext>
            </a:extLst>
          </p:cNvPr>
          <p:cNvSpPr txBox="1"/>
          <p:nvPr/>
        </p:nvSpPr>
        <p:spPr>
          <a:xfrm>
            <a:off x="10244643" y="3374411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159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520BF-3E08-62B9-0337-2904C0C4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" y="-2677"/>
            <a:ext cx="12311270" cy="7250220"/>
          </a:xfrm>
          <a:prstGeom prst="rect">
            <a:avLst/>
          </a:prstGeom>
        </p:spPr>
      </p:pic>
      <p:sp>
        <p:nvSpPr>
          <p:cNvPr id="5" name="WordArt 11">
            <a:extLst>
              <a:ext uri="{FF2B5EF4-FFF2-40B4-BE49-F238E27FC236}">
                <a16:creationId xmlns:a16="http://schemas.microsoft.com/office/drawing/2014/main" id="{8B7B68BA-2BEA-8489-5663-22AA64B34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445" y="263789"/>
            <a:ext cx="4510513" cy="81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36ECD-186B-F691-61A4-D72B0DF881AD}"/>
              </a:ext>
            </a:extLst>
          </p:cNvPr>
          <p:cNvSpPr txBox="1"/>
          <p:nvPr/>
        </p:nvSpPr>
        <p:spPr>
          <a:xfrm>
            <a:off x="1056445" y="1081089"/>
            <a:ext cx="743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(D2)</a:t>
            </a:r>
          </a:p>
        </p:txBody>
      </p:sp>
      <p:sp>
        <p:nvSpPr>
          <p:cNvPr id="26" name="Rectangle 5"/>
          <p:cNvSpPr>
            <a:spLocks noGrp="1" noChangeArrowheads="1"/>
          </p:cNvSpPr>
          <p:nvPr>
            <p:ph type="title"/>
          </p:nvPr>
        </p:nvSpPr>
        <p:spPr>
          <a:xfrm>
            <a:off x="5566958" y="263789"/>
            <a:ext cx="4411929" cy="817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Recoder</a:t>
            </a:r>
            <a:endParaRPr lang="en-US" alt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0E5D-9CBC-4352-EC77-29AEB468C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2" t="8081" r="38126" b="22562"/>
          <a:stretch/>
        </p:blipFill>
        <p:spPr>
          <a:xfrm rot="428459">
            <a:off x="9597481" y="-1992905"/>
            <a:ext cx="1850063" cy="8505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3F84F-699A-10AB-E921-56C6F128E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29" y="1620502"/>
            <a:ext cx="2892995" cy="1517727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0F7037A0-27A2-CC74-3ECA-9DDADA29D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164" y="2976239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C474B-1CBF-2B4B-F3FB-CFCA6120D99F}"/>
              </a:ext>
            </a:extLst>
          </p:cNvPr>
          <p:cNvSpPr txBox="1"/>
          <p:nvPr/>
        </p:nvSpPr>
        <p:spPr>
          <a:xfrm>
            <a:off x="4461026" y="3013684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A6DD2C-F2BF-918C-9E2C-F17F9168E6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04" t="10160" r="22969" b="75209"/>
          <a:stretch/>
        </p:blipFill>
        <p:spPr>
          <a:xfrm>
            <a:off x="250688" y="4237251"/>
            <a:ext cx="9344649" cy="1608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9976DF-3F4C-AD22-844E-11D841D2B383}"/>
              </a:ext>
            </a:extLst>
          </p:cNvPr>
          <p:cNvSpPr txBox="1"/>
          <p:nvPr/>
        </p:nvSpPr>
        <p:spPr>
          <a:xfrm>
            <a:off x="691110" y="3613411"/>
            <a:ext cx="75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FC60B8-51CD-F17F-58FF-747D96521AEE}"/>
              </a:ext>
            </a:extLst>
          </p:cNvPr>
          <p:cNvSpPr txBox="1"/>
          <p:nvPr/>
        </p:nvSpPr>
        <p:spPr>
          <a:xfrm>
            <a:off x="1398649" y="5717780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2883F8-42F1-C162-CCF9-F43791AE4AB3}"/>
              </a:ext>
            </a:extLst>
          </p:cNvPr>
          <p:cNvSpPr txBox="1"/>
          <p:nvPr/>
        </p:nvSpPr>
        <p:spPr>
          <a:xfrm>
            <a:off x="2232045" y="5715281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3D91-F9C7-A1E5-D5C5-3EBB38F8D1CD}"/>
              </a:ext>
            </a:extLst>
          </p:cNvPr>
          <p:cNvSpPr txBox="1"/>
          <p:nvPr/>
        </p:nvSpPr>
        <p:spPr>
          <a:xfrm>
            <a:off x="3948538" y="5694957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009CBA-4C5A-2F8B-64B9-264AC3BF4CFA}"/>
              </a:ext>
            </a:extLst>
          </p:cNvPr>
          <p:cNvSpPr txBox="1"/>
          <p:nvPr/>
        </p:nvSpPr>
        <p:spPr>
          <a:xfrm>
            <a:off x="4873309" y="5731426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6D4EE-3F2F-093C-B38C-6C9874A34593}"/>
              </a:ext>
            </a:extLst>
          </p:cNvPr>
          <p:cNvSpPr txBox="1"/>
          <p:nvPr/>
        </p:nvSpPr>
        <p:spPr>
          <a:xfrm>
            <a:off x="6096099" y="5752114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313CA9-B058-87F0-D8D4-739A59FC9E4C}"/>
              </a:ext>
            </a:extLst>
          </p:cNvPr>
          <p:cNvSpPr txBox="1"/>
          <p:nvPr/>
        </p:nvSpPr>
        <p:spPr>
          <a:xfrm>
            <a:off x="6791520" y="5719754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D354C-7650-E040-61AF-14E503C8F084}"/>
              </a:ext>
            </a:extLst>
          </p:cNvPr>
          <p:cNvSpPr txBox="1"/>
          <p:nvPr/>
        </p:nvSpPr>
        <p:spPr>
          <a:xfrm>
            <a:off x="7716291" y="5756223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93C1DF-EA0C-3399-E489-0609FA29FAD0}"/>
              </a:ext>
            </a:extLst>
          </p:cNvPr>
          <p:cNvSpPr txBox="1"/>
          <p:nvPr/>
        </p:nvSpPr>
        <p:spPr>
          <a:xfrm>
            <a:off x="8939081" y="5776911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9B7B4C-D172-CA53-E46C-AFE1F725CD27}"/>
              </a:ext>
            </a:extLst>
          </p:cNvPr>
          <p:cNvSpPr txBox="1"/>
          <p:nvPr/>
        </p:nvSpPr>
        <p:spPr>
          <a:xfrm>
            <a:off x="8259917" y="5740809"/>
            <a:ext cx="8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75E2BA-2F0D-6B0A-C38B-030C0986CB03}"/>
              </a:ext>
            </a:extLst>
          </p:cNvPr>
          <p:cNvSpPr txBox="1"/>
          <p:nvPr/>
        </p:nvSpPr>
        <p:spPr>
          <a:xfrm>
            <a:off x="4454402" y="3020312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730129">
            <a:off x="78748" y="419732"/>
            <a:ext cx="847026" cy="5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730129">
            <a:off x="310667" y="1157235"/>
            <a:ext cx="847026" cy="5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730129">
            <a:off x="-93431" y="3600111"/>
            <a:ext cx="847026" cy="5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46797 -0.09398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481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918B4-80DB-C4CE-582D-76F2E836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8" t="21963" r="64322"/>
          <a:stretch/>
        </p:blipFill>
        <p:spPr>
          <a:xfrm>
            <a:off x="622924" y="248477"/>
            <a:ext cx="583096" cy="21998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F14E54-5A33-1D17-AA23-1627145F140C}"/>
              </a:ext>
            </a:extLst>
          </p:cNvPr>
          <p:cNvCxnSpPr>
            <a:cxnSpLocks/>
          </p:cNvCxnSpPr>
          <p:nvPr/>
        </p:nvCxnSpPr>
        <p:spPr>
          <a:xfrm>
            <a:off x="715689" y="513521"/>
            <a:ext cx="109886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B35533-940D-350B-72F2-88093B3534A0}"/>
              </a:ext>
            </a:extLst>
          </p:cNvPr>
          <p:cNvCxnSpPr>
            <a:cxnSpLocks/>
          </p:cNvCxnSpPr>
          <p:nvPr/>
        </p:nvCxnSpPr>
        <p:spPr>
          <a:xfrm>
            <a:off x="715689" y="838199"/>
            <a:ext cx="109886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CA54B9-5854-7D4F-F1CE-B91DA3631773}"/>
              </a:ext>
            </a:extLst>
          </p:cNvPr>
          <p:cNvCxnSpPr>
            <a:cxnSpLocks/>
          </p:cNvCxnSpPr>
          <p:nvPr/>
        </p:nvCxnSpPr>
        <p:spPr>
          <a:xfrm>
            <a:off x="715689" y="1162877"/>
            <a:ext cx="109886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4D1DEA-FEC0-34ED-DAE3-A344CD95C4EB}"/>
              </a:ext>
            </a:extLst>
          </p:cNvPr>
          <p:cNvCxnSpPr>
            <a:cxnSpLocks/>
          </p:cNvCxnSpPr>
          <p:nvPr/>
        </p:nvCxnSpPr>
        <p:spPr>
          <a:xfrm>
            <a:off x="728941" y="1487555"/>
            <a:ext cx="109753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D2CF8C-8A88-72AD-3033-1F0F1A05FC50}"/>
              </a:ext>
            </a:extLst>
          </p:cNvPr>
          <p:cNvCxnSpPr>
            <a:cxnSpLocks/>
          </p:cNvCxnSpPr>
          <p:nvPr/>
        </p:nvCxnSpPr>
        <p:spPr>
          <a:xfrm>
            <a:off x="742193" y="1812233"/>
            <a:ext cx="10962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92E8E4-680B-3CDD-A901-603F8F7B24DA}"/>
              </a:ext>
            </a:extLst>
          </p:cNvPr>
          <p:cNvCxnSpPr>
            <a:cxnSpLocks/>
          </p:cNvCxnSpPr>
          <p:nvPr/>
        </p:nvCxnSpPr>
        <p:spPr>
          <a:xfrm>
            <a:off x="11704322" y="513521"/>
            <a:ext cx="0" cy="12987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499386-74A8-8340-A04B-B322554F8EFE}"/>
              </a:ext>
            </a:extLst>
          </p:cNvPr>
          <p:cNvCxnSpPr>
            <a:cxnSpLocks/>
          </p:cNvCxnSpPr>
          <p:nvPr/>
        </p:nvCxnSpPr>
        <p:spPr>
          <a:xfrm>
            <a:off x="11591678" y="513521"/>
            <a:ext cx="0" cy="1298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68C684F-934B-0642-ABB8-F033F9C1DE6E}"/>
              </a:ext>
            </a:extLst>
          </p:cNvPr>
          <p:cNvSpPr/>
          <p:nvPr/>
        </p:nvSpPr>
        <p:spPr>
          <a:xfrm rot="21292841">
            <a:off x="1745640" y="1927320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DBB3B7-A542-8E70-0FC9-470C8CC3035E}"/>
              </a:ext>
            </a:extLst>
          </p:cNvPr>
          <p:cNvSpPr/>
          <p:nvPr/>
        </p:nvSpPr>
        <p:spPr>
          <a:xfrm rot="21292841">
            <a:off x="2853568" y="1844955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6691C6-F9BC-DB2B-6066-5D457003C699}"/>
              </a:ext>
            </a:extLst>
          </p:cNvPr>
          <p:cNvSpPr/>
          <p:nvPr/>
        </p:nvSpPr>
        <p:spPr>
          <a:xfrm rot="21292841">
            <a:off x="3981521" y="1727042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07183C-B8A0-7565-FF88-56393ECC0B45}"/>
              </a:ext>
            </a:extLst>
          </p:cNvPr>
          <p:cNvSpPr/>
          <p:nvPr/>
        </p:nvSpPr>
        <p:spPr>
          <a:xfrm rot="20742525">
            <a:off x="5116334" y="1575202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D43990-F982-26DA-46B1-CA8359CB70EF}"/>
              </a:ext>
            </a:extLst>
          </p:cNvPr>
          <p:cNvSpPr/>
          <p:nvPr/>
        </p:nvSpPr>
        <p:spPr>
          <a:xfrm rot="21292841">
            <a:off x="6446133" y="1393652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765900-A683-3543-5103-ADC76B9E16DA}"/>
              </a:ext>
            </a:extLst>
          </p:cNvPr>
          <p:cNvSpPr/>
          <p:nvPr/>
        </p:nvSpPr>
        <p:spPr>
          <a:xfrm rot="21292841">
            <a:off x="7622210" y="1227333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2933E7-C68E-E8D6-E76D-14CBE1D0CFDA}"/>
              </a:ext>
            </a:extLst>
          </p:cNvPr>
          <p:cNvSpPr/>
          <p:nvPr/>
        </p:nvSpPr>
        <p:spPr>
          <a:xfrm rot="21292841">
            <a:off x="8835812" y="1073332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E5318C-7609-569A-F622-42C44A72ECDC}"/>
              </a:ext>
            </a:extLst>
          </p:cNvPr>
          <p:cNvSpPr/>
          <p:nvPr/>
        </p:nvSpPr>
        <p:spPr>
          <a:xfrm rot="21292841">
            <a:off x="10089403" y="915908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F7C405-D330-FF90-F29B-104EBF606EC2}"/>
              </a:ext>
            </a:extLst>
          </p:cNvPr>
          <p:cNvCxnSpPr>
            <a:cxnSpLocks/>
          </p:cNvCxnSpPr>
          <p:nvPr/>
        </p:nvCxnSpPr>
        <p:spPr>
          <a:xfrm flipV="1">
            <a:off x="1632308" y="2016518"/>
            <a:ext cx="535342" cy="2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BA444E4-DE07-6A60-5578-861A690DD871}"/>
              </a:ext>
            </a:extLst>
          </p:cNvPr>
          <p:cNvSpPr txBox="1"/>
          <p:nvPr/>
        </p:nvSpPr>
        <p:spPr>
          <a:xfrm>
            <a:off x="1632308" y="2301474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E62EBE-5517-31A0-D360-BE080C268288}"/>
              </a:ext>
            </a:extLst>
          </p:cNvPr>
          <p:cNvSpPr txBox="1"/>
          <p:nvPr/>
        </p:nvSpPr>
        <p:spPr>
          <a:xfrm>
            <a:off x="2785477" y="2301474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118F5A-4893-9681-252A-5F9AD0D8ADB7}"/>
              </a:ext>
            </a:extLst>
          </p:cNvPr>
          <p:cNvSpPr txBox="1"/>
          <p:nvPr/>
        </p:nvSpPr>
        <p:spPr>
          <a:xfrm>
            <a:off x="3932047" y="2290130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16AAC-68C8-297D-6EC6-92019AD6CF48}"/>
              </a:ext>
            </a:extLst>
          </p:cNvPr>
          <p:cNvSpPr txBox="1"/>
          <p:nvPr/>
        </p:nvSpPr>
        <p:spPr>
          <a:xfrm>
            <a:off x="5089942" y="2292652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54F11A-D958-AC01-314C-B3CB7B3EE518}"/>
              </a:ext>
            </a:extLst>
          </p:cNvPr>
          <p:cNvSpPr txBox="1"/>
          <p:nvPr/>
        </p:nvSpPr>
        <p:spPr>
          <a:xfrm>
            <a:off x="6368343" y="2282093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C55EF8-C792-700B-1E97-798C7312FD25}"/>
              </a:ext>
            </a:extLst>
          </p:cNvPr>
          <p:cNvSpPr txBox="1"/>
          <p:nvPr/>
        </p:nvSpPr>
        <p:spPr>
          <a:xfrm>
            <a:off x="7455074" y="2231411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EF0A2E-BE99-BA79-FCB8-1AE2FA070E6C}"/>
              </a:ext>
            </a:extLst>
          </p:cNvPr>
          <p:cNvSpPr txBox="1"/>
          <p:nvPr/>
        </p:nvSpPr>
        <p:spPr>
          <a:xfrm>
            <a:off x="8821204" y="2282093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A5DB11-D6A4-88BD-8E95-DB6E4920548E}"/>
              </a:ext>
            </a:extLst>
          </p:cNvPr>
          <p:cNvSpPr txBox="1"/>
          <p:nvPr/>
        </p:nvSpPr>
        <p:spPr>
          <a:xfrm>
            <a:off x="10151951" y="2231411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395475-B960-A933-48FB-9F2C161E0E27}"/>
              </a:ext>
            </a:extLst>
          </p:cNvPr>
          <p:cNvSpPr/>
          <p:nvPr/>
        </p:nvSpPr>
        <p:spPr>
          <a:xfrm rot="21292841">
            <a:off x="10944810" y="753729"/>
            <a:ext cx="343182" cy="182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D03BA-7ED6-68AE-4491-A524BBFE0DF4}"/>
              </a:ext>
            </a:extLst>
          </p:cNvPr>
          <p:cNvSpPr txBox="1"/>
          <p:nvPr/>
        </p:nvSpPr>
        <p:spPr>
          <a:xfrm>
            <a:off x="10900199" y="2207064"/>
            <a:ext cx="6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1719703" y="3174709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2798200" y="3174709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247711" y="3897409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401440" y="3882597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0123 4567</a:t>
            </a: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89255" y="4526932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310027" y="5160795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289255" y="5787010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371943" y="4524031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1342446" y="5165465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</a:t>
            </a: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312949" y="5806899"/>
            <a:ext cx="1775209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5476733" y="3568438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5512449" y="4973785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5531617" y="4201184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0081944" y="3765305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6525255" y="3530454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</a:t>
            </a: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6497050" y="4196032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 </a:t>
            </a: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6468845" y="4861610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1059834" y="4331479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10061676" y="4332679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11041722" y="3733236"/>
            <a:ext cx="131490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5344649" y="5767121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368343" y="5787010"/>
            <a:ext cx="2138672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0123 56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5721788" y="5606531"/>
            <a:ext cx="549201" cy="61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0231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F3FA6B-27D3-21C9-319F-9308785F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10" y="-1"/>
            <a:ext cx="12892905" cy="7220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3E89F-9881-101B-43A5-A049071A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8" t="34875" r="1"/>
          <a:stretch/>
        </p:blipFill>
        <p:spPr>
          <a:xfrm>
            <a:off x="191068" y="993318"/>
            <a:ext cx="12364871" cy="5625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9778B-FAD2-269B-E6CB-8541CE5D8A71}"/>
              </a:ext>
            </a:extLst>
          </p:cNvPr>
          <p:cNvSpPr txBox="1"/>
          <p:nvPr/>
        </p:nvSpPr>
        <p:spPr>
          <a:xfrm>
            <a:off x="1086895" y="173493"/>
            <a:ext cx="796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730129">
            <a:off x="408014" y="270171"/>
            <a:ext cx="847026" cy="5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/>
          <p:cNvSpPr/>
          <p:nvPr/>
        </p:nvSpPr>
        <p:spPr>
          <a:xfrm>
            <a:off x="1086895" y="993318"/>
            <a:ext cx="228124" cy="1174695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048987" y="3913498"/>
            <a:ext cx="228124" cy="1174695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52218" y="3913499"/>
            <a:ext cx="516195" cy="10567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25265" y="3913498"/>
            <a:ext cx="604684" cy="1174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80866" y="953756"/>
            <a:ext cx="429980" cy="609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80866" y="3913498"/>
            <a:ext cx="429980" cy="5283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50206" y="3312635"/>
            <a:ext cx="1155899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F#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73900" y="3332524"/>
            <a:ext cx="2008216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0123 56</a:t>
            </a:r>
          </a:p>
        </p:txBody>
      </p:sp>
    </p:spTree>
    <p:extLst>
      <p:ext uri="{BB962C8B-B14F-4D97-AF65-F5344CB8AC3E}">
        <p14:creationId xmlns:p14="http://schemas.microsoft.com/office/powerpoint/2010/main" val="29494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A9778B-FAD2-269B-E6CB-8541CE5D8A71}"/>
              </a:ext>
            </a:extLst>
          </p:cNvPr>
          <p:cNvSpPr txBox="1"/>
          <p:nvPr/>
        </p:nvSpPr>
        <p:spPr>
          <a:xfrm>
            <a:off x="1086895" y="173493"/>
            <a:ext cx="796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730129">
            <a:off x="408014" y="270171"/>
            <a:ext cx="847026" cy="5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3E89F-9881-101B-43A5-A049071AB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6" t="34497" r="1101" b="46893"/>
          <a:stretch/>
        </p:blipFill>
        <p:spPr>
          <a:xfrm>
            <a:off x="75349" y="1232105"/>
            <a:ext cx="11651225" cy="2051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3E89F-9881-101B-43A5-A049071AB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" t="68583" r="1468" b="12807"/>
          <a:stretch/>
        </p:blipFill>
        <p:spPr>
          <a:xfrm>
            <a:off x="137634" y="3692635"/>
            <a:ext cx="11651225" cy="203786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16218" y="4359184"/>
            <a:ext cx="442453" cy="4424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63559" y="4319889"/>
            <a:ext cx="426098" cy="4424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9683" y="1232105"/>
            <a:ext cx="250724" cy="589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05045" y="3718850"/>
            <a:ext cx="250724" cy="589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958671" y="5804431"/>
            <a:ext cx="124528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F#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28474" y="5870218"/>
            <a:ext cx="183552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5100" y="2077706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100" y="2077706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8671" y="2139148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1571" y="2166782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8692" y="2166782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5857" y="953756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81714" y="953756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0140" y="4521436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36520" y="4675660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7150" y="4639384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56300" y="4715584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1264608" y="277861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0608721" y="206407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048466" y="270505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9743332" y="321243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517900" y="715594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483333" y="710442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 </a:t>
            </a:r>
          </a:p>
        </p:txBody>
      </p:sp>
    </p:spTree>
    <p:extLst>
      <p:ext uri="{BB962C8B-B14F-4D97-AF65-F5344CB8AC3E}">
        <p14:creationId xmlns:p14="http://schemas.microsoft.com/office/powerpoint/2010/main" val="20926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43B23-62EE-A76C-53D8-D53F84B8B0D3}"/>
              </a:ext>
            </a:extLst>
          </p:cNvPr>
          <p:cNvSpPr txBox="1"/>
          <p:nvPr/>
        </p:nvSpPr>
        <p:spPr>
          <a:xfrm>
            <a:off x="291759" y="0"/>
            <a:ext cx="11723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ĐỀ KIỂM TRA GIỮA HỌC KÌ II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PHẦN NHẠC CỤ SÁO RECORDER</a:t>
            </a:r>
          </a:p>
        </p:txBody>
      </p:sp>
      <p:pic>
        <p:nvPicPr>
          <p:cNvPr id="1032" name="Picture 10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41" y="1597656"/>
            <a:ext cx="7799307" cy="130777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B43B23-62EE-A76C-53D8-D53F84B8B0D3}"/>
              </a:ext>
            </a:extLst>
          </p:cNvPr>
          <p:cNvSpPr txBox="1"/>
          <p:nvPr/>
        </p:nvSpPr>
        <p:spPr>
          <a:xfrm>
            <a:off x="0" y="1070620"/>
            <a:ext cx="1172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Recorder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B43B23-62EE-A76C-53D8-D53F84B8B0D3}"/>
              </a:ext>
            </a:extLst>
          </p:cNvPr>
          <p:cNvSpPr txBox="1"/>
          <p:nvPr/>
        </p:nvSpPr>
        <p:spPr>
          <a:xfrm>
            <a:off x="-75348" y="2786137"/>
            <a:ext cx="1179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Recorder (SGK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3E89F-9881-101B-43A5-A049071AB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6" t="34497" r="1101" b="46893"/>
          <a:stretch/>
        </p:blipFill>
        <p:spPr>
          <a:xfrm>
            <a:off x="1" y="3613355"/>
            <a:ext cx="11651225" cy="1401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3E89F-9881-101B-43A5-A049071AB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" t="68583" r="1468" b="12807"/>
          <a:stretch/>
        </p:blipFill>
        <p:spPr>
          <a:xfrm>
            <a:off x="-75348" y="5014452"/>
            <a:ext cx="11651225" cy="1371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5521" y="5383160"/>
            <a:ext cx="442453" cy="4424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81180" y="5383160"/>
            <a:ext cx="426098" cy="4424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04335" y="3613355"/>
            <a:ext cx="250724" cy="589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89587" y="4938122"/>
            <a:ext cx="250724" cy="589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16349" y="6132550"/>
            <a:ext cx="124528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F#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686152" y="6198337"/>
            <a:ext cx="183552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0123 56</a:t>
            </a:r>
          </a:p>
        </p:txBody>
      </p:sp>
    </p:spTree>
    <p:extLst>
      <p:ext uri="{BB962C8B-B14F-4D97-AF65-F5344CB8AC3E}">
        <p14:creationId xmlns:p14="http://schemas.microsoft.com/office/powerpoint/2010/main" val="7000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300</Words>
  <Application>Microsoft Office PowerPoint</Application>
  <PresentationFormat>Widescreen</PresentationFormat>
  <Paragraphs>108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Sáo Recoder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285</cp:revision>
  <dcterms:created xsi:type="dcterms:W3CDTF">2022-01-22T16:20:37Z</dcterms:created>
  <dcterms:modified xsi:type="dcterms:W3CDTF">2026-03-09T14:28:55Z</dcterms:modified>
</cp:coreProperties>
</file>