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300" r:id="rId3"/>
    <p:sldId id="304" r:id="rId4"/>
    <p:sldId id="316" r:id="rId5"/>
    <p:sldId id="315" r:id="rId6"/>
    <p:sldId id="305" r:id="rId7"/>
    <p:sldId id="310" r:id="rId8"/>
    <p:sldId id="307" r:id="rId9"/>
    <p:sldId id="317" r:id="rId10"/>
    <p:sldId id="311" r:id="rId11"/>
    <p:sldId id="31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99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60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75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23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73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63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23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53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01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40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9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D8F61-ADBC-47BA-86EC-A1317F5BC07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60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13" Type="http://schemas.microsoft.com/office/2007/relationships/media" Target="../media/media10.wav"/><Relationship Id="rId18" Type="http://schemas.openxmlformats.org/officeDocument/2006/relationships/image" Target="../media/image7.png"/><Relationship Id="rId3" Type="http://schemas.microsoft.com/office/2007/relationships/media" Target="../media/media5.wav"/><Relationship Id="rId7" Type="http://schemas.microsoft.com/office/2007/relationships/media" Target="../media/media7.wav"/><Relationship Id="rId12" Type="http://schemas.openxmlformats.org/officeDocument/2006/relationships/audio" Target="../media/media9.wav"/><Relationship Id="rId17" Type="http://schemas.openxmlformats.org/officeDocument/2006/relationships/image" Target="../media/image5.png"/><Relationship Id="rId2" Type="http://schemas.openxmlformats.org/officeDocument/2006/relationships/audio" Target="../media/media4.wav"/><Relationship Id="rId16" Type="http://schemas.openxmlformats.org/officeDocument/2006/relationships/image" Target="../media/image3.png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microsoft.com/office/2007/relationships/media" Target="../media/media9.wav"/><Relationship Id="rId5" Type="http://schemas.microsoft.com/office/2007/relationships/media" Target="../media/media6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8.wav"/><Relationship Id="rId4" Type="http://schemas.openxmlformats.org/officeDocument/2006/relationships/audio" Target="../media/media5.wav"/><Relationship Id="rId9" Type="http://schemas.microsoft.com/office/2007/relationships/media" Target="../media/media8.wav"/><Relationship Id="rId14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2.wav"/><Relationship Id="rId5" Type="http://schemas.microsoft.com/office/2007/relationships/media" Target="../media/media2.wav"/><Relationship Id="rId4" Type="http://schemas.openxmlformats.org/officeDocument/2006/relationships/audio" Target="../media/media1.wav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3921368" y="1865979"/>
            <a:ext cx="1598476" cy="5548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24</a:t>
            </a:r>
          </a:p>
        </p:txBody>
      </p:sp>
      <p:pic>
        <p:nvPicPr>
          <p:cNvPr id="11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730129">
            <a:off x="2587497" y="256570"/>
            <a:ext cx="1245665" cy="86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0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62600"/>
            <a:ext cx="2438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0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456" y="5562600"/>
            <a:ext cx="2438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176137" y="2582463"/>
            <a:ext cx="11756572" cy="18162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just"/>
            <a:r>
              <a:rPr lang="en-US" sz="40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4386470" y="223647"/>
            <a:ext cx="7398427" cy="1038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kern="1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vi-VN" sz="3600" i="1" kern="1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GB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600" i="1" kern="1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vi-VN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sz="3600" i="1" kern="1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GB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i="1" kern="1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45229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2" t="62134" r="9084" b="33446"/>
          <a:stretch/>
        </p:blipFill>
        <p:spPr bwMode="auto">
          <a:xfrm>
            <a:off x="640080" y="1867990"/>
            <a:ext cx="11403874" cy="1466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3"/>
          <p:cNvPicPr>
            <a:picLocks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4" t="66771" r="9322" b="28914"/>
          <a:stretch/>
        </p:blipFill>
        <p:spPr bwMode="auto">
          <a:xfrm>
            <a:off x="172074" y="4188029"/>
            <a:ext cx="11871880" cy="13647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913447" y="603516"/>
            <a:ext cx="621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7326" y="3486152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27705" y="3486151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58906" y="3501876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52656" y="3604873"/>
            <a:ext cx="445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31438" y="3604873"/>
            <a:ext cx="458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8544" y="5737958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27705" y="5737958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50481" y="5851344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540251" y="5813619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85720" y="3463023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74028" y="3486151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96708" y="3430062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54723" y="3414456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89849" y="3414456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92533" y="3414456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47039" y="3414456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27401" y="3398337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75562" y="3398337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81916" y="3398336"/>
            <a:ext cx="480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124682" y="3373992"/>
            <a:ext cx="487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03915" y="3349648"/>
            <a:ext cx="484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69468" y="5643983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709132" y="3349647"/>
            <a:ext cx="485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96329" y="5643983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935435" y="5564766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545900" y="5685887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281614" y="5657405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682083" y="5660053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07933" y="5603616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56428" y="5603616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419183" y="5564766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960540" y="5603615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52791" y="3341324"/>
            <a:ext cx="498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328388" y="3486724"/>
            <a:ext cx="445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705417" y="3496166"/>
            <a:ext cx="406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082446" y="3482719"/>
            <a:ext cx="457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385284" y="3496165"/>
            <a:ext cx="440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981848" y="5719932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260119" y="3373992"/>
            <a:ext cx="50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974035" y="1733872"/>
            <a:ext cx="1596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568774" y="1772019"/>
            <a:ext cx="28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794542" y="1780872"/>
            <a:ext cx="28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53" name="Straight Arrow Connector 52"/>
          <p:cNvCxnSpPr>
            <a:endCxn id="21" idx="0"/>
          </p:cNvCxnSpPr>
          <p:nvPr/>
        </p:nvCxnSpPr>
        <p:spPr>
          <a:xfrm flipV="1">
            <a:off x="1410789" y="3430062"/>
            <a:ext cx="2375310" cy="329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4349931" y="3307908"/>
            <a:ext cx="199861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0962840" y="1794238"/>
            <a:ext cx="1383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453093" y="1604140"/>
            <a:ext cx="28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621528" y="1613727"/>
            <a:ext cx="28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67" name="Straight Arrow Connector 66"/>
          <p:cNvCxnSpPr/>
          <p:nvPr/>
        </p:nvCxnSpPr>
        <p:spPr>
          <a:xfrm flipV="1">
            <a:off x="6965576" y="3341324"/>
            <a:ext cx="2111189" cy="832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9634183" y="3493135"/>
            <a:ext cx="2111189" cy="832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887506" y="5603615"/>
            <a:ext cx="2165304" cy="87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3550187" y="5595633"/>
            <a:ext cx="2165304" cy="87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6715919" y="5689856"/>
            <a:ext cx="4246921" cy="1228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5709261" y="3969110"/>
            <a:ext cx="1417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Câu3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022116" y="3869311"/>
            <a:ext cx="28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287244" y="3719151"/>
            <a:ext cx="28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0776653" y="4100602"/>
            <a:ext cx="1396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Câu4</a:t>
            </a:r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453093" y="4014985"/>
            <a:ext cx="28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9955363" y="4064179"/>
            <a:ext cx="28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83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411539">
            <a:off x="190677" y="712103"/>
            <a:ext cx="610249" cy="42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Tdn cau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0235" y="1404439"/>
            <a:ext cx="609600" cy="609600"/>
          </a:xfrm>
          <a:prstGeom prst="rect">
            <a:avLst/>
          </a:prstGeom>
        </p:spPr>
      </p:pic>
      <p:pic>
        <p:nvPicPr>
          <p:cNvPr id="85" name="Tdn cau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306962" y="1266672"/>
            <a:ext cx="609600" cy="609600"/>
          </a:xfrm>
          <a:prstGeom prst="rect">
            <a:avLst/>
          </a:prstGeom>
        </p:spPr>
      </p:pic>
      <p:pic>
        <p:nvPicPr>
          <p:cNvPr id="86" name="Tdn cau 1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07565" y="1101771"/>
            <a:ext cx="451587" cy="451587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87" name="Tdn cau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58348" y="3983748"/>
            <a:ext cx="609600" cy="609600"/>
          </a:xfrm>
          <a:prstGeom prst="rect">
            <a:avLst/>
          </a:prstGeom>
        </p:spPr>
      </p:pic>
      <p:pic>
        <p:nvPicPr>
          <p:cNvPr id="88" name="Tdn cau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880360" y="4022961"/>
            <a:ext cx="609600" cy="609600"/>
          </a:xfrm>
          <a:prstGeom prst="rect">
            <a:avLst/>
          </a:prstGeom>
        </p:spPr>
      </p:pic>
      <p:pic>
        <p:nvPicPr>
          <p:cNvPr id="89" name="Tdn cau 3-4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45372" y="3890272"/>
            <a:ext cx="422323" cy="422323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</p:pic>
      <p:pic>
        <p:nvPicPr>
          <p:cNvPr id="2" name="Tdn so 4 Lop 6(kntt) Piano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033572" y="26044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61966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6" dur="6362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audio>
              <p:cMediaNode vol="80000">
                <p:cTn id="2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2" dur="6362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audio>
              <p:cMediaNode vol="80000">
                <p:cTn id="2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8" dur="12794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audio>
              <p:cMediaNode vol="80000">
                <p:cTn id="2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4" dur="6397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audio>
              <p:cMediaNode vol="8000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0" dur="6366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audio>
              <p:cMediaNode vol="8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6" dur="12751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audio>
              <p:cMediaNode vol="80000">
                <p:cTn id="2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25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63" grpId="0"/>
      <p:bldP spid="64" grpId="0"/>
      <p:bldP spid="65" grpId="0"/>
      <p:bldP spid="77" grpId="0"/>
      <p:bldP spid="78" grpId="0"/>
      <p:bldP spid="79" grpId="0"/>
      <p:bldP spid="80" grpId="0"/>
      <p:bldP spid="81" grpId="0"/>
      <p:bldP spid="8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1D3C7D-9CF1-CEBE-DC73-EEBFF9028AF0}"/>
              </a:ext>
            </a:extLst>
          </p:cNvPr>
          <p:cNvSpPr/>
          <p:nvPr/>
        </p:nvSpPr>
        <p:spPr>
          <a:xfrm>
            <a:off x="2095500" y="1032277"/>
            <a:ext cx="7696200" cy="1672823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DFF50D-33C3-A237-C396-77E2A9882BD0}"/>
              </a:ext>
            </a:extLst>
          </p:cNvPr>
          <p:cNvSpPr txBox="1"/>
          <p:nvPr/>
        </p:nvSpPr>
        <p:spPr>
          <a:xfrm>
            <a:off x="433856" y="2950673"/>
            <a:ext cx="11312433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50) 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Recorder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(D)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51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A296D-2F34-0007-ACB5-95C1B9020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1417759">
            <a:off x="1436392" y="566660"/>
            <a:ext cx="647673" cy="44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80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t="52624" r="7888" b="28542"/>
          <a:stretch/>
        </p:blipFill>
        <p:spPr bwMode="auto">
          <a:xfrm>
            <a:off x="261257" y="849086"/>
            <a:ext cx="11625943" cy="57476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WordArt 11"/>
          <p:cNvSpPr>
            <a:spLocks noChangeArrowheads="1" noChangeShapeType="1" noTextEdit="1"/>
          </p:cNvSpPr>
          <p:nvPr/>
        </p:nvSpPr>
        <p:spPr bwMode="auto">
          <a:xfrm>
            <a:off x="1659423" y="274733"/>
            <a:ext cx="4549648" cy="4296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–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i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411539">
            <a:off x="689822" y="105886"/>
            <a:ext cx="710953" cy="49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20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60690" r="7888" b="28542"/>
          <a:stretch/>
        </p:blipFill>
        <p:spPr bwMode="auto">
          <a:xfrm>
            <a:off x="158930" y="1436914"/>
            <a:ext cx="12033070" cy="542108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0812219" y="4484401"/>
            <a:ext cx="1396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Câu4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2510" y="2046058"/>
            <a:ext cx="1356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998406" y="2110802"/>
            <a:ext cx="1383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44827" y="4433591"/>
            <a:ext cx="1417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Câu3</a:t>
            </a:r>
          </a:p>
        </p:txBody>
      </p:sp>
      <p:sp>
        <p:nvSpPr>
          <p:cNvPr id="11" name="Oval 10"/>
          <p:cNvSpPr/>
          <p:nvPr/>
        </p:nvSpPr>
        <p:spPr>
          <a:xfrm>
            <a:off x="573134" y="2534193"/>
            <a:ext cx="523247" cy="16132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95886" y="2125768"/>
            <a:ext cx="28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64321" y="2010973"/>
            <a:ext cx="28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88659" y="2001386"/>
            <a:ext cx="28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657094" y="2010973"/>
            <a:ext cx="28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57682" y="4414474"/>
            <a:ext cx="28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22810" y="4264314"/>
            <a:ext cx="28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88659" y="4264314"/>
            <a:ext cx="28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990929" y="4313508"/>
            <a:ext cx="28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24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411539">
            <a:off x="53591" y="292530"/>
            <a:ext cx="610249" cy="42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Content Placeholder 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7" t="52585" r="33437" b="41415"/>
          <a:stretch/>
        </p:blipFill>
        <p:spPr bwMode="auto">
          <a:xfrm>
            <a:off x="4466501" y="706098"/>
            <a:ext cx="3572336" cy="121897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Oval 25"/>
          <p:cNvSpPr/>
          <p:nvPr/>
        </p:nvSpPr>
        <p:spPr>
          <a:xfrm>
            <a:off x="590632" y="1041971"/>
            <a:ext cx="3282882" cy="14067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6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9491" y="359252"/>
            <a:ext cx="8225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05784" y="2476758"/>
            <a:ext cx="953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256" y="1147802"/>
            <a:ext cx="92269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ô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4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5784" y="1980596"/>
            <a:ext cx="953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411539">
            <a:off x="165651" y="245857"/>
            <a:ext cx="610249" cy="42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15258" y="2152281"/>
            <a:ext cx="1764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667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60690" r="7888" b="28542"/>
          <a:stretch/>
        </p:blipFill>
        <p:spPr bwMode="auto">
          <a:xfrm>
            <a:off x="158930" y="1436914"/>
            <a:ext cx="12033070" cy="542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val 11"/>
          <p:cNvSpPr/>
          <p:nvPr/>
        </p:nvSpPr>
        <p:spPr>
          <a:xfrm>
            <a:off x="9171576" y="5270527"/>
            <a:ext cx="1033969" cy="14922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585849" y="4787534"/>
            <a:ext cx="1024343" cy="13846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318354" y="4676084"/>
            <a:ext cx="705938" cy="15498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411539">
            <a:off x="53591" y="292530"/>
            <a:ext cx="610249" cy="42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Content Placeholder 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7" t="52585" r="33437" b="41415"/>
          <a:stretch/>
        </p:blipFill>
        <p:spPr bwMode="auto">
          <a:xfrm>
            <a:off x="4466501" y="706098"/>
            <a:ext cx="3572336" cy="1218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93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3849" y="134347"/>
            <a:ext cx="3199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21654" y="1098384"/>
            <a:ext cx="557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774" y="819731"/>
            <a:ext cx="58415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21654" y="492657"/>
            <a:ext cx="557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0453" y="4716432"/>
            <a:ext cx="32378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Cao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Content Placeholder 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74107" r="8249" b="21436"/>
          <a:stretch/>
        </p:blipFill>
        <p:spPr bwMode="auto">
          <a:xfrm>
            <a:off x="2098000" y="1761758"/>
            <a:ext cx="8804366" cy="145745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2500769" y="3269026"/>
            <a:ext cx="431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13781" y="3246016"/>
            <a:ext cx="431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91319" y="3233510"/>
            <a:ext cx="431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62986" y="3221004"/>
            <a:ext cx="434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00183" y="3208498"/>
            <a:ext cx="434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64274" y="3195992"/>
            <a:ext cx="434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468706" y="3183486"/>
            <a:ext cx="434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73138" y="3170980"/>
            <a:ext cx="434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3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411539">
            <a:off x="165651" y="245857"/>
            <a:ext cx="610249" cy="42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7BB828-5643-2A6C-5EF7-5E7644FC2D29}"/>
              </a:ext>
            </a:extLst>
          </p:cNvPr>
          <p:cNvSpPr txBox="1"/>
          <p:nvPr/>
        </p:nvSpPr>
        <p:spPr>
          <a:xfrm>
            <a:off x="266310" y="1856288"/>
            <a:ext cx="32474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D27521-E2B3-A2DA-DE3B-16AF8876CD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965" t="26734"/>
          <a:stretch/>
        </p:blipFill>
        <p:spPr>
          <a:xfrm>
            <a:off x="3861428" y="1678347"/>
            <a:ext cx="436069" cy="1231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911FC1-3FE1-7383-C0D4-C4164B0968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525" t="23041" r="43988" b="5229"/>
          <a:stretch/>
        </p:blipFill>
        <p:spPr>
          <a:xfrm>
            <a:off x="4713963" y="1713388"/>
            <a:ext cx="416859" cy="12081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DA1B2E-902C-7704-BFF9-7AA5B439E1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762" t="31208" r="22777" b="4235"/>
          <a:stretch/>
        </p:blipFill>
        <p:spPr>
          <a:xfrm>
            <a:off x="5416089" y="1798809"/>
            <a:ext cx="1278016" cy="1111183"/>
          </a:xfrm>
          <a:prstGeom prst="rect">
            <a:avLst/>
          </a:prstGeom>
        </p:spPr>
      </p:pic>
      <p:sp>
        <p:nvSpPr>
          <p:cNvPr id="28" name="WordArt 11"/>
          <p:cNvSpPr>
            <a:spLocks noChangeArrowheads="1" noChangeShapeType="1" noTextEdit="1"/>
          </p:cNvSpPr>
          <p:nvPr/>
        </p:nvSpPr>
        <p:spPr bwMode="auto">
          <a:xfrm>
            <a:off x="349641" y="4296863"/>
            <a:ext cx="3714047" cy="9940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b="1" i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09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0.00261 -0.22662 " pathEditMode="relative" rAng="0" ptsTypes="AA">
                                      <p:cBhvr>
                                        <p:cTn id="54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1134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7 0.20625 L -2.29167E-6 -4.81481E-6 " pathEditMode="relative" rAng="0" ptsTypes="AA">
                                      <p:cBhvr>
                                        <p:cTn id="56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800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0.20972 L -0.01289 0.00856 " pathEditMode="relative" rAng="0" ptsTypes="AA">
                                      <p:cBhvr>
                                        <p:cTn id="58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06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29 0.21158 L -0.03412 0.00625 " pathEditMode="relative" rAng="0" ptsTypes="AA">
                                      <p:cBhvr>
                                        <p:cTn id="60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027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58 0.18334 L -0.07031 0.00741 " pathEditMode="relative" rAng="0" ptsTypes="AA">
                                      <p:cBhvr>
                                        <p:cTn id="62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879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935 0.1919 L -0.09935 0.01389 " pathEditMode="relative" rAng="0" ptsTypes="AA">
                                      <p:cBhvr>
                                        <p:cTn id="64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91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37 0.19583 L -0.11979 0.01574 " pathEditMode="relative" rAng="0" ptsTypes="AA">
                                      <p:cBhvr>
                                        <p:cTn id="66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-900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17 0.20648 L -0.13294 0.01759 " pathEditMode="relative" rAng="0" ptsTypes="AA">
                                      <p:cBhvr>
                                        <p:cTn id="68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-944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247 0.19097 L -0.15247 0.01944 " pathEditMode="relative" rAng="0" ptsTypes="AA">
                                      <p:cBhvr>
                                        <p:cTn id="70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2" t="62134" r="9084" b="33446"/>
          <a:stretch/>
        </p:blipFill>
        <p:spPr bwMode="auto">
          <a:xfrm>
            <a:off x="401657" y="3011183"/>
            <a:ext cx="11403874" cy="1466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Content Placeholder 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4" t="66771" r="9322" b="28914"/>
          <a:stretch/>
        </p:blipFill>
        <p:spPr bwMode="auto">
          <a:xfrm>
            <a:off x="0" y="4959029"/>
            <a:ext cx="11871880" cy="136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Content Placeholder 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0" t="74028" r="9119" b="21559"/>
          <a:stretch/>
        </p:blipFill>
        <p:spPr bwMode="auto">
          <a:xfrm>
            <a:off x="1079582" y="218276"/>
            <a:ext cx="10131013" cy="152835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347755" y="1724188"/>
            <a:ext cx="431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16363" y="1740178"/>
            <a:ext cx="431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76783" y="1727672"/>
            <a:ext cx="431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20060" y="1727622"/>
            <a:ext cx="434402" cy="66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03594" y="1689952"/>
            <a:ext cx="434402" cy="66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73298" y="1702660"/>
            <a:ext cx="434402" cy="66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506008" y="1690153"/>
            <a:ext cx="434402" cy="66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795069" y="1691268"/>
            <a:ext cx="418434" cy="66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86317" y="2216095"/>
            <a:ext cx="818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80991" y="2225890"/>
            <a:ext cx="818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665" y="2235685"/>
            <a:ext cx="818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70338" y="2245480"/>
            <a:ext cx="897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43197" y="2241129"/>
            <a:ext cx="897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16056" y="2236778"/>
            <a:ext cx="897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88915" y="2232427"/>
            <a:ext cx="897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961774" y="2228076"/>
            <a:ext cx="682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69116" y="4293638"/>
            <a:ext cx="43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74022" y="4272955"/>
            <a:ext cx="43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887295" y="4310522"/>
            <a:ext cx="43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755276" y="4206867"/>
            <a:ext cx="43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34714" y="6160868"/>
            <a:ext cx="43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08424" y="6132690"/>
            <a:ext cx="43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21286" y="4310522"/>
            <a:ext cx="43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295919" y="4190348"/>
            <a:ext cx="43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030111" y="4160852"/>
            <a:ext cx="43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86317" y="6131372"/>
            <a:ext cx="43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50239" y="6080375"/>
            <a:ext cx="43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78180" y="4160852"/>
            <a:ext cx="43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263986" y="4160852"/>
            <a:ext cx="43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408795" y="4159737"/>
            <a:ext cx="43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506008" y="4278466"/>
            <a:ext cx="43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495688" y="6131372"/>
            <a:ext cx="43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849174" y="6100754"/>
            <a:ext cx="43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282894" y="6031391"/>
            <a:ext cx="43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499413" y="6031391"/>
            <a:ext cx="43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142944" y="6059767"/>
            <a:ext cx="43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506008" y="6058646"/>
            <a:ext cx="43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920687" y="4202698"/>
            <a:ext cx="43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618760" y="4185189"/>
            <a:ext cx="43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138771" y="4244777"/>
            <a:ext cx="43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497964" y="4260317"/>
            <a:ext cx="368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863906" y="4244777"/>
            <a:ext cx="43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798977" y="6080095"/>
            <a:ext cx="303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313505" y="6050122"/>
            <a:ext cx="43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555739" y="4156524"/>
            <a:ext cx="43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925743" y="4147663"/>
            <a:ext cx="43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294491" y="4117452"/>
            <a:ext cx="43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660379" y="4098304"/>
            <a:ext cx="43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011617" y="4202698"/>
            <a:ext cx="43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0644577" y="4262205"/>
            <a:ext cx="43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1049483" y="4241522"/>
            <a:ext cx="43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0213503" y="4236279"/>
            <a:ext cx="43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9339667" y="6260978"/>
            <a:ext cx="43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0429040" y="6227576"/>
            <a:ext cx="43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860558" y="6098414"/>
            <a:ext cx="43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71" name="Oval 70"/>
          <p:cNvSpPr/>
          <p:nvPr/>
        </p:nvSpPr>
        <p:spPr>
          <a:xfrm>
            <a:off x="8323591" y="768859"/>
            <a:ext cx="884990" cy="15498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9540403" y="696071"/>
            <a:ext cx="884990" cy="15498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7047787" y="789739"/>
            <a:ext cx="884990" cy="15498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5864253" y="770472"/>
            <a:ext cx="884990" cy="15498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4720754" y="827959"/>
            <a:ext cx="884990" cy="15498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3596197" y="845882"/>
            <a:ext cx="884990" cy="15498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2471983" y="845834"/>
            <a:ext cx="884990" cy="15498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1196547" y="789738"/>
            <a:ext cx="884990" cy="15498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8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0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3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9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0" t="74028" r="9119" b="21559"/>
          <a:stretch/>
        </p:blipFill>
        <p:spPr bwMode="auto">
          <a:xfrm>
            <a:off x="1005840" y="822960"/>
            <a:ext cx="10131013" cy="152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Thang 7 am đi l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7558" y="2058245"/>
            <a:ext cx="477499" cy="477499"/>
          </a:xfrm>
          <a:prstGeom prst="rect">
            <a:avLst/>
          </a:prstGeom>
        </p:spPr>
      </p:pic>
      <p:pic>
        <p:nvPicPr>
          <p:cNvPr id="13" name="Thang 7 am di xuo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09553" y="373507"/>
            <a:ext cx="349047" cy="3490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0258" y="145969"/>
            <a:ext cx="621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74013" y="2328872"/>
            <a:ext cx="431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42621" y="2344862"/>
            <a:ext cx="431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03041" y="2332356"/>
            <a:ext cx="431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46318" y="2332306"/>
            <a:ext cx="434402" cy="66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29852" y="2294636"/>
            <a:ext cx="434402" cy="66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99556" y="2307344"/>
            <a:ext cx="434402" cy="66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32266" y="2294837"/>
            <a:ext cx="434402" cy="66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721327" y="2295952"/>
            <a:ext cx="434402" cy="66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12575" y="2820779"/>
            <a:ext cx="818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07249" y="2830574"/>
            <a:ext cx="818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01923" y="2840369"/>
            <a:ext cx="818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96596" y="2850164"/>
            <a:ext cx="897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69455" y="2845813"/>
            <a:ext cx="897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142314" y="2841462"/>
            <a:ext cx="897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15173" y="2837111"/>
            <a:ext cx="897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888032" y="2832760"/>
            <a:ext cx="897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Content Placeholder 3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0" t="74028" r="9119" b="21559"/>
          <a:stretch/>
        </p:blipFill>
        <p:spPr bwMode="auto">
          <a:xfrm>
            <a:off x="830258" y="4186954"/>
            <a:ext cx="10131013" cy="152835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/>
          <p:cNvSpPr txBox="1"/>
          <p:nvPr/>
        </p:nvSpPr>
        <p:spPr>
          <a:xfrm>
            <a:off x="1098431" y="5692866"/>
            <a:ext cx="431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427459" y="5696350"/>
            <a:ext cx="431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854270" y="5658630"/>
            <a:ext cx="434402" cy="66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545745" y="5659946"/>
            <a:ext cx="434402" cy="66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36993" y="6184773"/>
            <a:ext cx="818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126341" y="6204363"/>
            <a:ext cx="818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593873" y="6209807"/>
            <a:ext cx="897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712450" y="6196754"/>
            <a:ext cx="897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93626" y="3460371"/>
            <a:ext cx="3251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41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0" t="74028" r="9119" b="21559"/>
          <a:stretch/>
        </p:blipFill>
        <p:spPr bwMode="auto">
          <a:xfrm>
            <a:off x="1005840" y="822960"/>
            <a:ext cx="10131013" cy="152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3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1" t="83258" r="7928" b="13407"/>
          <a:stretch/>
        </p:blipFill>
        <p:spPr bwMode="auto">
          <a:xfrm>
            <a:off x="2626036" y="4627406"/>
            <a:ext cx="8168960" cy="11295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30258" y="3673767"/>
            <a:ext cx="621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49506" y="4920472"/>
            <a:ext cx="386535" cy="386535"/>
          </a:xfrm>
          <a:prstGeom prst="rect">
            <a:avLst/>
          </a:prstGeom>
        </p:spPr>
      </p:pic>
      <p:pic>
        <p:nvPicPr>
          <p:cNvPr id="12" name="Thang 7 am đi l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7558" y="2058245"/>
            <a:ext cx="477499" cy="477499"/>
          </a:xfrm>
          <a:prstGeom prst="rect">
            <a:avLst/>
          </a:prstGeom>
        </p:spPr>
      </p:pic>
      <p:pic>
        <p:nvPicPr>
          <p:cNvPr id="13" name="Thang 7 am di xuo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09553" y="373507"/>
            <a:ext cx="349047" cy="3490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0258" y="145969"/>
            <a:ext cx="621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74013" y="2328872"/>
            <a:ext cx="431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42621" y="2344862"/>
            <a:ext cx="431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03041" y="2332356"/>
            <a:ext cx="431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46318" y="2332306"/>
            <a:ext cx="434402" cy="66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29852" y="2294636"/>
            <a:ext cx="434402" cy="66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99556" y="2307344"/>
            <a:ext cx="434402" cy="66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32266" y="2294837"/>
            <a:ext cx="434402" cy="66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721327" y="2295952"/>
            <a:ext cx="434402" cy="66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12575" y="2820779"/>
            <a:ext cx="818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07249" y="2830574"/>
            <a:ext cx="818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01923" y="2840369"/>
            <a:ext cx="818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96596" y="2850164"/>
            <a:ext cx="897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69455" y="2845813"/>
            <a:ext cx="897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142314" y="2841462"/>
            <a:ext cx="897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15173" y="2837111"/>
            <a:ext cx="897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888032" y="2832760"/>
            <a:ext cx="897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38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4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4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2567</TotalTime>
  <Words>297</Words>
  <Application>Microsoft Office PowerPoint</Application>
  <PresentationFormat>Widescreen</PresentationFormat>
  <Paragraphs>191</Paragraphs>
  <Slides>11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BICHKIEN</cp:lastModifiedBy>
  <cp:revision>272</cp:revision>
  <dcterms:created xsi:type="dcterms:W3CDTF">2022-01-22T16:20:37Z</dcterms:created>
  <dcterms:modified xsi:type="dcterms:W3CDTF">2026-03-02T02:54:00Z</dcterms:modified>
</cp:coreProperties>
</file>