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8" r:id="rId3"/>
    <p:sldId id="259" r:id="rId4"/>
    <p:sldId id="311" r:id="rId5"/>
    <p:sldId id="315" r:id="rId6"/>
    <p:sldId id="305" r:id="rId7"/>
    <p:sldId id="316" r:id="rId8"/>
    <p:sldId id="303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3825" autoAdjust="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D02E-0414-4BEB-872B-7E9FDEC775C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D690-DBF4-4AD7-8534-207A20A1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837793" y="229394"/>
            <a:ext cx="8050696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5" name="Rectangle 13"/>
          <p:cNvSpPr>
            <a:spLocks/>
          </p:cNvSpPr>
          <p:nvPr/>
        </p:nvSpPr>
        <p:spPr bwMode="auto">
          <a:xfrm>
            <a:off x="308113" y="1820861"/>
            <a:ext cx="11728174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NHẠC CỤ GIAI ĐIỆU: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SÁO RECORDER 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2585545" y="1278620"/>
            <a:ext cx="2584174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24</a:t>
            </a:r>
          </a:p>
        </p:txBody>
      </p:sp>
      <p:pic>
        <p:nvPicPr>
          <p:cNvPr id="7" name="Picture 15" descr="792px-Vietnamese_Music_Logo_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96888"/>
            <a:ext cx="99598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9183"/>
            <a:ext cx="1152939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2543859"/>
            <a:ext cx="1143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TẬP: BÀI HÁT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 LUCIA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69607" y="3590022"/>
            <a:ext cx="6566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ÂM NHẠC 7 TRANG 49 </a:t>
            </a:r>
          </a:p>
        </p:txBody>
      </p:sp>
    </p:spTree>
    <p:extLst>
      <p:ext uri="{BB962C8B-B14F-4D97-AF65-F5344CB8AC3E}">
        <p14:creationId xmlns:p14="http://schemas.microsoft.com/office/powerpoint/2010/main" val="216299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6830" r="302" b="72273"/>
          <a:stretch/>
        </p:blipFill>
        <p:spPr bwMode="auto">
          <a:xfrm>
            <a:off x="1554392" y="552116"/>
            <a:ext cx="10534757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566" y="0"/>
            <a:ext cx="1014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Santa Lucia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 Ý)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46</a:t>
            </a:r>
          </a:p>
        </p:txBody>
      </p:sp>
      <p:pic>
        <p:nvPicPr>
          <p:cNvPr id="6" name="Picture 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t="37181" r="763" b="49729"/>
          <a:stretch/>
        </p:blipFill>
        <p:spPr bwMode="auto">
          <a:xfrm>
            <a:off x="117566" y="1949842"/>
            <a:ext cx="11971582" cy="9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t="58701" r="306" b="29767"/>
          <a:stretch/>
        </p:blipFill>
        <p:spPr bwMode="auto">
          <a:xfrm>
            <a:off x="-104504" y="3512204"/>
            <a:ext cx="12193652" cy="10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" t="78026" r="763" b="7325"/>
          <a:stretch/>
        </p:blipFill>
        <p:spPr bwMode="auto">
          <a:xfrm>
            <a:off x="117565" y="5130295"/>
            <a:ext cx="11971583" cy="12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3685" y="1344849"/>
            <a:ext cx="954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3684" y="1647346"/>
            <a:ext cx="954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077" y="2734324"/>
            <a:ext cx="1100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3077" y="3123264"/>
            <a:ext cx="1100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qua.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3077" y="4399962"/>
            <a:ext cx="1100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con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3077" y="4733943"/>
            <a:ext cx="1100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ca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3077" y="6277116"/>
            <a:ext cx="1100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    ta     Lu     ci     a.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San       ta           Lu     ci      a.</a:t>
            </a:r>
          </a:p>
        </p:txBody>
      </p:sp>
      <p:sp>
        <p:nvSpPr>
          <p:cNvPr id="3" name="Oval 2"/>
          <p:cNvSpPr/>
          <p:nvPr/>
        </p:nvSpPr>
        <p:spPr>
          <a:xfrm>
            <a:off x="2590982" y="552116"/>
            <a:ext cx="409903" cy="868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760626" y="1923834"/>
            <a:ext cx="409903" cy="868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7974" y="3568135"/>
            <a:ext cx="409903" cy="868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33963" y="5330980"/>
            <a:ext cx="409903" cy="868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300066" y="1900626"/>
            <a:ext cx="328521" cy="11078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801316" y="467854"/>
            <a:ext cx="328521" cy="11078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361988" y="1944037"/>
            <a:ext cx="328521" cy="11078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801316" y="3500857"/>
            <a:ext cx="328521" cy="11078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31389" y="5189387"/>
            <a:ext cx="328521" cy="11078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199" y="114300"/>
            <a:ext cx="3916017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Recoder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2248" y="647198"/>
            <a:ext cx="70832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200F3-1590-A50B-2A5C-0FF2B291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9" t="20425" r="45407" b="17577"/>
          <a:stretch/>
        </p:blipFill>
        <p:spPr>
          <a:xfrm>
            <a:off x="0" y="1180096"/>
            <a:ext cx="6606210" cy="2716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BA9A1-817D-A62A-C15D-F4DDEF8F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116" t="15717"/>
          <a:stretch/>
        </p:blipFill>
        <p:spPr>
          <a:xfrm>
            <a:off x="6732104" y="1025070"/>
            <a:ext cx="5334002" cy="3473720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449" y="4179754"/>
            <a:ext cx="447740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D1: 0123 456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62276" y="4839417"/>
            <a:ext cx="848482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99566" y="4854547"/>
            <a:ext cx="75126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2749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711" y="5537132"/>
            <a:ext cx="2021320" cy="114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94" t="32534" r="50197" b="31178"/>
          <a:stretch/>
        </p:blipFill>
        <p:spPr>
          <a:xfrm>
            <a:off x="163449" y="1180096"/>
            <a:ext cx="6138245" cy="33504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10322" t="8081" r="38126" b="22562"/>
          <a:stretch/>
        </p:blipFill>
        <p:spPr>
          <a:xfrm rot="428459">
            <a:off x="7532171" y="-1902536"/>
            <a:ext cx="1850063" cy="8505110"/>
          </a:xfrm>
          <a:prstGeom prst="rect">
            <a:avLst/>
          </a:prstGeom>
        </p:spPr>
      </p:pic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870967" y="4788317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2934130" y="4788317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848" y="54733"/>
            <a:ext cx="446410" cy="276183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1245" y="0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/>
          <a:srcRect l="-334" t="5658" r="18427"/>
          <a:stretch/>
        </p:blipFill>
        <p:spPr>
          <a:xfrm>
            <a:off x="6538031" y="-689901"/>
            <a:ext cx="682687" cy="364309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917142" y="4386156"/>
            <a:ext cx="34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31633" y="4390637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56425" y="4390275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20938" y="4393444"/>
            <a:ext cx="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52502" y="4377678"/>
            <a:ext cx="47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90280" y="4377678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693342" y="4388267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878960" y="4792648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942123" y="4792648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925135" y="4390487"/>
            <a:ext cx="34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139626" y="4394968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364418" y="4394606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828931" y="4397775"/>
            <a:ext cx="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60495" y="4382009"/>
            <a:ext cx="47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298273" y="4382009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701335" y="4392598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199" y="114300"/>
            <a:ext cx="3916017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Recoder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2248" y="647198"/>
            <a:ext cx="70832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82085" y="341906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085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2.59259E-6 L 0.73867 -0.09445 " pathEditMode="relative" rAng="0" ptsTypes="AA">
                                      <p:cBhvr>
                                        <p:cTn id="136" dur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8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4.07407E-6 L 0.50847 -0.38079 " pathEditMode="relative" rAng="0" ptsTypes="AA">
                                      <p:cBhvr>
                                        <p:cTn id="140" dur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463 L 0.48828 -0.29745 " pathEditMode="relative" rAng="0" ptsTypes="AA">
                                      <p:cBhvr>
                                        <p:cTn id="144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3009 L 0.46654 -0.17847 " pathEditMode="relative" rAng="0" ptsTypes="AA">
                                      <p:cBhvr>
                                        <p:cTn id="148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3.33333E-6 L 0.41836 -0.04722 " pathEditMode="relative" rAng="0" ptsTypes="AA">
                                      <p:cBhvr>
                                        <p:cTn id="152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0694 L 0.40339 0.08148 " pathEditMode="relative" rAng="0" ptsTypes="AA">
                                      <p:cBhvr>
                                        <p:cTn id="156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2083 L 0.3651 0.17986 " pathEditMode="relative" rAng="0" ptsTypes="AA">
                                      <p:cBhvr>
                                        <p:cTn id="160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794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6934550"/>
            <a:ext cx="12192000" cy="61530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0322" t="8082" r="38126" b="15788"/>
          <a:stretch/>
        </p:blipFill>
        <p:spPr>
          <a:xfrm rot="428459">
            <a:off x="10073549" y="-3247884"/>
            <a:ext cx="1850063" cy="933564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59" y="-1721984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-334" t="5658" r="18427"/>
          <a:stretch/>
        </p:blipFill>
        <p:spPr>
          <a:xfrm>
            <a:off x="7551174" y="-2870356"/>
            <a:ext cx="508729" cy="2714786"/>
          </a:xfrm>
          <a:prstGeom prst="rect">
            <a:avLst/>
          </a:prstGeom>
        </p:spPr>
      </p:pic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742132" y="0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820629" y="0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70140" y="72270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23869" y="707888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0123 4567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1684" y="1352223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32456" y="198608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64737" y="326332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11684" y="2612301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00453" y="4668667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19621" y="389606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77769" y="5261433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94372" y="1349322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364875" y="1990756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335378" y="2632190"/>
            <a:ext cx="1775209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1313259" y="3225336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285054" y="3890914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 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256849" y="4556492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255659" y="5827607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8299332" y="1610733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92068" y="1163873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44075" y="1924636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584619" y="2779840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9239" y="3711479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23719" y="1972933"/>
            <a:ext cx="4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29563" y="436444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85326" y="4369108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86033" y="5253604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933" y="3692762"/>
            <a:ext cx="6563584" cy="1903338"/>
          </a:xfrm>
          <a:prstGeom prst="rect">
            <a:avLst/>
          </a:prstGeom>
        </p:spPr>
      </p:pic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57501" y="5828807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237547" y="5229364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</p:spTree>
    <p:extLst>
      <p:ext uri="{BB962C8B-B14F-4D97-AF65-F5344CB8AC3E}">
        <p14:creationId xmlns:p14="http://schemas.microsoft.com/office/powerpoint/2010/main" val="41255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CA727-3414-2CF1-B1FC-00CE3824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28"/>
          <a:stretch/>
        </p:blipFill>
        <p:spPr>
          <a:xfrm>
            <a:off x="24667" y="1351721"/>
            <a:ext cx="12142665" cy="5088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B43B23-62EE-A76C-53D8-D53F84B8B0D3}"/>
              </a:ext>
            </a:extLst>
          </p:cNvPr>
          <p:cNvSpPr txBox="1"/>
          <p:nvPr/>
        </p:nvSpPr>
        <p:spPr>
          <a:xfrm>
            <a:off x="202040" y="301487"/>
            <a:ext cx="355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9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CA727-3414-2CF1-B1FC-00CE3824F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" t="14120" b="33872"/>
          <a:stretch/>
        </p:blipFill>
        <p:spPr>
          <a:xfrm>
            <a:off x="0" y="692030"/>
            <a:ext cx="12047113" cy="2000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B43B23-62EE-A76C-53D8-D53F84B8B0D3}"/>
              </a:ext>
            </a:extLst>
          </p:cNvPr>
          <p:cNvSpPr txBox="1"/>
          <p:nvPr/>
        </p:nvSpPr>
        <p:spPr>
          <a:xfrm>
            <a:off x="205673" y="-108910"/>
            <a:ext cx="349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06453" y="2875012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1514" y="2853247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52624" y="2853247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91266" y="2852133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0441" y="2835563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72880" y="2874751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70679" y="2894890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54101" y="2909557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79884" y="2802569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50650" y="2841951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44306" y="3365977"/>
            <a:ext cx="80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37702" y="3385779"/>
            <a:ext cx="80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016730" y="3345761"/>
            <a:ext cx="679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140194" y="3420540"/>
            <a:ext cx="10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08882" y="3522238"/>
            <a:ext cx="10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149306" y="3341829"/>
            <a:ext cx="10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91265" y="3340170"/>
            <a:ext cx="70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70594" y="3503491"/>
            <a:ext cx="70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67790" y="3385779"/>
            <a:ext cx="68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15320" y="3386153"/>
            <a:ext cx="957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20279" y="2909557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33968" y="3385779"/>
            <a:ext cx="68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903657" y="2909557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917346" y="3385779"/>
            <a:ext cx="68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503917" y="2881841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517606" y="3358063"/>
            <a:ext cx="68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137039" y="1369798"/>
            <a:ext cx="174475" cy="1653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D5ACA727-3414-2CF1-B1FC-00CE3824F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" t="72979" b="1834"/>
          <a:stretch/>
        </p:blipFill>
        <p:spPr>
          <a:xfrm>
            <a:off x="145320" y="4317119"/>
            <a:ext cx="11963761" cy="1184846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H="1">
            <a:off x="1792562" y="4048056"/>
            <a:ext cx="174475" cy="1653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85926" y="5505658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75962" y="5505658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81023" y="5483893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02865" y="5483893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40287" y="5482779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94807" y="5482779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667406" y="5482779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684341" y="5488623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78724" y="5525536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42439" y="5502657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83129" y="5432601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359305" y="5472597"/>
            <a:ext cx="71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78812" y="5996623"/>
            <a:ext cx="80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13815" y="5996623"/>
            <a:ext cx="80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465976" y="5937385"/>
            <a:ext cx="80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48629" y="5937385"/>
            <a:ext cx="79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49381" y="5991330"/>
            <a:ext cx="10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85949" y="5937385"/>
            <a:ext cx="10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460537" y="5965583"/>
            <a:ext cx="10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799920" y="5931060"/>
            <a:ext cx="70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49260" y="5955701"/>
            <a:ext cx="70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35718" y="6017783"/>
            <a:ext cx="68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92657" y="5938693"/>
            <a:ext cx="68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688057" y="5949237"/>
            <a:ext cx="10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8135023" y="4150236"/>
            <a:ext cx="174475" cy="1653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1768970" y="4179134"/>
            <a:ext cx="174475" cy="1653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0730" b="18893"/>
          <a:stretch>
            <a:fillRect/>
          </a:stretch>
        </p:blipFill>
        <p:spPr bwMode="auto">
          <a:xfrm rot="20411539">
            <a:off x="1101273" y="352684"/>
            <a:ext cx="1186547" cy="8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D3C7D-9CF1-CEBE-DC73-EEBFF9028AF0}"/>
              </a:ext>
            </a:extLst>
          </p:cNvPr>
          <p:cNvSpPr/>
          <p:nvPr/>
        </p:nvSpPr>
        <p:spPr>
          <a:xfrm>
            <a:off x="2102126" y="894786"/>
            <a:ext cx="7696200" cy="167282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FF50D-33C3-A237-C396-77E2A9882BD0}"/>
              </a:ext>
            </a:extLst>
          </p:cNvPr>
          <p:cNvSpPr txBox="1"/>
          <p:nvPr/>
        </p:nvSpPr>
        <p:spPr>
          <a:xfrm>
            <a:off x="800054" y="2657062"/>
            <a:ext cx="11312433" cy="213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SGK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ÔN TẬP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KÌ II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 + 6</a:t>
            </a:r>
          </a:p>
        </p:txBody>
      </p:sp>
    </p:spTree>
    <p:extLst>
      <p:ext uri="{BB962C8B-B14F-4D97-AF65-F5344CB8AC3E}">
        <p14:creationId xmlns:p14="http://schemas.microsoft.com/office/powerpoint/2010/main" val="28089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767" y="42137"/>
            <a:ext cx="8761280" cy="6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315</Words>
  <Application>Microsoft Office PowerPoint</Application>
  <PresentationFormat>Widescreen</PresentationFormat>
  <Paragraphs>124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II. Sáo Recoder</vt:lpstr>
      <vt:lpstr>II. Sáo Recoder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76</cp:revision>
  <dcterms:created xsi:type="dcterms:W3CDTF">2023-02-27T01:58:21Z</dcterms:created>
  <dcterms:modified xsi:type="dcterms:W3CDTF">2026-03-09T14:33:49Z</dcterms:modified>
</cp:coreProperties>
</file>