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360" r:id="rId2"/>
    <p:sldId id="7359" r:id="rId3"/>
    <p:sldId id="7365" r:id="rId4"/>
    <p:sldId id="7367" r:id="rId5"/>
    <p:sldId id="7366" r:id="rId6"/>
    <p:sldId id="7363" r:id="rId7"/>
    <p:sldId id="7370" r:id="rId8"/>
    <p:sldId id="7372" r:id="rId9"/>
    <p:sldId id="7373" r:id="rId10"/>
    <p:sldId id="7364" r:id="rId11"/>
    <p:sldId id="25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Z" initials="A" lastIdx="2" clrIdx="0">
    <p:extLst>
      <p:ext uri="{19B8F6BF-5375-455C-9EA6-DF929625EA0E}">
        <p15:presenceInfo xmlns:p15="http://schemas.microsoft.com/office/powerpoint/2012/main" userId="ASUS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DFBC-F1A5-4DFF-8A27-210AF42BC355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4692-4831-4400-8E29-CB7EFE1B2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3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6821-BA63-1831-6210-E11762E99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115CB-BD3E-82D4-A513-65B2248A1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4D90D-D7FC-5E58-90C1-9CF88FA24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9DD15-1EC1-4EB8-153B-22F9C472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43721-510B-4B74-4832-97B63D9E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C0D8-6CAD-FEEA-FC28-C89D762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672FF-E45B-EB2A-33A6-7AC1E105A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16B2-BCCE-BA6E-3975-DE5D405A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93491-51E4-1EE7-B0AB-47476561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F32D-695B-5641-D3F0-562EF25B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84CC8-80D6-F1A1-8D55-3C4F91BB3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25D53-C2DB-0D68-70A0-4744C0F00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B159-3AD5-8F86-22F4-0EB142B3D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D2B6-2927-C93F-C660-2144AFDD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02CF3-771C-8CF0-C9A8-456B145D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9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4DA5-982C-929E-2E0F-B918A377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A90F-4E55-B8CD-E365-86B82309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1B5D-5521-EE25-640A-F27BCE3E1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C8C5B-D6EA-9E44-8F74-2EDC2F2E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A773-20E4-BC45-81C6-D7413EC8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7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665C-B3E5-E502-CA18-117D31DD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2D305-530D-88BF-C06C-43501FE68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6893-CBDF-80EB-EBDE-67756C97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A7B51-0C75-013A-7D86-F9B9E0A8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6BC47-B777-F122-3C13-C57DDF21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5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24A9-724D-DE18-D626-29A0D22E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0B588-C4D6-1BC6-E798-2EF16E59A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12291-628D-F701-FFAC-5870FEA06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D1B46-7FCD-AA01-7D69-824BF49C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8DD90-B1FB-FD5D-BAA1-5E5D4891D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37AB5-40B6-7012-5A11-7BCEF145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6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69A6-5F7B-4906-8F60-E75E1AFC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87D8-EF69-46FA-FB7F-8600F7FB6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3903F-1565-AEBD-71D5-884351D8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0F815-60DF-36DE-10B7-EBC998A30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22F76-7A93-24FB-A1C0-54351A5A1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2C412-0EFA-213C-B032-7C767256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54A31-F176-CF0A-7984-0BC4A061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4EFEF-EB47-AF1E-3038-D2B9F7B8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6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0F30-AA5B-FDEB-1954-83F55303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B626B-768A-4BBF-DD1D-4E64D756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82FC-0190-6BB1-AB38-27C6948C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23EFF-8B91-5960-35AD-BCC8A22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9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154E-A84A-7C79-E6EC-A7CC1DE2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00C69-CB54-604E-83CF-639462B7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FAE3D-0F88-D924-D9CD-2F6C2B92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C16D-4385-8088-9710-3844F285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15D1-028A-1507-69A1-BF60E7B2A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74541-E964-6C1B-5D63-D0CB7098C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328BF-567E-4723-4D38-24744D06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DC1EE-64D4-B0B1-F9E0-01CE1CF3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8B3E1-138F-090F-4D79-0A6C81F3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F587-E30B-3E71-0F21-B3DC8D3F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622CB-2E27-AB5F-8F05-5412285E5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A8C21-6F7D-72DA-7221-A50618AFA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BCDA-9B53-3B66-E1CD-EC6F0A7F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20F0-839F-8860-4F94-0E0672F4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0B604-B275-3828-1F64-FBAEEED5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5CC5B-0AC9-9B09-A400-460FE50E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18879-FF74-050E-FD6A-74EBAF9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C438-EC86-5D47-0AD1-89D457CE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E9D-A00C-46DB-BEE9-5DD8438DC89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399E-FFF0-8079-372A-B71DC72B9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A8CF-5F6C-7905-162A-EDB6837FD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36F8-CF8B-4740-96A4-F850FC10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1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GIAO%20AN%20%2023-24\2.%20GIAO%20AN%20PP%20AM%20NHAC%2023-24\LOP%208\Tiet%2024%20Chu%20de%206\Torna%20a%20Sorrento%20(Come%20Back%20to%20Sorrento).mp4" TargetMode="External"/><Relationship Id="rId1" Type="http://schemas.microsoft.com/office/2007/relationships/media" Target="file:///G:\GIAO%20AN%20%2023-24\2.%20GIAO%20AN%20PP%20AM%20NHAC%2023-24\LOP%208\Tiet%2024%20Chu%20de%206\Torna%20a%20Sorrento%20(Come%20Back%20to%20Sorrento).mp4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66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C1FD76-E734-0469-9904-5D064214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380"/>
            <a:ext cx="12093974" cy="5379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0CF255-53A6-7F69-C54C-CE63181CEFDD}"/>
              </a:ext>
            </a:extLst>
          </p:cNvPr>
          <p:cNvSpPr txBox="1"/>
          <p:nvPr/>
        </p:nvSpPr>
        <p:spPr>
          <a:xfrm>
            <a:off x="683448" y="0"/>
            <a:ext cx="7605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GB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FB5-A6F1-D19E-E480-B59F81AEE4A0}"/>
              </a:ext>
            </a:extLst>
          </p:cNvPr>
          <p:cNvSpPr txBox="1"/>
          <p:nvPr/>
        </p:nvSpPr>
        <p:spPr>
          <a:xfrm>
            <a:off x="7287698" y="1548173"/>
            <a:ext cx="1000896" cy="71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908323" y="1833548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20432" y="1904690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460090" y="3421180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432738" y="1833547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41058" y="3436591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04239" y="3421179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108273" y="3490804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47383" y="5105977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56154" y="4958493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53460" y="4871315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288593" y="4871315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385906" y="4944196"/>
            <a:ext cx="324465" cy="12536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61596" y="3057250"/>
            <a:ext cx="246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son </a:t>
            </a:r>
            <a:r>
              <a:rPr lang="en-US" sz="3600" dirty="0" err="1"/>
              <a:t>son</a:t>
            </a:r>
            <a:r>
              <a:rPr lang="en-US" sz="3600" dirty="0"/>
              <a:t> ĐÔ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1976" y="2986956"/>
            <a:ext cx="35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Son ĐÔ </a:t>
            </a:r>
            <a:r>
              <a:rPr lang="en-US" sz="3600" dirty="0" err="1"/>
              <a:t>si</a:t>
            </a:r>
            <a:r>
              <a:rPr lang="en-US" sz="3600" dirty="0"/>
              <a:t>   la    </a:t>
            </a:r>
            <a:r>
              <a:rPr lang="en-US" sz="3600" dirty="0" err="1"/>
              <a:t>si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496352" y="2925577"/>
            <a:ext cx="443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RẾ ĐÔ   </a:t>
            </a:r>
            <a:r>
              <a:rPr lang="en-US" sz="3600" dirty="0" err="1"/>
              <a:t>si</a:t>
            </a:r>
            <a:r>
              <a:rPr lang="en-US" sz="3600" dirty="0"/>
              <a:t>   la ĐÔ </a:t>
            </a:r>
            <a:r>
              <a:rPr lang="en-US" sz="3600" dirty="0" err="1"/>
              <a:t>si</a:t>
            </a:r>
            <a:r>
              <a:rPr lang="en-US" sz="3600" dirty="0"/>
              <a:t>  la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561" y="4351626"/>
            <a:ext cx="107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1344" y="4325149"/>
            <a:ext cx="247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son la    </a:t>
            </a:r>
            <a:r>
              <a:rPr lang="en-US" sz="3600" dirty="0" err="1"/>
              <a:t>la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716221" y="4312162"/>
            <a:ext cx="399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son </a:t>
            </a:r>
            <a:r>
              <a:rPr lang="en-US" sz="3600" dirty="0" err="1"/>
              <a:t>son</a:t>
            </a:r>
            <a:r>
              <a:rPr lang="en-US" sz="3600" dirty="0"/>
              <a:t> </a:t>
            </a:r>
            <a:r>
              <a:rPr lang="en-US" sz="3600" dirty="0" err="1"/>
              <a:t>pha</a:t>
            </a:r>
            <a:r>
              <a:rPr lang="en-US" sz="3600" dirty="0"/>
              <a:t> mi </a:t>
            </a:r>
            <a:r>
              <a:rPr lang="en-US" sz="3600" dirty="0" err="1"/>
              <a:t>pha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351876" y="4310545"/>
            <a:ext cx="229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pha</a:t>
            </a:r>
            <a:r>
              <a:rPr lang="en-US" sz="3600" dirty="0"/>
              <a:t> la son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51982" y="4383055"/>
            <a:ext cx="293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pha</a:t>
            </a:r>
            <a:r>
              <a:rPr lang="en-US" sz="3600" dirty="0"/>
              <a:t> </a:t>
            </a:r>
            <a:r>
              <a:rPr lang="en-US" sz="3600" dirty="0" err="1"/>
              <a:t>pha</a:t>
            </a:r>
            <a:r>
              <a:rPr lang="en-US" sz="3600" dirty="0"/>
              <a:t> mi </a:t>
            </a:r>
            <a:r>
              <a:rPr lang="en-US" sz="3600" dirty="0" err="1"/>
              <a:t>rề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732913" y="5821279"/>
            <a:ext cx="83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10483" y="5850128"/>
            <a:ext cx="247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son la    </a:t>
            </a:r>
            <a:r>
              <a:rPr lang="en-US" sz="3600" dirty="0" err="1"/>
              <a:t>la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295838" y="5897194"/>
            <a:ext cx="399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son </a:t>
            </a:r>
            <a:r>
              <a:rPr lang="en-US" sz="3600" dirty="0" err="1"/>
              <a:t>son</a:t>
            </a:r>
            <a:r>
              <a:rPr lang="en-US" sz="3600" dirty="0"/>
              <a:t> </a:t>
            </a:r>
            <a:r>
              <a:rPr lang="en-US" sz="3600" dirty="0" err="1"/>
              <a:t>pha</a:t>
            </a:r>
            <a:r>
              <a:rPr lang="en-US" sz="3600" dirty="0"/>
              <a:t> mi </a:t>
            </a:r>
            <a:r>
              <a:rPr lang="en-US" sz="3600" dirty="0" err="1"/>
              <a:t>pha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7002057" y="5940136"/>
            <a:ext cx="135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 son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05696" y="5940136"/>
            <a:ext cx="40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pha</a:t>
            </a:r>
            <a:r>
              <a:rPr lang="en-US" sz="3600" dirty="0"/>
              <a:t> </a:t>
            </a:r>
            <a:r>
              <a:rPr lang="en-US" sz="3600" dirty="0" err="1"/>
              <a:t>pha</a:t>
            </a:r>
            <a:r>
              <a:rPr lang="en-US" sz="3600" dirty="0"/>
              <a:t> mi </a:t>
            </a:r>
            <a:r>
              <a:rPr lang="en-US" sz="3600" dirty="0" err="1"/>
              <a:t>rề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122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mầm non đẹp với thiết kế vui nhộn và sáng tạo">
            <a:extLst>
              <a:ext uri="{FF2B5EF4-FFF2-40B4-BE49-F238E27FC236}">
                <a16:creationId xmlns:a16="http://schemas.microsoft.com/office/drawing/2014/main" id="{A9183DB5-C2C4-DA68-7599-9D4058AB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951" y="-1526514"/>
            <a:ext cx="13875026" cy="94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B97183-4B42-1FBE-EF6D-97F5EA3BD719}"/>
              </a:ext>
            </a:extLst>
          </p:cNvPr>
          <p:cNvSpPr txBox="1"/>
          <p:nvPr/>
        </p:nvSpPr>
        <p:spPr>
          <a:xfrm>
            <a:off x="609600" y="1736042"/>
            <a:ext cx="10787270" cy="2062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Gam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GB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4267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endParaRPr lang="en-GB" sz="4267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2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2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GB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426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67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Suriento</a:t>
            </a:r>
            <a:endParaRPr lang="en-US" sz="37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C5663B-B5F5-FBB8-D43F-65A5E59B4DF7}"/>
              </a:ext>
            </a:extLst>
          </p:cNvPr>
          <p:cNvSpPr txBox="1"/>
          <p:nvPr/>
        </p:nvSpPr>
        <p:spPr>
          <a:xfrm>
            <a:off x="1816683" y="1129439"/>
            <a:ext cx="7830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EF3A5-06CC-BDAA-7B1C-25D1594FD011}"/>
              </a:ext>
            </a:extLst>
          </p:cNvPr>
          <p:cNvSpPr txBox="1"/>
          <p:nvPr/>
        </p:nvSpPr>
        <p:spPr>
          <a:xfrm>
            <a:off x="6117111" y="3655953"/>
            <a:ext cx="5170854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267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267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GB" sz="4267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GB" sz="4267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48 - 49</a:t>
            </a:r>
            <a:endParaRPr lang="en-US" sz="37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8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22627" r="7014" b="63387"/>
          <a:stretch/>
        </p:blipFill>
        <p:spPr bwMode="auto">
          <a:xfrm>
            <a:off x="2057401" y="1273253"/>
            <a:ext cx="8444372" cy="7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43007" r="7246" b="43007"/>
          <a:stretch/>
        </p:blipFill>
        <p:spPr bwMode="auto">
          <a:xfrm>
            <a:off x="1752600" y="2566101"/>
            <a:ext cx="8915377" cy="81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64585" r="7712" b="17708"/>
          <a:stretch/>
        </p:blipFill>
        <p:spPr bwMode="auto">
          <a:xfrm>
            <a:off x="1704109" y="3733801"/>
            <a:ext cx="8797664" cy="10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5888" y="0"/>
            <a:ext cx="4350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Su-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-en-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3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7927" y="564178"/>
            <a:ext cx="197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I-ta-li-a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6688" y="838200"/>
            <a:ext cx="275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438400" y="1254184"/>
            <a:ext cx="685800" cy="669927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891A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DEC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0088" y="2057401"/>
            <a:ext cx="755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la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gray">
          <a:xfrm>
            <a:off x="9809018" y="1733751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1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gray">
          <a:xfrm>
            <a:off x="6279587" y="2438400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2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3501743" y="3747577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3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gray">
          <a:xfrm>
            <a:off x="9379527" y="4226222"/>
            <a:ext cx="858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DDDDD"/>
                    </a:gs>
                    <a:gs pos="50000">
                      <a:srgbClr val="F3F3F3"/>
                    </a:gs>
                    <a:gs pos="100000">
                      <a:srgbClr val="DDDDDD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 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1605" y="4518611"/>
            <a:ext cx="755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1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ta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ca.      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38381" r="14924" b="30809"/>
          <a:stretch/>
        </p:blipFill>
        <p:spPr bwMode="auto">
          <a:xfrm>
            <a:off x="2660088" y="5493196"/>
            <a:ext cx="5798113" cy="83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orna a Sorrento (Come Back to Sorrento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062" y="5100638"/>
            <a:ext cx="122396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9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 animBg="1"/>
      <p:bldP spid="15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4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+ hình nền powerpoint xanh lá (green) đẹp, tươi mát">
            <a:extLst>
              <a:ext uri="{FF2B5EF4-FFF2-40B4-BE49-F238E27FC236}">
                <a16:creationId xmlns:a16="http://schemas.microsoft.com/office/drawing/2014/main" id="{EF94C5E0-5DAB-C4B1-944A-67A3218A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DD976-1242-2CC6-9D2E-1B39D88C701B}"/>
              </a:ext>
            </a:extLst>
          </p:cNvPr>
          <p:cNvSpPr txBox="1"/>
          <p:nvPr/>
        </p:nvSpPr>
        <p:spPr>
          <a:xfrm>
            <a:off x="2670663" y="279217"/>
            <a:ext cx="81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4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874A5-5CEF-53DD-7184-973E7793E571}"/>
              </a:ext>
            </a:extLst>
          </p:cNvPr>
          <p:cNvSpPr txBox="1"/>
          <p:nvPr/>
        </p:nvSpPr>
        <p:spPr>
          <a:xfrm>
            <a:off x="4064646" y="1414986"/>
            <a:ext cx="249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E3A22-1D4A-4CC2-5795-AFFE9D85ADB4}"/>
              </a:ext>
            </a:extLst>
          </p:cNvPr>
          <p:cNvSpPr txBox="1"/>
          <p:nvPr/>
        </p:nvSpPr>
        <p:spPr>
          <a:xfrm>
            <a:off x="1863158" y="2450123"/>
            <a:ext cx="891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04559-ABE5-FFD9-1ED0-12458AF1FCE6}"/>
              </a:ext>
            </a:extLst>
          </p:cNvPr>
          <p:cNvSpPr txBox="1"/>
          <p:nvPr/>
        </p:nvSpPr>
        <p:spPr>
          <a:xfrm>
            <a:off x="1085810" y="3429000"/>
            <a:ext cx="10465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GB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04559-ABE5-FFD9-1ED0-12458AF1FCE6}"/>
              </a:ext>
            </a:extLst>
          </p:cNvPr>
          <p:cNvSpPr txBox="1"/>
          <p:nvPr/>
        </p:nvSpPr>
        <p:spPr>
          <a:xfrm>
            <a:off x="2359743" y="5685445"/>
            <a:ext cx="788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ÂM NHẠC 8 </a:t>
            </a:r>
            <a:r>
              <a:rPr lang="en-GB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387139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0+ hình nền PowerPoint chủ đề giáo dục đẹp nhất">
            <a:extLst>
              <a:ext uri="{FF2B5EF4-FFF2-40B4-BE49-F238E27FC236}">
                <a16:creationId xmlns:a16="http://schemas.microsoft.com/office/drawing/2014/main" id="{2A1EFB49-0251-9207-9FD5-D0B0775D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313" y="-1385513"/>
            <a:ext cx="13212417" cy="85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4FAF7B-8A42-4126-95F5-6BB543AA635F}"/>
              </a:ext>
            </a:extLst>
          </p:cNvPr>
          <p:cNvSpPr txBox="1"/>
          <p:nvPr/>
        </p:nvSpPr>
        <p:spPr>
          <a:xfrm>
            <a:off x="516173" y="227199"/>
            <a:ext cx="10465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GB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E7F01-32DC-CE0C-46AA-E891402DC1DC}"/>
              </a:ext>
            </a:extLst>
          </p:cNvPr>
          <p:cNvSpPr txBox="1"/>
          <p:nvPr/>
        </p:nvSpPr>
        <p:spPr>
          <a:xfrm>
            <a:off x="5945180" y="996640"/>
            <a:ext cx="4559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Nga</a:t>
            </a:r>
          </a:p>
          <a:p>
            <a:r>
              <a:rPr lang="en-GB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Hoàng Long</a:t>
            </a:r>
          </a:p>
        </p:txBody>
      </p:sp>
    </p:spTree>
    <p:extLst>
      <p:ext uri="{BB962C8B-B14F-4D97-AF65-F5344CB8AC3E}">
        <p14:creationId xmlns:p14="http://schemas.microsoft.com/office/powerpoint/2010/main" val="33667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99+ Hình nền PowerPoint đẹp, CHUYÊN NGHIỆP nhất">
            <a:extLst>
              <a:ext uri="{FF2B5EF4-FFF2-40B4-BE49-F238E27FC236}">
                <a16:creationId xmlns:a16="http://schemas.microsoft.com/office/drawing/2014/main" id="{0B12A164-F723-3CF1-BDB6-33243DAA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9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BFCD5-5B47-F7C1-760B-0470FA3BC2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717" t="8346"/>
          <a:stretch/>
        </p:blipFill>
        <p:spPr>
          <a:xfrm>
            <a:off x="5857461" y="2636072"/>
            <a:ext cx="6002946" cy="3910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D43E5-DFC4-E45C-8610-0F5E721642AC}"/>
              </a:ext>
            </a:extLst>
          </p:cNvPr>
          <p:cNvSpPr txBox="1"/>
          <p:nvPr/>
        </p:nvSpPr>
        <p:spPr>
          <a:xfrm>
            <a:off x="463933" y="1470117"/>
            <a:ext cx="891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Pha 1 (F)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FEFB5-A6F1-D19E-E480-B59F81AEE4A0}"/>
              </a:ext>
            </a:extLst>
          </p:cNvPr>
          <p:cNvSpPr txBox="1"/>
          <p:nvPr/>
        </p:nvSpPr>
        <p:spPr>
          <a:xfrm>
            <a:off x="218767" y="2416429"/>
            <a:ext cx="518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Tay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0123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4DAA2-7302-9A3F-924F-39B58A480109}"/>
              </a:ext>
            </a:extLst>
          </p:cNvPr>
          <p:cNvSpPr txBox="1"/>
          <p:nvPr/>
        </p:nvSpPr>
        <p:spPr>
          <a:xfrm>
            <a:off x="218767" y="3899287"/>
            <a:ext cx="5188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Tay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(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467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66ADE-4BD5-7DD5-62B7-2E47A1FCFFF6}"/>
              </a:ext>
            </a:extLst>
          </p:cNvPr>
          <p:cNvSpPr txBox="1"/>
          <p:nvPr/>
        </p:nvSpPr>
        <p:spPr>
          <a:xfrm>
            <a:off x="119376" y="311426"/>
            <a:ext cx="891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Recorder</a:t>
            </a:r>
          </a:p>
        </p:txBody>
      </p:sp>
    </p:spTree>
    <p:extLst>
      <p:ext uri="{BB962C8B-B14F-4D97-AF65-F5344CB8AC3E}">
        <p14:creationId xmlns:p14="http://schemas.microsoft.com/office/powerpoint/2010/main" val="423837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mầm non tuyệt đẹp">
            <a:extLst>
              <a:ext uri="{FF2B5EF4-FFF2-40B4-BE49-F238E27FC236}">
                <a16:creationId xmlns:a16="http://schemas.microsoft.com/office/drawing/2014/main" id="{DB8F9595-77F5-D18C-12F1-A7B8C9CD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431"/>
            <a:ext cx="12192000" cy="68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D43E5-DFC4-E45C-8610-0F5E721642AC}"/>
              </a:ext>
            </a:extLst>
          </p:cNvPr>
          <p:cNvSpPr txBox="1"/>
          <p:nvPr/>
        </p:nvSpPr>
        <p:spPr>
          <a:xfrm>
            <a:off x="198462" y="334491"/>
            <a:ext cx="891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Pha 1 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FEFB5-A6F1-D19E-E480-B59F81AEE4A0}"/>
              </a:ext>
            </a:extLst>
          </p:cNvPr>
          <p:cNvSpPr txBox="1"/>
          <p:nvPr/>
        </p:nvSpPr>
        <p:spPr>
          <a:xfrm>
            <a:off x="132688" y="1239931"/>
            <a:ext cx="5737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0123  467 (</a:t>
            </a:r>
            <a:r>
              <a:rPr lang="en-GB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BFCD5-5B47-F7C1-760B-0470FA3BC2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717" t="8346"/>
          <a:stretch/>
        </p:blipFill>
        <p:spPr>
          <a:xfrm>
            <a:off x="6150987" y="1624651"/>
            <a:ext cx="6002946" cy="43724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FEFB5-A6F1-D19E-E480-B59F81AEE4A0}"/>
              </a:ext>
            </a:extLst>
          </p:cNvPr>
          <p:cNvSpPr txBox="1"/>
          <p:nvPr/>
        </p:nvSpPr>
        <p:spPr>
          <a:xfrm>
            <a:off x="1977554" y="3101530"/>
            <a:ext cx="1950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FEFB5-A6F1-D19E-E480-B59F81AEE4A0}"/>
              </a:ext>
            </a:extLst>
          </p:cNvPr>
          <p:cNvSpPr txBox="1"/>
          <p:nvPr/>
        </p:nvSpPr>
        <p:spPr>
          <a:xfrm>
            <a:off x="119983" y="4773439"/>
            <a:ext cx="2623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EFEFB5-A6F1-D19E-E480-B59F81AEE4A0}"/>
              </a:ext>
            </a:extLst>
          </p:cNvPr>
          <p:cNvSpPr txBox="1"/>
          <p:nvPr/>
        </p:nvSpPr>
        <p:spPr>
          <a:xfrm>
            <a:off x="119983" y="3684254"/>
            <a:ext cx="4521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FEFB5-A6F1-D19E-E480-B59F81AEE4A0}"/>
              </a:ext>
            </a:extLst>
          </p:cNvPr>
          <p:cNvSpPr txBox="1"/>
          <p:nvPr/>
        </p:nvSpPr>
        <p:spPr>
          <a:xfrm>
            <a:off x="84366" y="2098386"/>
            <a:ext cx="622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0123  4 (</a:t>
            </a:r>
            <a:r>
              <a:rPr lang="en-GB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GB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352442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6166544"/>
            <a:ext cx="12192000" cy="69210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4555" t="10230" r="33893" b="13029"/>
          <a:stretch/>
        </p:blipFill>
        <p:spPr>
          <a:xfrm rot="428459">
            <a:off x="7475887" y="-1906048"/>
            <a:ext cx="1850063" cy="9410658"/>
          </a:xfrm>
          <a:prstGeom prst="rect">
            <a:avLst/>
          </a:prstGeom>
        </p:spPr>
      </p:pic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776317" y="3666502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2839480" y="3666502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848" y="54733"/>
            <a:ext cx="446410" cy="276183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1245" y="0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-334" t="5658" r="18427"/>
          <a:stretch/>
        </p:blipFill>
        <p:spPr>
          <a:xfrm>
            <a:off x="6538031" y="-689901"/>
            <a:ext cx="682687" cy="364309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822492" y="3264341"/>
            <a:ext cx="34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036983" y="3268822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61775" y="3268460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726288" y="3271629"/>
            <a:ext cx="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57852" y="3255863"/>
            <a:ext cx="47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95630" y="3255863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98692" y="3266452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784310" y="3670833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847473" y="3670833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830485" y="3268672"/>
            <a:ext cx="34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044976" y="3273153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269768" y="3272791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734281" y="3275960"/>
            <a:ext cx="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06685" y="3270783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F8BFCD5-5B47-F7C1-760B-0470FA3BC2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522" t="19193" r="3201" b="11135"/>
          <a:stretch/>
        </p:blipFill>
        <p:spPr>
          <a:xfrm>
            <a:off x="3950334" y="890579"/>
            <a:ext cx="1991033" cy="246298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8BFCD5-5B47-F7C1-760B-0470FA3BC2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725" t="50413" r="22045" b="22352"/>
          <a:stretch/>
        </p:blipFill>
        <p:spPr>
          <a:xfrm>
            <a:off x="430653" y="1657869"/>
            <a:ext cx="3492974" cy="1695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57355" y="347147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37742" y="230916"/>
            <a:ext cx="370655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(F 1)</a:t>
            </a:r>
          </a:p>
        </p:txBody>
      </p:sp>
    </p:spTree>
    <p:extLst>
      <p:ext uri="{BB962C8B-B14F-4D97-AF65-F5344CB8AC3E}">
        <p14:creationId xmlns:p14="http://schemas.microsoft.com/office/powerpoint/2010/main" val="35716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00417 L 0.75364 0.05463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1.48148E-6 L 0.50768 -0.25394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463 L 0.49036 -0.15393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09 L 0.47005 -0.05023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4.07407E-6 L 0.42473 0.07176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0695 L 0.38997 0.30787 " pathEditMode="relative" rAng="0" ptsTypes="AA">
                                      <p:cBhvr>
                                        <p:cTn id="26" dur="1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2083 L 0.3431 0.45278 " pathEditMode="relative" rAng="0" ptsTypes="AA">
                                      <p:cBhvr>
                                        <p:cTn id="30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215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6" grpId="0"/>
      <p:bldP spid="97" grpId="0"/>
      <p:bldP spid="98" grpId="0"/>
      <p:bldP spid="99" grpId="0"/>
      <p:bldP spid="100" grpId="0"/>
      <p:bldP spid="101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6166544"/>
            <a:ext cx="12192000" cy="69210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4555" t="10230" r="33893" b="13029"/>
          <a:stretch/>
        </p:blipFill>
        <p:spPr>
          <a:xfrm rot="428459">
            <a:off x="7475887" y="-1906048"/>
            <a:ext cx="1850063" cy="9410658"/>
          </a:xfrm>
          <a:prstGeom prst="rect">
            <a:avLst/>
          </a:prstGeom>
        </p:spPr>
      </p:pic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776317" y="3666502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2603512" y="3666502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848" y="54733"/>
            <a:ext cx="446410" cy="276183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1245" y="0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-334" t="5658" r="18427"/>
          <a:stretch/>
        </p:blipFill>
        <p:spPr>
          <a:xfrm>
            <a:off x="6538031" y="-689901"/>
            <a:ext cx="682687" cy="364309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822492" y="3264341"/>
            <a:ext cx="34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036983" y="3268822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61775" y="3268460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726288" y="3271629"/>
            <a:ext cx="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98692" y="3266452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784310" y="3670833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596757" y="3670833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830485" y="3268672"/>
            <a:ext cx="34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044976" y="3273153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269768" y="3272791"/>
            <a:ext cx="3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734281" y="3275960"/>
            <a:ext cx="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06685" y="3270783"/>
            <a:ext cx="42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F8BFCD5-5B47-F7C1-760B-0470FA3BC2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522" t="19193" r="3201" b="11135"/>
          <a:stretch/>
        </p:blipFill>
        <p:spPr>
          <a:xfrm>
            <a:off x="3950334" y="890579"/>
            <a:ext cx="1991033" cy="246298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8BFCD5-5B47-F7C1-760B-0470FA3BC2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725" t="50413" r="22045" b="22352"/>
          <a:stretch/>
        </p:blipFill>
        <p:spPr>
          <a:xfrm>
            <a:off x="430653" y="1657869"/>
            <a:ext cx="3492974" cy="16956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047527" y="352064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G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37742" y="230916"/>
            <a:ext cx="370655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(F 1)</a:t>
            </a:r>
          </a:p>
        </p:txBody>
      </p:sp>
    </p:spTree>
    <p:extLst>
      <p:ext uri="{BB962C8B-B14F-4D97-AF65-F5344CB8AC3E}">
        <p14:creationId xmlns:p14="http://schemas.microsoft.com/office/powerpoint/2010/main" val="31200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1.48148E-6 L 0.7526 0.05579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1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1.48148E-6 L 0.50729 -0.25093 " pathEditMode="relative" rAng="0" ptsTypes="AA">
                                      <p:cBhvr>
                                        <p:cTn id="10" dur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463 L 0.49036 -0.14722 " pathEditMode="relative" rAng="0" ptsTypes="AA">
                                      <p:cBhvr>
                                        <p:cTn id="14" dur="1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426 L 0.46758 -0.03449 " pathEditMode="relative" rAng="0" ptsTypes="AA">
                                      <p:cBhvr>
                                        <p:cTn id="18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1875 L 0.42473 0.06111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398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80" grpId="0"/>
      <p:bldP spid="81" grpId="0"/>
      <p:bldP spid="82" grpId="0"/>
      <p:bldP spid="83" grpId="0"/>
      <p:bldP spid="86" grpId="0"/>
      <p:bldP spid="96" grpId="0"/>
      <p:bldP spid="97" grpId="0"/>
      <p:bldP spid="98" grpId="0"/>
      <p:bldP spid="99" grpId="0"/>
      <p:bldP spid="100" grpId="0"/>
      <p:bldP spid="101" grpId="0"/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617" y="6934550"/>
            <a:ext cx="12192000" cy="61530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0322" t="8082" r="38126" b="15788"/>
          <a:stretch/>
        </p:blipFill>
        <p:spPr>
          <a:xfrm rot="428459">
            <a:off x="10073549" y="-3247884"/>
            <a:ext cx="1850063" cy="933564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59" y="-1721984"/>
            <a:ext cx="1430958" cy="517720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/>
          <a:srcRect l="-334" t="5658" r="18427"/>
          <a:stretch/>
        </p:blipFill>
        <p:spPr>
          <a:xfrm>
            <a:off x="7551174" y="-2870356"/>
            <a:ext cx="508729" cy="2714786"/>
          </a:xfrm>
          <a:prstGeom prst="rect">
            <a:avLst/>
          </a:prstGeom>
        </p:spPr>
      </p:pic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1742132" y="0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2820629" y="0"/>
            <a:ext cx="52092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70140" y="72270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23869" y="707888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0123 4567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11684" y="1352223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32456" y="198608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64737" y="3263320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11684" y="2612301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00453" y="4668667"/>
            <a:ext cx="1065237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19621" y="3896066"/>
            <a:ext cx="905875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77769" y="5261433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94372" y="1349322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0123 456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1364875" y="1990756"/>
            <a:ext cx="282806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0123 45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335378" y="2632190"/>
            <a:ext cx="1775209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0123 4</a:t>
            </a: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1313259" y="3225336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0123 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285054" y="3890914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 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256849" y="4556492"/>
            <a:ext cx="135487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255659" y="5827607"/>
            <a:ext cx="524573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8299332" y="1610733"/>
            <a:ext cx="451354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92068" y="1163873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44075" y="1924636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584619" y="2779840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9239" y="3711479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23719" y="1972933"/>
            <a:ext cx="4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29563" y="436444"/>
            <a:ext cx="329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385326" y="4369108"/>
            <a:ext cx="2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186033" y="5253604"/>
            <a:ext cx="333205" cy="53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933" y="3692762"/>
            <a:ext cx="6563584" cy="1903338"/>
          </a:xfrm>
          <a:prstGeom prst="rect">
            <a:avLst/>
          </a:prstGeom>
        </p:spPr>
      </p:pic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257501" y="5828807"/>
            <a:ext cx="1024028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237547" y="5229364"/>
            <a:ext cx="1314901" cy="65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</a:p>
        </p:txBody>
      </p:sp>
    </p:spTree>
    <p:extLst>
      <p:ext uri="{BB962C8B-B14F-4D97-AF65-F5344CB8AC3E}">
        <p14:creationId xmlns:p14="http://schemas.microsoft.com/office/powerpoint/2010/main" val="25222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379</Words>
  <Application>Microsoft Office PowerPoint</Application>
  <PresentationFormat>Widescreen</PresentationFormat>
  <Paragraphs>111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ASUSZ</dc:creator>
  <cp:lastModifiedBy>Administrator</cp:lastModifiedBy>
  <cp:revision>47</cp:revision>
  <dcterms:created xsi:type="dcterms:W3CDTF">2024-02-27T15:02:07Z</dcterms:created>
  <dcterms:modified xsi:type="dcterms:W3CDTF">2026-03-09T14:41:03Z</dcterms:modified>
</cp:coreProperties>
</file>