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7379" r:id="rId2"/>
    <p:sldId id="256" r:id="rId3"/>
    <p:sldId id="257" r:id="rId4"/>
    <p:sldId id="3268" r:id="rId5"/>
    <p:sldId id="7364" r:id="rId6"/>
    <p:sldId id="258" r:id="rId7"/>
    <p:sldId id="7370" r:id="rId8"/>
    <p:sldId id="7378" r:id="rId9"/>
    <p:sldId id="7369" r:id="rId10"/>
    <p:sldId id="7367" r:id="rId11"/>
    <p:sldId id="7368" r:id="rId12"/>
    <p:sldId id="7374" r:id="rId13"/>
    <p:sldId id="7375" r:id="rId14"/>
    <p:sldId id="73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Z" initials="A" lastIdx="1" clrIdx="0">
    <p:extLst>
      <p:ext uri="{19B8F6BF-5375-455C-9EA6-DF929625EA0E}">
        <p15:presenceInfo xmlns:p15="http://schemas.microsoft.com/office/powerpoint/2012/main" userId="ASUS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7DFBC-F1A5-4DFF-8A27-210AF42BC355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D4692-4831-4400-8E29-CB7EFE1B2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63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64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147A8-A11F-4D31-E2DA-DC7877251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4F2A41-9F0F-868F-FA81-7A89EA6248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924B7D4-1557-CFF1-A5F5-626705431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D70A4D-8E47-71B2-99EE-F32139849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1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6821-BA63-1831-6210-E11762E99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115CB-BD3E-82D4-A513-65B2248A1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4D90D-D7FC-5E58-90C1-9CF88FA24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9DD15-1EC1-4EB8-153B-22F9C472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43721-510B-4B74-4832-97B63D9E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82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C0D8-6CAD-FEEA-FC28-C89D762F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672FF-E45B-EB2A-33A6-7AC1E105A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316B2-BCCE-BA6E-3975-DE5D405A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93491-51E4-1EE7-B0AB-47476561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7F32D-695B-5641-D3F0-562EF25B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84CC8-80D6-F1A1-8D55-3C4F91BB3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25D53-C2DB-0D68-70A0-4744C0F00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DB159-3AD5-8F86-22F4-0EB142B3D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D2B6-2927-C93F-C660-2144AFDD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02CF3-771C-8CF0-C9A8-456B145D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96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8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4DA5-982C-929E-2E0F-B918A377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A90F-4E55-B8CD-E365-86B82309B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1B5D-5521-EE25-640A-F27BCE3E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C8C5B-D6EA-9E44-8F74-2EDC2F2E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A773-20E4-BC45-81C6-D7413EC8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7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665C-B3E5-E502-CA18-117D31DD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2D305-530D-88BF-C06C-43501FE68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6893-CBDF-80EB-EBDE-67756C97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A7B51-0C75-013A-7D86-F9B9E0A8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6BC47-B777-F122-3C13-C57DDF21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55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24A9-724D-DE18-D626-29A0D22E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0B588-C4D6-1BC6-E798-2EF16E59A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12291-628D-F701-FFAC-5870FEA06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D1B46-7FCD-AA01-7D69-824BF49C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8DD90-B1FB-FD5D-BAA1-5E5D4891D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37AB5-40B6-7012-5A11-7BCEF145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6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69A6-5F7B-4906-8F60-E75E1AFC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87D8-EF69-46FA-FB7F-8600F7FB6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3903F-1565-AEBD-71D5-884351D81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0F815-60DF-36DE-10B7-EBC998A30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A22F76-7A93-24FB-A1C0-54351A5A1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B2C412-0EFA-213C-B032-7C767256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354A31-F176-CF0A-7984-0BC4A061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84EFEF-EB47-AF1E-3038-D2B9F7B8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6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10F30-AA5B-FDEB-1954-83F55303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B626B-768A-4BBF-DD1D-4E64D756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582FC-0190-6BB1-AB38-27C6948C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23EFF-8B91-5960-35AD-BCC8A22B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99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2154E-A84A-7C79-E6EC-A7CC1DE28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00C69-CB54-604E-83CF-639462B7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FAE3D-0F88-D924-D9CD-2F6C2B92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2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1C16D-4385-8088-9710-3844F285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D15D1-028A-1507-69A1-BF60E7B2A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74541-E964-6C1B-5D63-D0CB7098C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328BF-567E-4723-4D38-24744D06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DC1EE-64D4-B0B1-F9E0-01CE1CF3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8B3E1-138F-090F-4D79-0A6C81F3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9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0F587-E30B-3E71-0F21-B3DC8D3F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622CB-2E27-AB5F-8F05-5412285E5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A8C21-6F7D-72DA-7221-A50618AFA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BCDA-9B53-3B66-E1CD-EC6F0A7F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320F0-839F-8860-4F94-0E0672F4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0B604-B275-3828-1F64-FBAEEED5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87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5CC5B-0AC9-9B09-A400-460FE50E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18879-FF74-050E-FD6A-74EBAF9D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EC438-EC86-5D47-0AD1-89D457CE2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0399E-FFF0-8079-372A-B71DC72B9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AA8CF-5F6C-7905-162A-EDB6837FD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81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756" y="0"/>
            <a:ext cx="4925112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0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08BD9-F60A-70A6-3BB9-0CB2D7DE2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2304451-B531-5549-9978-DF5493D48265}"/>
              </a:ext>
            </a:extLst>
          </p:cNvPr>
          <p:cNvSpPr txBox="1"/>
          <p:nvPr/>
        </p:nvSpPr>
        <p:spPr>
          <a:xfrm>
            <a:off x="350519" y="152391"/>
            <a:ext cx="10465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GB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Suriento</a:t>
            </a:r>
            <a:endParaRPr lang="en-GB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7512C-CFBF-B2A2-CAC1-BEEC201FCAD2}"/>
              </a:ext>
            </a:extLst>
          </p:cNvPr>
          <p:cNvSpPr txBox="1"/>
          <p:nvPr/>
        </p:nvSpPr>
        <p:spPr>
          <a:xfrm>
            <a:off x="7390553" y="833946"/>
            <a:ext cx="4559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Italia</a:t>
            </a:r>
          </a:p>
          <a:p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Trung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AA062-22E8-DBEE-C9BB-62D96BB7E4F3}"/>
              </a:ext>
            </a:extLst>
          </p:cNvPr>
          <p:cNvSpPr txBox="1"/>
          <p:nvPr/>
        </p:nvSpPr>
        <p:spPr>
          <a:xfrm>
            <a:off x="602506" y="1949837"/>
            <a:ext cx="4559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B99781-7719-902E-6268-4A2DA7A304E5}"/>
              </a:ext>
            </a:extLst>
          </p:cNvPr>
          <p:cNvSpPr txBox="1"/>
          <p:nvPr/>
        </p:nvSpPr>
        <p:spPr>
          <a:xfrm>
            <a:off x="602506" y="2596168"/>
            <a:ext cx="585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F1C8CE-4BF0-3CC6-8899-75DCDBC437FB}"/>
              </a:ext>
            </a:extLst>
          </p:cNvPr>
          <p:cNvSpPr txBox="1"/>
          <p:nvPr/>
        </p:nvSpPr>
        <p:spPr>
          <a:xfrm>
            <a:off x="602506" y="3298712"/>
            <a:ext cx="4808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D55E24-6279-CDEC-ECED-5ADC4162E98E}"/>
              </a:ext>
            </a:extLst>
          </p:cNvPr>
          <p:cNvSpPr txBox="1"/>
          <p:nvPr/>
        </p:nvSpPr>
        <p:spPr>
          <a:xfrm>
            <a:off x="5298301" y="3150804"/>
            <a:ext cx="56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A4A42D-C540-F5F1-051B-2B300AD204C0}"/>
              </a:ext>
            </a:extLst>
          </p:cNvPr>
          <p:cNvSpPr txBox="1"/>
          <p:nvPr/>
        </p:nvSpPr>
        <p:spPr>
          <a:xfrm>
            <a:off x="5283310" y="3543180"/>
            <a:ext cx="56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14555E-17EE-EB5C-5604-736F6BA8484E}"/>
              </a:ext>
            </a:extLst>
          </p:cNvPr>
          <p:cNvSpPr txBox="1"/>
          <p:nvPr/>
        </p:nvSpPr>
        <p:spPr>
          <a:xfrm>
            <a:off x="484168" y="4242180"/>
            <a:ext cx="285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A3C8F78-1F77-2210-3BFD-86565E394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65" t="26734"/>
          <a:stretch/>
        </p:blipFill>
        <p:spPr>
          <a:xfrm>
            <a:off x="3232688" y="4027071"/>
            <a:ext cx="436069" cy="8946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C62693-4335-3F0F-BBD9-627931A2B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25" t="23041" r="43988" b="5229"/>
          <a:stretch/>
        </p:blipFill>
        <p:spPr>
          <a:xfrm>
            <a:off x="4033948" y="4035607"/>
            <a:ext cx="416859" cy="8776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CF9A63-1D3A-9F6E-9DDC-A3695DF27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62" t="31208" r="22777" b="4235"/>
          <a:stretch/>
        </p:blipFill>
        <p:spPr>
          <a:xfrm>
            <a:off x="4761971" y="4098089"/>
            <a:ext cx="1278016" cy="80717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D014CA5-5CC1-12F4-9D82-6AA546473589}"/>
              </a:ext>
            </a:extLst>
          </p:cNvPr>
          <p:cNvSpPr txBox="1"/>
          <p:nvPr/>
        </p:nvSpPr>
        <p:spPr>
          <a:xfrm>
            <a:off x="602506" y="5091020"/>
            <a:ext cx="210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6343A8-7C84-59AA-11F1-FC249012FDFF}"/>
              </a:ext>
            </a:extLst>
          </p:cNvPr>
          <p:cNvSpPr txBox="1"/>
          <p:nvPr/>
        </p:nvSpPr>
        <p:spPr>
          <a:xfrm>
            <a:off x="2623764" y="5091019"/>
            <a:ext cx="505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B  C  D  E  F  G  A  </a:t>
            </a:r>
          </a:p>
        </p:txBody>
      </p:sp>
    </p:spTree>
    <p:extLst>
      <p:ext uri="{BB962C8B-B14F-4D97-AF65-F5344CB8AC3E}">
        <p14:creationId xmlns:p14="http://schemas.microsoft.com/office/powerpoint/2010/main" val="1097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6A1E83-CA0B-1D1E-635D-CD71724AC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29" y="938461"/>
            <a:ext cx="11932171" cy="2599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AE971-AF9D-F1BD-E679-C4226E13F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568" y="4594686"/>
            <a:ext cx="7255481" cy="1481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F28377-1B2A-B9C0-82CF-0685F37D40EC}"/>
              </a:ext>
            </a:extLst>
          </p:cNvPr>
          <p:cNvSpPr txBox="1"/>
          <p:nvPr/>
        </p:nvSpPr>
        <p:spPr>
          <a:xfrm>
            <a:off x="1232093" y="164892"/>
            <a:ext cx="635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gam La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F2ECB-3085-EA11-C37A-C0F717A84F5F}"/>
              </a:ext>
            </a:extLst>
          </p:cNvPr>
          <p:cNvSpPr txBox="1"/>
          <p:nvPr/>
        </p:nvSpPr>
        <p:spPr>
          <a:xfrm>
            <a:off x="1755339" y="4654772"/>
            <a:ext cx="674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427E4C-8012-4AF7-0E53-0BA49B33E453}"/>
              </a:ext>
            </a:extLst>
          </p:cNvPr>
          <p:cNvSpPr txBox="1"/>
          <p:nvPr/>
        </p:nvSpPr>
        <p:spPr>
          <a:xfrm>
            <a:off x="1384493" y="3743278"/>
            <a:ext cx="800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833296-94A4-CE69-743E-BB7AE4A61A1D}"/>
              </a:ext>
            </a:extLst>
          </p:cNvPr>
          <p:cNvSpPr txBox="1"/>
          <p:nvPr/>
        </p:nvSpPr>
        <p:spPr>
          <a:xfrm>
            <a:off x="1740349" y="5275347"/>
            <a:ext cx="674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FBE10C-9F0B-52DB-384A-25B34F87222A}"/>
              </a:ext>
            </a:extLst>
          </p:cNvPr>
          <p:cNvSpPr txBox="1"/>
          <p:nvPr/>
        </p:nvSpPr>
        <p:spPr>
          <a:xfrm>
            <a:off x="2282493" y="5895697"/>
            <a:ext cx="674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71190-18A7-BAE4-1193-2E5D5B96430C}"/>
              </a:ext>
            </a:extLst>
          </p:cNvPr>
          <p:cNvSpPr txBox="1"/>
          <p:nvPr/>
        </p:nvSpPr>
        <p:spPr>
          <a:xfrm>
            <a:off x="3796560" y="5862111"/>
            <a:ext cx="674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BA9876-37AE-FA57-6DAF-D5E0789F9364}"/>
              </a:ext>
            </a:extLst>
          </p:cNvPr>
          <p:cNvSpPr txBox="1"/>
          <p:nvPr/>
        </p:nvSpPr>
        <p:spPr>
          <a:xfrm>
            <a:off x="5387331" y="5907526"/>
            <a:ext cx="674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BC6CAA-DAF6-14A5-E34E-90EA96E297E5}"/>
              </a:ext>
            </a:extLst>
          </p:cNvPr>
          <p:cNvSpPr txBox="1"/>
          <p:nvPr/>
        </p:nvSpPr>
        <p:spPr>
          <a:xfrm>
            <a:off x="6875406" y="5885259"/>
            <a:ext cx="674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4E775-BCB4-EC0C-881B-3CB20B98172A}"/>
              </a:ext>
            </a:extLst>
          </p:cNvPr>
          <p:cNvSpPr txBox="1"/>
          <p:nvPr/>
        </p:nvSpPr>
        <p:spPr>
          <a:xfrm>
            <a:off x="7753267" y="5915021"/>
            <a:ext cx="674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3309B1-3A56-8387-3EBF-6C75D93F2BA5}"/>
              </a:ext>
            </a:extLst>
          </p:cNvPr>
          <p:cNvSpPr txBox="1"/>
          <p:nvPr/>
        </p:nvSpPr>
        <p:spPr>
          <a:xfrm>
            <a:off x="8466177" y="5895697"/>
            <a:ext cx="674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5606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E59ADE-9D69-3DCC-F139-70930CF30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2315"/>
            <a:ext cx="12192000" cy="1671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BCBE78-6987-7C65-96C8-CCAB1F52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47" y="1085480"/>
            <a:ext cx="11727305" cy="2001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55AFA6-28C5-BF1F-18A3-E4E7C6CCDA4C}"/>
              </a:ext>
            </a:extLst>
          </p:cNvPr>
          <p:cNvSpPr txBox="1"/>
          <p:nvPr/>
        </p:nvSpPr>
        <p:spPr>
          <a:xfrm>
            <a:off x="696419" y="259798"/>
            <a:ext cx="233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EB28A-1AC6-05EF-0DC3-B6619824ED17}"/>
              </a:ext>
            </a:extLst>
          </p:cNvPr>
          <p:cNvSpPr txBox="1"/>
          <p:nvPr/>
        </p:nvSpPr>
        <p:spPr>
          <a:xfrm>
            <a:off x="1381183" y="2911676"/>
            <a:ext cx="63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237CC-BA6A-A763-E45C-D4AA30956A1C}"/>
              </a:ext>
            </a:extLst>
          </p:cNvPr>
          <p:cNvSpPr txBox="1"/>
          <p:nvPr/>
        </p:nvSpPr>
        <p:spPr>
          <a:xfrm>
            <a:off x="11146427" y="5600619"/>
            <a:ext cx="63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9837B-552C-1D7A-1962-9CAF1A5AF084}"/>
              </a:ext>
            </a:extLst>
          </p:cNvPr>
          <p:cNvSpPr txBox="1"/>
          <p:nvPr/>
        </p:nvSpPr>
        <p:spPr>
          <a:xfrm>
            <a:off x="10469585" y="2190116"/>
            <a:ext cx="63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E48BE-8D98-C577-D5FF-B276CB73D83A}"/>
              </a:ext>
            </a:extLst>
          </p:cNvPr>
          <p:cNvSpPr txBox="1"/>
          <p:nvPr/>
        </p:nvSpPr>
        <p:spPr>
          <a:xfrm>
            <a:off x="11071477" y="2145146"/>
            <a:ext cx="63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A61034-7DF1-ECC8-FC92-965CB2725366}"/>
              </a:ext>
            </a:extLst>
          </p:cNvPr>
          <p:cNvSpPr txBox="1"/>
          <p:nvPr/>
        </p:nvSpPr>
        <p:spPr>
          <a:xfrm>
            <a:off x="647600" y="5192920"/>
            <a:ext cx="63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EFD3F4-B0FD-3342-8B92-E1713D3B85A6}"/>
              </a:ext>
            </a:extLst>
          </p:cNvPr>
          <p:cNvSpPr txBox="1"/>
          <p:nvPr/>
        </p:nvSpPr>
        <p:spPr>
          <a:xfrm>
            <a:off x="3026510" y="5120964"/>
            <a:ext cx="63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C0FD39-BA14-4F7A-C947-674853EA2755}"/>
              </a:ext>
            </a:extLst>
          </p:cNvPr>
          <p:cNvSpPr txBox="1"/>
          <p:nvPr/>
        </p:nvSpPr>
        <p:spPr>
          <a:xfrm>
            <a:off x="2073872" y="2819932"/>
            <a:ext cx="63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1E844-85AD-EE85-6E1B-738BD5BBD757}"/>
              </a:ext>
            </a:extLst>
          </p:cNvPr>
          <p:cNvSpPr txBox="1"/>
          <p:nvPr/>
        </p:nvSpPr>
        <p:spPr>
          <a:xfrm>
            <a:off x="1268045" y="5114016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20E6B1-1309-59FC-338B-BEE0C96788D7}"/>
              </a:ext>
            </a:extLst>
          </p:cNvPr>
          <p:cNvSpPr txBox="1"/>
          <p:nvPr/>
        </p:nvSpPr>
        <p:spPr>
          <a:xfrm>
            <a:off x="2542787" y="5142220"/>
            <a:ext cx="767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67B0B-259B-C459-9D9C-0E7F4E70194C}"/>
              </a:ext>
            </a:extLst>
          </p:cNvPr>
          <p:cNvSpPr txBox="1"/>
          <p:nvPr/>
        </p:nvSpPr>
        <p:spPr>
          <a:xfrm>
            <a:off x="3667317" y="5055832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6E433A-C691-90ED-D115-D560AA709D6D}"/>
              </a:ext>
            </a:extLst>
          </p:cNvPr>
          <p:cNvSpPr txBox="1"/>
          <p:nvPr/>
        </p:nvSpPr>
        <p:spPr>
          <a:xfrm>
            <a:off x="9462438" y="5526143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B2CD82-7810-D44B-D54B-992481FE2BDD}"/>
              </a:ext>
            </a:extLst>
          </p:cNvPr>
          <p:cNvSpPr txBox="1"/>
          <p:nvPr/>
        </p:nvSpPr>
        <p:spPr>
          <a:xfrm>
            <a:off x="10337611" y="5437519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20C3E8-B83E-0217-7797-60D80DA79FB5}"/>
              </a:ext>
            </a:extLst>
          </p:cNvPr>
          <p:cNvSpPr txBox="1"/>
          <p:nvPr/>
        </p:nvSpPr>
        <p:spPr>
          <a:xfrm>
            <a:off x="8829192" y="5436956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6A67C5-99C8-3599-D0CF-5358249DE02E}"/>
              </a:ext>
            </a:extLst>
          </p:cNvPr>
          <p:cNvSpPr txBox="1"/>
          <p:nvPr/>
        </p:nvSpPr>
        <p:spPr>
          <a:xfrm>
            <a:off x="2713783" y="2697247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1C704D-BD54-7293-8AE1-97528D13EEED}"/>
              </a:ext>
            </a:extLst>
          </p:cNvPr>
          <p:cNvSpPr txBox="1"/>
          <p:nvPr/>
        </p:nvSpPr>
        <p:spPr>
          <a:xfrm>
            <a:off x="4516887" y="2682257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F57466-AD55-957C-4415-75B6592416C6}"/>
              </a:ext>
            </a:extLst>
          </p:cNvPr>
          <p:cNvSpPr txBox="1"/>
          <p:nvPr/>
        </p:nvSpPr>
        <p:spPr>
          <a:xfrm>
            <a:off x="1878499" y="5083013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6E90CD-0376-82E5-03B9-5F1D6A65F302}"/>
              </a:ext>
            </a:extLst>
          </p:cNvPr>
          <p:cNvSpPr txBox="1"/>
          <p:nvPr/>
        </p:nvSpPr>
        <p:spPr>
          <a:xfrm>
            <a:off x="3312821" y="2668332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36D121-EAF5-2AC0-3A46-BD2C261034D1}"/>
              </a:ext>
            </a:extLst>
          </p:cNvPr>
          <p:cNvSpPr txBox="1"/>
          <p:nvPr/>
        </p:nvSpPr>
        <p:spPr>
          <a:xfrm>
            <a:off x="9892040" y="2629850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85ED2D-2BB6-5932-B17B-0067E0903D0D}"/>
              </a:ext>
            </a:extLst>
          </p:cNvPr>
          <p:cNvSpPr txBox="1"/>
          <p:nvPr/>
        </p:nvSpPr>
        <p:spPr>
          <a:xfrm>
            <a:off x="6551573" y="5307557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A8F5E6-80C8-0E17-B6CE-53E97BBC10D1}"/>
              </a:ext>
            </a:extLst>
          </p:cNvPr>
          <p:cNvSpPr txBox="1"/>
          <p:nvPr/>
        </p:nvSpPr>
        <p:spPr>
          <a:xfrm>
            <a:off x="7277373" y="5172200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EA0727-7F95-D09A-B72A-AD4AE87486D6}"/>
              </a:ext>
            </a:extLst>
          </p:cNvPr>
          <p:cNvSpPr txBox="1"/>
          <p:nvPr/>
        </p:nvSpPr>
        <p:spPr>
          <a:xfrm>
            <a:off x="4532919" y="5192920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436E09-E8EE-9B46-FF3A-7ED5D4658C7B}"/>
              </a:ext>
            </a:extLst>
          </p:cNvPr>
          <p:cNvSpPr txBox="1"/>
          <p:nvPr/>
        </p:nvSpPr>
        <p:spPr>
          <a:xfrm>
            <a:off x="5081312" y="5192920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E6FABB-2687-FB2A-BC01-9E08577659D4}"/>
              </a:ext>
            </a:extLst>
          </p:cNvPr>
          <p:cNvSpPr txBox="1"/>
          <p:nvPr/>
        </p:nvSpPr>
        <p:spPr>
          <a:xfrm>
            <a:off x="5675983" y="2477306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FB35FA-42C8-B639-FA2D-9EC79106500A}"/>
              </a:ext>
            </a:extLst>
          </p:cNvPr>
          <p:cNvSpPr txBox="1"/>
          <p:nvPr/>
        </p:nvSpPr>
        <p:spPr>
          <a:xfrm>
            <a:off x="7262895" y="2451787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EA0928-734D-83F0-A7A1-F85C2E79C588}"/>
              </a:ext>
            </a:extLst>
          </p:cNvPr>
          <p:cNvSpPr txBox="1"/>
          <p:nvPr/>
        </p:nvSpPr>
        <p:spPr>
          <a:xfrm>
            <a:off x="5175593" y="2507409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4BE401-54D4-19FF-16A0-5B81FE57981F}"/>
              </a:ext>
            </a:extLst>
          </p:cNvPr>
          <p:cNvSpPr txBox="1"/>
          <p:nvPr/>
        </p:nvSpPr>
        <p:spPr>
          <a:xfrm>
            <a:off x="6594702" y="2585564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D4B30F-FE94-8ACD-C146-C36266455BD4}"/>
              </a:ext>
            </a:extLst>
          </p:cNvPr>
          <p:cNvSpPr txBox="1"/>
          <p:nvPr/>
        </p:nvSpPr>
        <p:spPr>
          <a:xfrm>
            <a:off x="8594784" y="2636683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25E2F1-8282-5BEC-173B-31571230016C}"/>
              </a:ext>
            </a:extLst>
          </p:cNvPr>
          <p:cNvSpPr txBox="1"/>
          <p:nvPr/>
        </p:nvSpPr>
        <p:spPr>
          <a:xfrm>
            <a:off x="9144790" y="2322021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367BE7-CC76-ED73-7600-09A396D8345D}"/>
              </a:ext>
            </a:extLst>
          </p:cNvPr>
          <p:cNvSpPr txBox="1"/>
          <p:nvPr/>
        </p:nvSpPr>
        <p:spPr>
          <a:xfrm>
            <a:off x="3813821" y="2554244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0675B5-24D6-EAF2-ABB9-E8BBAC1916ED}"/>
              </a:ext>
            </a:extLst>
          </p:cNvPr>
          <p:cNvSpPr txBox="1"/>
          <p:nvPr/>
        </p:nvSpPr>
        <p:spPr>
          <a:xfrm>
            <a:off x="7860029" y="2333301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B051AA-4B19-E927-E9EE-CD8F090ABBF7}"/>
              </a:ext>
            </a:extLst>
          </p:cNvPr>
          <p:cNvSpPr txBox="1"/>
          <p:nvPr/>
        </p:nvSpPr>
        <p:spPr>
          <a:xfrm>
            <a:off x="8103392" y="5307557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290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B82EA-A61D-E669-8B07-740FE2D77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F15B0C-A3CE-D2D6-361D-0E44718EA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2315"/>
            <a:ext cx="12192000" cy="1671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E5CDEC-5F65-A41A-FD44-9439C3FA9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47" y="1085480"/>
            <a:ext cx="11727305" cy="2001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9368B-8DC4-A88B-8B7C-D23CC458BACD}"/>
              </a:ext>
            </a:extLst>
          </p:cNvPr>
          <p:cNvSpPr txBox="1"/>
          <p:nvPr/>
        </p:nvSpPr>
        <p:spPr>
          <a:xfrm>
            <a:off x="696418" y="259798"/>
            <a:ext cx="313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13CE2-64E7-1706-CFD6-4EA1B370F7F7}"/>
              </a:ext>
            </a:extLst>
          </p:cNvPr>
          <p:cNvSpPr txBox="1"/>
          <p:nvPr/>
        </p:nvSpPr>
        <p:spPr>
          <a:xfrm>
            <a:off x="1381183" y="2911676"/>
            <a:ext cx="63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1BC464-F7D3-73D8-D10C-96576376BD26}"/>
              </a:ext>
            </a:extLst>
          </p:cNvPr>
          <p:cNvSpPr txBox="1"/>
          <p:nvPr/>
        </p:nvSpPr>
        <p:spPr>
          <a:xfrm>
            <a:off x="11146427" y="5600619"/>
            <a:ext cx="63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42E084-3C0B-EBA8-F371-F05C4AA0D215}"/>
              </a:ext>
            </a:extLst>
          </p:cNvPr>
          <p:cNvSpPr txBox="1"/>
          <p:nvPr/>
        </p:nvSpPr>
        <p:spPr>
          <a:xfrm>
            <a:off x="10394658" y="2184474"/>
            <a:ext cx="63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89E1F-1168-59CC-3270-5EF4C0B2A381}"/>
              </a:ext>
            </a:extLst>
          </p:cNvPr>
          <p:cNvSpPr txBox="1"/>
          <p:nvPr/>
        </p:nvSpPr>
        <p:spPr>
          <a:xfrm>
            <a:off x="10965521" y="2176580"/>
            <a:ext cx="63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F987FA-27EE-64A2-69FC-CCC0E7B39443}"/>
              </a:ext>
            </a:extLst>
          </p:cNvPr>
          <p:cNvSpPr txBox="1"/>
          <p:nvPr/>
        </p:nvSpPr>
        <p:spPr>
          <a:xfrm>
            <a:off x="647600" y="5192920"/>
            <a:ext cx="63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58980-329C-CA7E-CC97-F96D97BC8D3C}"/>
              </a:ext>
            </a:extLst>
          </p:cNvPr>
          <p:cNvSpPr txBox="1"/>
          <p:nvPr/>
        </p:nvSpPr>
        <p:spPr>
          <a:xfrm>
            <a:off x="3026510" y="5120964"/>
            <a:ext cx="63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34FA1-ABA4-1B75-53A7-94C974C11B70}"/>
              </a:ext>
            </a:extLst>
          </p:cNvPr>
          <p:cNvSpPr txBox="1"/>
          <p:nvPr/>
        </p:nvSpPr>
        <p:spPr>
          <a:xfrm>
            <a:off x="2073872" y="2819932"/>
            <a:ext cx="63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6BC86-8F76-8389-F0A9-3DB9D8527848}"/>
              </a:ext>
            </a:extLst>
          </p:cNvPr>
          <p:cNvSpPr txBox="1"/>
          <p:nvPr/>
        </p:nvSpPr>
        <p:spPr>
          <a:xfrm>
            <a:off x="1268045" y="5114016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3CB9C9-7A40-B100-B1A8-0E899CBCE493}"/>
              </a:ext>
            </a:extLst>
          </p:cNvPr>
          <p:cNvSpPr txBox="1"/>
          <p:nvPr/>
        </p:nvSpPr>
        <p:spPr>
          <a:xfrm>
            <a:off x="2542787" y="5142220"/>
            <a:ext cx="767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E49FF-F19D-FD10-3622-889E9D39CD78}"/>
              </a:ext>
            </a:extLst>
          </p:cNvPr>
          <p:cNvSpPr txBox="1"/>
          <p:nvPr/>
        </p:nvSpPr>
        <p:spPr>
          <a:xfrm>
            <a:off x="3667317" y="5055832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FA51C2-6F77-46EF-5860-E0A81D74D00E}"/>
              </a:ext>
            </a:extLst>
          </p:cNvPr>
          <p:cNvSpPr txBox="1"/>
          <p:nvPr/>
        </p:nvSpPr>
        <p:spPr>
          <a:xfrm>
            <a:off x="9462438" y="5526143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934496-483D-0E7B-0CAD-34DC180535A4}"/>
              </a:ext>
            </a:extLst>
          </p:cNvPr>
          <p:cNvSpPr txBox="1"/>
          <p:nvPr/>
        </p:nvSpPr>
        <p:spPr>
          <a:xfrm>
            <a:off x="10337611" y="5437519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7546C1-C651-F708-D18A-22404DD49D51}"/>
              </a:ext>
            </a:extLst>
          </p:cNvPr>
          <p:cNvSpPr txBox="1"/>
          <p:nvPr/>
        </p:nvSpPr>
        <p:spPr>
          <a:xfrm>
            <a:off x="8829192" y="5436956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A7EE67-598F-ED58-066E-2FF26D6010E0}"/>
              </a:ext>
            </a:extLst>
          </p:cNvPr>
          <p:cNvSpPr txBox="1"/>
          <p:nvPr/>
        </p:nvSpPr>
        <p:spPr>
          <a:xfrm>
            <a:off x="2713783" y="2697247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9D00FA-D029-514E-E876-253427698C49}"/>
              </a:ext>
            </a:extLst>
          </p:cNvPr>
          <p:cNvSpPr txBox="1"/>
          <p:nvPr/>
        </p:nvSpPr>
        <p:spPr>
          <a:xfrm>
            <a:off x="4516887" y="2682257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35AAF9-7194-1B86-3472-1E1C43240BD4}"/>
              </a:ext>
            </a:extLst>
          </p:cNvPr>
          <p:cNvSpPr txBox="1"/>
          <p:nvPr/>
        </p:nvSpPr>
        <p:spPr>
          <a:xfrm>
            <a:off x="1878499" y="5083013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0A73C4-7DF2-D407-ADAB-B46FAEC454C8}"/>
              </a:ext>
            </a:extLst>
          </p:cNvPr>
          <p:cNvSpPr txBox="1"/>
          <p:nvPr/>
        </p:nvSpPr>
        <p:spPr>
          <a:xfrm>
            <a:off x="3312821" y="2668332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EEA4EA-20AA-80FB-830D-7894C8D1277B}"/>
              </a:ext>
            </a:extLst>
          </p:cNvPr>
          <p:cNvSpPr txBox="1"/>
          <p:nvPr/>
        </p:nvSpPr>
        <p:spPr>
          <a:xfrm>
            <a:off x="9700194" y="2585564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D7E410-3D7D-2B1D-1B48-A0E0F52092CE}"/>
              </a:ext>
            </a:extLst>
          </p:cNvPr>
          <p:cNvSpPr txBox="1"/>
          <p:nvPr/>
        </p:nvSpPr>
        <p:spPr>
          <a:xfrm>
            <a:off x="6551573" y="5307557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06C7CA-5997-DAD8-05EB-D1B920EF485A}"/>
              </a:ext>
            </a:extLst>
          </p:cNvPr>
          <p:cNvSpPr txBox="1"/>
          <p:nvPr/>
        </p:nvSpPr>
        <p:spPr>
          <a:xfrm>
            <a:off x="7277373" y="5172200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E69F2C-0B3E-E6C2-7F99-835645A68676}"/>
              </a:ext>
            </a:extLst>
          </p:cNvPr>
          <p:cNvSpPr txBox="1"/>
          <p:nvPr/>
        </p:nvSpPr>
        <p:spPr>
          <a:xfrm>
            <a:off x="4532919" y="5192920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EC2E75-51D3-B76C-943B-50D58AF2DD50}"/>
              </a:ext>
            </a:extLst>
          </p:cNvPr>
          <p:cNvSpPr txBox="1"/>
          <p:nvPr/>
        </p:nvSpPr>
        <p:spPr>
          <a:xfrm>
            <a:off x="5081312" y="5192920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B3CECB-1B80-1AEA-CE08-3F6071E2C66F}"/>
              </a:ext>
            </a:extLst>
          </p:cNvPr>
          <p:cNvSpPr txBox="1"/>
          <p:nvPr/>
        </p:nvSpPr>
        <p:spPr>
          <a:xfrm>
            <a:off x="5675983" y="2477306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80AE50-8CD1-1882-FAC1-82162C90EAF4}"/>
              </a:ext>
            </a:extLst>
          </p:cNvPr>
          <p:cNvSpPr txBox="1"/>
          <p:nvPr/>
        </p:nvSpPr>
        <p:spPr>
          <a:xfrm>
            <a:off x="7262895" y="2451787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59FFFA-6F96-0500-3D14-A566EBCA1447}"/>
              </a:ext>
            </a:extLst>
          </p:cNvPr>
          <p:cNvSpPr txBox="1"/>
          <p:nvPr/>
        </p:nvSpPr>
        <p:spPr>
          <a:xfrm>
            <a:off x="5175593" y="2507409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486867-33A5-4F29-A036-CA89982B099E}"/>
              </a:ext>
            </a:extLst>
          </p:cNvPr>
          <p:cNvSpPr txBox="1"/>
          <p:nvPr/>
        </p:nvSpPr>
        <p:spPr>
          <a:xfrm>
            <a:off x="6594702" y="2585564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51A97D-8F88-B1B2-9E26-682A8C3C564D}"/>
              </a:ext>
            </a:extLst>
          </p:cNvPr>
          <p:cNvSpPr txBox="1"/>
          <p:nvPr/>
        </p:nvSpPr>
        <p:spPr>
          <a:xfrm>
            <a:off x="8434867" y="2653197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AF8282-6083-1F84-20D1-C933A01112C7}"/>
              </a:ext>
            </a:extLst>
          </p:cNvPr>
          <p:cNvSpPr txBox="1"/>
          <p:nvPr/>
        </p:nvSpPr>
        <p:spPr>
          <a:xfrm>
            <a:off x="9103060" y="2350883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E04B29-F18D-D607-FDCF-50CCF17E0077}"/>
              </a:ext>
            </a:extLst>
          </p:cNvPr>
          <p:cNvSpPr txBox="1"/>
          <p:nvPr/>
        </p:nvSpPr>
        <p:spPr>
          <a:xfrm>
            <a:off x="3813821" y="2554244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90A1F7-EF23-699F-A3E1-78630CC10F36}"/>
              </a:ext>
            </a:extLst>
          </p:cNvPr>
          <p:cNvSpPr txBox="1"/>
          <p:nvPr/>
        </p:nvSpPr>
        <p:spPr>
          <a:xfrm>
            <a:off x="7860029" y="2333301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970207-4DA5-9E7F-0CF1-232B9AAE3C6F}"/>
              </a:ext>
            </a:extLst>
          </p:cNvPr>
          <p:cNvSpPr txBox="1"/>
          <p:nvPr/>
        </p:nvSpPr>
        <p:spPr>
          <a:xfrm>
            <a:off x="8103392" y="5307557"/>
            <a:ext cx="67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826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93A4B-EBD8-68D2-B894-3DFD7041B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BC2A19-BF79-7E0E-EE73-FA7ADAD91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1" y="1721921"/>
            <a:ext cx="11727305" cy="194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5539D4-E582-0C8E-1FB7-5B85E2542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2315"/>
            <a:ext cx="12192000" cy="1671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C6A61C-C7C1-7226-6E91-D621C0B7F928}"/>
              </a:ext>
            </a:extLst>
          </p:cNvPr>
          <p:cNvSpPr txBox="1"/>
          <p:nvPr/>
        </p:nvSpPr>
        <p:spPr>
          <a:xfrm>
            <a:off x="1368477" y="3558403"/>
            <a:ext cx="496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bao  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B68A8E-D254-FFC7-4A7C-481AE2FF28EE}"/>
              </a:ext>
            </a:extLst>
          </p:cNvPr>
          <p:cNvSpPr txBox="1"/>
          <p:nvPr/>
        </p:nvSpPr>
        <p:spPr>
          <a:xfrm>
            <a:off x="6382687" y="5696853"/>
            <a:ext cx="5686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xuyến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bao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01747-DEBF-8A78-2478-1FBD80A245A7}"/>
              </a:ext>
            </a:extLst>
          </p:cNvPr>
          <p:cNvSpPr txBox="1"/>
          <p:nvPr/>
        </p:nvSpPr>
        <p:spPr>
          <a:xfrm>
            <a:off x="6491991" y="3542695"/>
            <a:ext cx="580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ta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vang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33E7F-EA3B-031B-722E-1929C3BA91DE}"/>
              </a:ext>
            </a:extLst>
          </p:cNvPr>
          <p:cNvSpPr txBox="1"/>
          <p:nvPr/>
        </p:nvSpPr>
        <p:spPr>
          <a:xfrm>
            <a:off x="696418" y="5728349"/>
            <a:ext cx="5686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3200C-9B3E-297D-2D88-176C05A3490E}"/>
              </a:ext>
            </a:extLst>
          </p:cNvPr>
          <p:cNvSpPr txBox="1"/>
          <p:nvPr/>
        </p:nvSpPr>
        <p:spPr>
          <a:xfrm>
            <a:off x="696418" y="257573"/>
            <a:ext cx="313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</p:txBody>
      </p:sp>
    </p:spTree>
    <p:extLst>
      <p:ext uri="{BB962C8B-B14F-4D97-AF65-F5344CB8AC3E}">
        <p14:creationId xmlns:p14="http://schemas.microsoft.com/office/powerpoint/2010/main" val="161948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2DD976-1242-2CC6-9D2E-1B39D88C701B}"/>
              </a:ext>
            </a:extLst>
          </p:cNvPr>
          <p:cNvSpPr txBox="1"/>
          <p:nvPr/>
        </p:nvSpPr>
        <p:spPr>
          <a:xfrm>
            <a:off x="3501021" y="0"/>
            <a:ext cx="810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GB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GB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874A5-5CEF-53DD-7184-973E7793E571}"/>
              </a:ext>
            </a:extLst>
          </p:cNvPr>
          <p:cNvSpPr txBox="1"/>
          <p:nvPr/>
        </p:nvSpPr>
        <p:spPr>
          <a:xfrm>
            <a:off x="4316438" y="1235614"/>
            <a:ext cx="249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E3A22-1D4A-4CC2-5795-AFFE9D85ADB4}"/>
              </a:ext>
            </a:extLst>
          </p:cNvPr>
          <p:cNvSpPr txBox="1"/>
          <p:nvPr/>
        </p:nvSpPr>
        <p:spPr>
          <a:xfrm>
            <a:off x="389206" y="1811734"/>
            <a:ext cx="11630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 </a:t>
            </a:r>
            <a:r>
              <a:rPr lang="en-GB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GB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GB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GB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04559-ABE5-FFD9-1ED0-12458AF1FCE6}"/>
              </a:ext>
            </a:extLst>
          </p:cNvPr>
          <p:cNvSpPr txBox="1"/>
          <p:nvPr/>
        </p:nvSpPr>
        <p:spPr>
          <a:xfrm>
            <a:off x="1337602" y="3249628"/>
            <a:ext cx="10465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04559-ABE5-FFD9-1ED0-12458AF1FCE6}"/>
              </a:ext>
            </a:extLst>
          </p:cNvPr>
          <p:cNvSpPr txBox="1"/>
          <p:nvPr/>
        </p:nvSpPr>
        <p:spPr>
          <a:xfrm>
            <a:off x="7608159" y="5799708"/>
            <a:ext cx="3995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GB" sz="4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</a:p>
        </p:txBody>
      </p:sp>
    </p:spTree>
    <p:extLst>
      <p:ext uri="{BB962C8B-B14F-4D97-AF65-F5344CB8AC3E}">
        <p14:creationId xmlns:p14="http://schemas.microsoft.com/office/powerpoint/2010/main" val="366487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49C451-8270-A7FA-5920-203D2B0BDF97}"/>
              </a:ext>
            </a:extLst>
          </p:cNvPr>
          <p:cNvSpPr txBox="1"/>
          <p:nvPr/>
        </p:nvSpPr>
        <p:spPr>
          <a:xfrm>
            <a:off x="1126542" y="0"/>
            <a:ext cx="587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2A049-8DFC-2349-3F94-D066701F6228}"/>
              </a:ext>
            </a:extLst>
          </p:cNvPr>
          <p:cNvSpPr txBox="1"/>
          <p:nvPr/>
        </p:nvSpPr>
        <p:spPr>
          <a:xfrm>
            <a:off x="225394" y="787630"/>
            <a:ext cx="3577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Gam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GB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A0D064-8CD2-1A81-2394-97CC1C43BFAC}"/>
              </a:ext>
            </a:extLst>
          </p:cNvPr>
          <p:cNvSpPr txBox="1"/>
          <p:nvPr/>
        </p:nvSpPr>
        <p:spPr>
          <a:xfrm>
            <a:off x="652235" y="1485145"/>
            <a:ext cx="3511166" cy="645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sng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sz="3600" b="1" i="1" u="sng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sng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kumimoji="0" lang="en-US" sz="3600" b="1" i="1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011752-A1A3-A9A0-64F4-E6DC441C667D}"/>
              </a:ext>
            </a:extLst>
          </p:cNvPr>
          <p:cNvSpPr txBox="1"/>
          <p:nvPr/>
        </p:nvSpPr>
        <p:spPr>
          <a:xfrm>
            <a:off x="-73839" y="2151086"/>
            <a:ext cx="12313368" cy="12779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600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185731-CA68-0778-D84B-C5FD3FA59E30}"/>
              </a:ext>
            </a:extLst>
          </p:cNvPr>
          <p:cNvSpPr txBox="1"/>
          <p:nvPr/>
        </p:nvSpPr>
        <p:spPr>
          <a:xfrm>
            <a:off x="0" y="3429000"/>
            <a:ext cx="2961389" cy="685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9EEA18-08F3-F228-1D9A-E06A6DD0DA7C}"/>
              </a:ext>
            </a:extLst>
          </p:cNvPr>
          <p:cNvSpPr txBox="1"/>
          <p:nvPr/>
        </p:nvSpPr>
        <p:spPr>
          <a:xfrm>
            <a:off x="2648542" y="4120610"/>
            <a:ext cx="612137" cy="685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D2D5BC-659D-CB33-1CF3-CCA889B03544}"/>
              </a:ext>
            </a:extLst>
          </p:cNvPr>
          <p:cNvSpPr txBox="1"/>
          <p:nvPr/>
        </p:nvSpPr>
        <p:spPr>
          <a:xfrm>
            <a:off x="3497327" y="4120610"/>
            <a:ext cx="612137" cy="645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85EEA0-7C90-815D-24B9-95B40F00DC2C}"/>
              </a:ext>
            </a:extLst>
          </p:cNvPr>
          <p:cNvSpPr txBox="1"/>
          <p:nvPr/>
        </p:nvSpPr>
        <p:spPr>
          <a:xfrm>
            <a:off x="4585831" y="4120610"/>
            <a:ext cx="1143744" cy="685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4739F9-3444-2DC1-AB70-80CEC7319758}"/>
              </a:ext>
            </a:extLst>
          </p:cNvPr>
          <p:cNvSpPr txBox="1"/>
          <p:nvPr/>
        </p:nvSpPr>
        <p:spPr>
          <a:xfrm>
            <a:off x="5692326" y="4120610"/>
            <a:ext cx="966726" cy="685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CF400D-D946-3FB3-5125-7C576F1BADB6}"/>
              </a:ext>
            </a:extLst>
          </p:cNvPr>
          <p:cNvSpPr txBox="1"/>
          <p:nvPr/>
        </p:nvSpPr>
        <p:spPr>
          <a:xfrm>
            <a:off x="6863277" y="4120610"/>
            <a:ext cx="694005" cy="685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71A1F9-082E-1222-D108-AD74857E7B1F}"/>
              </a:ext>
            </a:extLst>
          </p:cNvPr>
          <p:cNvSpPr txBox="1"/>
          <p:nvPr/>
        </p:nvSpPr>
        <p:spPr>
          <a:xfrm>
            <a:off x="7809920" y="4120610"/>
            <a:ext cx="884718" cy="685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ADD90F-D068-A484-BFBA-973377295393}"/>
              </a:ext>
            </a:extLst>
          </p:cNvPr>
          <p:cNvSpPr txBox="1"/>
          <p:nvPr/>
        </p:nvSpPr>
        <p:spPr>
          <a:xfrm>
            <a:off x="8959298" y="4120609"/>
            <a:ext cx="884718" cy="645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70C2FC-990B-C7C8-D124-41630673CDC5}"/>
              </a:ext>
            </a:extLst>
          </p:cNvPr>
          <p:cNvSpPr txBox="1"/>
          <p:nvPr/>
        </p:nvSpPr>
        <p:spPr>
          <a:xfrm>
            <a:off x="10275472" y="4120610"/>
            <a:ext cx="667930" cy="685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100B74F7-AA07-DF43-1568-4DBE3A89CBB9}"/>
              </a:ext>
            </a:extLst>
          </p:cNvPr>
          <p:cNvSpPr/>
          <p:nvPr/>
        </p:nvSpPr>
        <p:spPr>
          <a:xfrm rot="8646952">
            <a:off x="2727357" y="3786509"/>
            <a:ext cx="1215972" cy="96060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086670FB-AB23-4C6D-20D3-71AA3E23CB39}"/>
              </a:ext>
            </a:extLst>
          </p:cNvPr>
          <p:cNvSpPr/>
          <p:nvPr/>
        </p:nvSpPr>
        <p:spPr>
          <a:xfrm rot="8646952">
            <a:off x="5026928" y="3781819"/>
            <a:ext cx="1215972" cy="960602"/>
          </a:xfrm>
          <a:prstGeom prst="arc">
            <a:avLst>
              <a:gd name="adj1" fmla="val 16550854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8BB16AD3-04BD-FA6B-B490-520BD1553328}"/>
              </a:ext>
            </a:extLst>
          </p:cNvPr>
          <p:cNvSpPr/>
          <p:nvPr/>
        </p:nvSpPr>
        <p:spPr>
          <a:xfrm rot="8646952">
            <a:off x="6109127" y="3786508"/>
            <a:ext cx="1215972" cy="96060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1C29819-9FF3-7842-D966-A4B932B60A40}"/>
              </a:ext>
            </a:extLst>
          </p:cNvPr>
          <p:cNvSpPr/>
          <p:nvPr/>
        </p:nvSpPr>
        <p:spPr>
          <a:xfrm rot="8646952">
            <a:off x="9561296" y="3802830"/>
            <a:ext cx="1215972" cy="96060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F31C1E03-F158-833B-ACEA-3D6605977429}"/>
              </a:ext>
            </a:extLst>
          </p:cNvPr>
          <p:cNvSpPr/>
          <p:nvPr/>
        </p:nvSpPr>
        <p:spPr>
          <a:xfrm rot="8646952">
            <a:off x="8288130" y="3786505"/>
            <a:ext cx="1215972" cy="96060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448C84A-F875-E7D0-56DA-DA96A83FAF3C}"/>
              </a:ext>
            </a:extLst>
          </p:cNvPr>
          <p:cNvCxnSpPr/>
          <p:nvPr/>
        </p:nvCxnSpPr>
        <p:spPr>
          <a:xfrm>
            <a:off x="4004650" y="4640688"/>
            <a:ext cx="309509" cy="318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B3E0B63-2568-FE11-ED46-62C98B46641B}"/>
              </a:ext>
            </a:extLst>
          </p:cNvPr>
          <p:cNvCxnSpPr/>
          <p:nvPr/>
        </p:nvCxnSpPr>
        <p:spPr>
          <a:xfrm flipV="1">
            <a:off x="4321602" y="4640688"/>
            <a:ext cx="350773" cy="318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532FA51-1894-8683-4821-C209144506FB}"/>
              </a:ext>
            </a:extLst>
          </p:cNvPr>
          <p:cNvCxnSpPr/>
          <p:nvPr/>
        </p:nvCxnSpPr>
        <p:spPr>
          <a:xfrm>
            <a:off x="7240568" y="4590330"/>
            <a:ext cx="309509" cy="318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8DB3EF-77AB-CC87-8ECA-CC0F3D86084E}"/>
              </a:ext>
            </a:extLst>
          </p:cNvPr>
          <p:cNvCxnSpPr/>
          <p:nvPr/>
        </p:nvCxnSpPr>
        <p:spPr>
          <a:xfrm flipV="1">
            <a:off x="7557520" y="4590330"/>
            <a:ext cx="350773" cy="318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FDD9B05-7C04-47F3-86EC-7E16784BDA91}"/>
              </a:ext>
            </a:extLst>
          </p:cNvPr>
          <p:cNvSpPr txBox="1"/>
          <p:nvPr/>
        </p:nvSpPr>
        <p:spPr>
          <a:xfrm>
            <a:off x="2753969" y="5153045"/>
            <a:ext cx="909611" cy="685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6FC5E0B-27E3-D501-E6B8-C9E30DE2A9F0}"/>
              </a:ext>
            </a:extLst>
          </p:cNvPr>
          <p:cNvSpPr txBox="1"/>
          <p:nvPr/>
        </p:nvSpPr>
        <p:spPr>
          <a:xfrm>
            <a:off x="5100826" y="5112736"/>
            <a:ext cx="909611" cy="685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9EADF7B-FD33-5350-3C53-6633096212AF}"/>
              </a:ext>
            </a:extLst>
          </p:cNvPr>
          <p:cNvSpPr txBox="1"/>
          <p:nvPr/>
        </p:nvSpPr>
        <p:spPr>
          <a:xfrm>
            <a:off x="6204246" y="5146573"/>
            <a:ext cx="909611" cy="685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D8F0BD-AB1C-01FD-1341-FB7A69A07CCA}"/>
              </a:ext>
            </a:extLst>
          </p:cNvPr>
          <p:cNvSpPr txBox="1"/>
          <p:nvPr/>
        </p:nvSpPr>
        <p:spPr>
          <a:xfrm>
            <a:off x="9683407" y="5145380"/>
            <a:ext cx="909611" cy="685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24FD70E-94B0-593F-C3B9-60A282D009B8}"/>
              </a:ext>
            </a:extLst>
          </p:cNvPr>
          <p:cNvSpPr txBox="1"/>
          <p:nvPr/>
        </p:nvSpPr>
        <p:spPr>
          <a:xfrm>
            <a:off x="8309196" y="5146573"/>
            <a:ext cx="909611" cy="685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85FF8A-461E-4D5B-582D-1BD13C412A68}"/>
              </a:ext>
            </a:extLst>
          </p:cNvPr>
          <p:cNvSpPr txBox="1"/>
          <p:nvPr/>
        </p:nvSpPr>
        <p:spPr>
          <a:xfrm>
            <a:off x="4007578" y="4984787"/>
            <a:ext cx="909611" cy="645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E59876B-2205-9498-92B5-CEBC1C1A919A}"/>
              </a:ext>
            </a:extLst>
          </p:cNvPr>
          <p:cNvSpPr txBox="1"/>
          <p:nvPr/>
        </p:nvSpPr>
        <p:spPr>
          <a:xfrm>
            <a:off x="3996470" y="5526138"/>
            <a:ext cx="909611" cy="645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A021CA-44C6-EBA8-7E13-1B6A4B432578}"/>
              </a:ext>
            </a:extLst>
          </p:cNvPr>
          <p:cNvCxnSpPr/>
          <p:nvPr/>
        </p:nvCxnSpPr>
        <p:spPr>
          <a:xfrm>
            <a:off x="3957859" y="5595187"/>
            <a:ext cx="5480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F94EF1D-792C-54CB-5631-D865233D765C}"/>
              </a:ext>
            </a:extLst>
          </p:cNvPr>
          <p:cNvSpPr txBox="1"/>
          <p:nvPr/>
        </p:nvSpPr>
        <p:spPr>
          <a:xfrm>
            <a:off x="7251676" y="4974741"/>
            <a:ext cx="909611" cy="645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FA6772-CC95-74A8-EA77-3C2C5CCD4E0D}"/>
              </a:ext>
            </a:extLst>
          </p:cNvPr>
          <p:cNvSpPr txBox="1"/>
          <p:nvPr/>
        </p:nvSpPr>
        <p:spPr>
          <a:xfrm>
            <a:off x="7240568" y="5516092"/>
            <a:ext cx="909611" cy="645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6597A42-7480-9887-C063-C8DAF8D82C0A}"/>
              </a:ext>
            </a:extLst>
          </p:cNvPr>
          <p:cNvCxnSpPr/>
          <p:nvPr/>
        </p:nvCxnSpPr>
        <p:spPr>
          <a:xfrm>
            <a:off x="7201957" y="5585141"/>
            <a:ext cx="5480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42C33A7-CA46-1C67-5132-0CA6BAA0960B}"/>
              </a:ext>
            </a:extLst>
          </p:cNvPr>
          <p:cNvSpPr txBox="1"/>
          <p:nvPr/>
        </p:nvSpPr>
        <p:spPr>
          <a:xfrm>
            <a:off x="4462383" y="5198824"/>
            <a:ext cx="552219" cy="685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AE0A3E2-F5D2-C019-AD63-79D9387B9321}"/>
              </a:ext>
            </a:extLst>
          </p:cNvPr>
          <p:cNvSpPr txBox="1"/>
          <p:nvPr/>
        </p:nvSpPr>
        <p:spPr>
          <a:xfrm>
            <a:off x="7770363" y="5242579"/>
            <a:ext cx="552219" cy="685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50008" y="-513993"/>
            <a:ext cx="12470838" cy="719751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88D0C-FBD4-4F0A-80A3-8400F7FDE98D}"/>
              </a:ext>
            </a:extLst>
          </p:cNvPr>
          <p:cNvSpPr txBox="1"/>
          <p:nvPr/>
        </p:nvSpPr>
        <p:spPr>
          <a:xfrm>
            <a:off x="975431" y="493889"/>
            <a:ext cx="3821967" cy="645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600" b="1" i="1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88D0C-FBD4-4F0A-80A3-8400F7FDE98D}"/>
              </a:ext>
            </a:extLst>
          </p:cNvPr>
          <p:cNvSpPr txBox="1"/>
          <p:nvPr/>
        </p:nvSpPr>
        <p:spPr>
          <a:xfrm>
            <a:off x="183352" y="1311057"/>
            <a:ext cx="11674897" cy="17402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413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圆角矩形 1"/>
          <p:cNvSpPr/>
          <p:nvPr/>
        </p:nvSpPr>
        <p:spPr>
          <a:xfrm>
            <a:off x="-19567" y="189"/>
            <a:ext cx="12192000" cy="5061009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1B10A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957" tIns="34478" rIns="68957" bIns="34478" rtlCol="0" anchor="ctr"/>
          <a:lstStyle/>
          <a:p>
            <a:pPr algn="ctr"/>
            <a:endParaRPr lang="zh-CN" altLang="en-US" sz="1431" dirty="0">
              <a:solidFill>
                <a:srgbClr val="1B10A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C88D0C-FBD4-4F0A-80A3-8400F7FDE98D}"/>
              </a:ext>
            </a:extLst>
          </p:cNvPr>
          <p:cNvSpPr txBox="1"/>
          <p:nvPr/>
        </p:nvSpPr>
        <p:spPr>
          <a:xfrm>
            <a:off x="360963" y="3142289"/>
            <a:ext cx="11674897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Son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La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C88D0C-FBD4-4F0A-80A3-8400F7FDE98D}"/>
              </a:ext>
            </a:extLst>
          </p:cNvPr>
          <p:cNvSpPr txBox="1"/>
          <p:nvPr/>
        </p:nvSpPr>
        <p:spPr>
          <a:xfrm>
            <a:off x="5516380" y="3912114"/>
            <a:ext cx="5812784" cy="674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792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792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792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92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792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Trang 48)</a:t>
            </a:r>
            <a:endParaRPr lang="en-US" sz="3792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B703C-75A5-5F32-44FF-6E5970AAB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DCAC94-84E9-1BD4-A89F-0FC037DA0AC4}"/>
              </a:ext>
            </a:extLst>
          </p:cNvPr>
          <p:cNvSpPr txBox="1"/>
          <p:nvPr/>
        </p:nvSpPr>
        <p:spPr>
          <a:xfrm>
            <a:off x="975431" y="493889"/>
            <a:ext cx="3821967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413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413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413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413" b="1" i="1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AC2F1-64DC-29C6-DFA6-68FC082311B3}"/>
              </a:ext>
            </a:extLst>
          </p:cNvPr>
          <p:cNvSpPr txBox="1"/>
          <p:nvPr/>
        </p:nvSpPr>
        <p:spPr>
          <a:xfrm>
            <a:off x="238985" y="1031363"/>
            <a:ext cx="11674897" cy="11783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La.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16" algn="just" defTabSz="866943">
              <a:lnSpc>
                <a:spcPct val="107000"/>
              </a:lnSpc>
              <a:defRPr/>
            </a:pPr>
            <a:r>
              <a:rPr lang="en-US" sz="3413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 - moll</a:t>
            </a:r>
            <a:endParaRPr lang="en-US" sz="3413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圆角矩形 1">
            <a:extLst>
              <a:ext uri="{FF2B5EF4-FFF2-40B4-BE49-F238E27FC236}">
                <a16:creationId xmlns:a16="http://schemas.microsoft.com/office/drawing/2014/main" id="{6B83E692-8419-4F82-FB05-8E3F49CB64CC}"/>
              </a:ext>
            </a:extLst>
          </p:cNvPr>
          <p:cNvSpPr/>
          <p:nvPr/>
        </p:nvSpPr>
        <p:spPr>
          <a:xfrm>
            <a:off x="-19567" y="189"/>
            <a:ext cx="12192000" cy="5954959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1B10A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957" tIns="34478" rIns="68957" bIns="34478" rtlCol="0" anchor="ctr"/>
          <a:lstStyle/>
          <a:p>
            <a:pPr algn="ctr"/>
            <a:endParaRPr lang="zh-CN" altLang="en-US" sz="1431" dirty="0">
              <a:solidFill>
                <a:srgbClr val="1B10A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>
            <a:hlinkClick r:id="rId3" action="ppaction://hlinksldjump"/>
            <a:extLst>
              <a:ext uri="{FF2B5EF4-FFF2-40B4-BE49-F238E27FC236}">
                <a16:creationId xmlns:a16="http://schemas.microsoft.com/office/drawing/2014/main" id="{81B5A550-4E63-377A-7336-5BA83553717F}"/>
              </a:ext>
            </a:extLst>
          </p:cNvPr>
          <p:cNvSpPr txBox="1"/>
          <p:nvPr/>
        </p:nvSpPr>
        <p:spPr>
          <a:xfrm>
            <a:off x="4196584" y="5985480"/>
            <a:ext cx="7717297" cy="674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792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792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792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92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792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792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792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48) </a:t>
            </a:r>
            <a:r>
              <a:rPr lang="en-US" sz="24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792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1C2728D-ED5F-26AE-A423-853331B71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076" y="2137227"/>
            <a:ext cx="595743" cy="154071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4DA717B-6E76-F709-C69A-5CF084A27FB9}"/>
              </a:ext>
            </a:extLst>
          </p:cNvPr>
          <p:cNvCxnSpPr/>
          <p:nvPr/>
        </p:nvCxnSpPr>
        <p:spPr>
          <a:xfrm>
            <a:off x="1453351" y="2606743"/>
            <a:ext cx="94901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8A493D3-AB18-6714-1ACC-C95DDC745D3C}"/>
              </a:ext>
            </a:extLst>
          </p:cNvPr>
          <p:cNvCxnSpPr/>
          <p:nvPr/>
        </p:nvCxnSpPr>
        <p:spPr>
          <a:xfrm>
            <a:off x="1453351" y="2811566"/>
            <a:ext cx="94901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26C8524-4205-908E-8E5C-7806F94B6742}"/>
              </a:ext>
            </a:extLst>
          </p:cNvPr>
          <p:cNvCxnSpPr/>
          <p:nvPr/>
        </p:nvCxnSpPr>
        <p:spPr>
          <a:xfrm>
            <a:off x="1453351" y="3016389"/>
            <a:ext cx="94901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B4FD348-6761-CB64-04E5-08198978A251}"/>
              </a:ext>
            </a:extLst>
          </p:cNvPr>
          <p:cNvCxnSpPr/>
          <p:nvPr/>
        </p:nvCxnSpPr>
        <p:spPr>
          <a:xfrm>
            <a:off x="1453351" y="3221211"/>
            <a:ext cx="94901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AB711A1-0B12-12DB-A936-D24ED7B059D5}"/>
              </a:ext>
            </a:extLst>
          </p:cNvPr>
          <p:cNvCxnSpPr/>
          <p:nvPr/>
        </p:nvCxnSpPr>
        <p:spPr>
          <a:xfrm>
            <a:off x="1453351" y="3426034"/>
            <a:ext cx="94901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748B986-C101-2D46-5E76-7EEE985E275E}"/>
              </a:ext>
            </a:extLst>
          </p:cNvPr>
          <p:cNvCxnSpPr/>
          <p:nvPr/>
        </p:nvCxnSpPr>
        <p:spPr>
          <a:xfrm>
            <a:off x="10943472" y="2606743"/>
            <a:ext cx="0" cy="8192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EAA5D4D-40D2-12DE-702A-67AB07FBCC2C}"/>
              </a:ext>
            </a:extLst>
          </p:cNvPr>
          <p:cNvCxnSpPr/>
          <p:nvPr/>
        </p:nvCxnSpPr>
        <p:spPr>
          <a:xfrm>
            <a:off x="10875198" y="2606743"/>
            <a:ext cx="0" cy="8192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7621D5A5-7454-8B0D-7089-E470CB576C3A}"/>
              </a:ext>
            </a:extLst>
          </p:cNvPr>
          <p:cNvSpPr/>
          <p:nvPr/>
        </p:nvSpPr>
        <p:spPr>
          <a:xfrm rot="21043777">
            <a:off x="2763736" y="3690090"/>
            <a:ext cx="250356" cy="1614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78C9848-08B9-BBBF-05B8-A15AA73BD1AF}"/>
              </a:ext>
            </a:extLst>
          </p:cNvPr>
          <p:cNvSpPr/>
          <p:nvPr/>
        </p:nvSpPr>
        <p:spPr>
          <a:xfrm rot="21043777">
            <a:off x="3774382" y="3647361"/>
            <a:ext cx="250356" cy="1614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72AB997-701D-5754-4675-C31AD3F733A0}"/>
              </a:ext>
            </a:extLst>
          </p:cNvPr>
          <p:cNvSpPr/>
          <p:nvPr/>
        </p:nvSpPr>
        <p:spPr>
          <a:xfrm rot="21043777">
            <a:off x="4793260" y="3486098"/>
            <a:ext cx="250356" cy="1614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A75BF01-B1C6-D3F3-7776-FB0E0E6FE3FB}"/>
              </a:ext>
            </a:extLst>
          </p:cNvPr>
          <p:cNvSpPr/>
          <p:nvPr/>
        </p:nvSpPr>
        <p:spPr>
          <a:xfrm rot="21043777">
            <a:off x="5711381" y="3460466"/>
            <a:ext cx="250356" cy="1614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AFE63E3-8459-1CEC-67F2-119A6BFFDCA7}"/>
              </a:ext>
            </a:extLst>
          </p:cNvPr>
          <p:cNvSpPr/>
          <p:nvPr/>
        </p:nvSpPr>
        <p:spPr>
          <a:xfrm rot="21043777">
            <a:off x="6620688" y="3362160"/>
            <a:ext cx="250356" cy="1614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2928FB8-5B61-3971-79BA-B327F273ADB8}"/>
              </a:ext>
            </a:extLst>
          </p:cNvPr>
          <p:cNvSpPr/>
          <p:nvPr/>
        </p:nvSpPr>
        <p:spPr>
          <a:xfrm rot="21043777">
            <a:off x="7596028" y="3260105"/>
            <a:ext cx="250356" cy="1614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1FC6AAF-E20B-882A-A8CC-C84C1D14C511}"/>
              </a:ext>
            </a:extLst>
          </p:cNvPr>
          <p:cNvSpPr/>
          <p:nvPr/>
        </p:nvSpPr>
        <p:spPr>
          <a:xfrm rot="21043777">
            <a:off x="8557240" y="3145273"/>
            <a:ext cx="250356" cy="1614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15F2D88-3874-F965-E77D-835351455F81}"/>
              </a:ext>
            </a:extLst>
          </p:cNvPr>
          <p:cNvSpPr/>
          <p:nvPr/>
        </p:nvSpPr>
        <p:spPr>
          <a:xfrm rot="21043777">
            <a:off x="9487585" y="3043236"/>
            <a:ext cx="250356" cy="1614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EA2468D-2E00-D9BB-3720-57FC4C18EDD1}"/>
              </a:ext>
            </a:extLst>
          </p:cNvPr>
          <p:cNvCxnSpPr/>
          <p:nvPr/>
        </p:nvCxnSpPr>
        <p:spPr>
          <a:xfrm>
            <a:off x="2579180" y="3618426"/>
            <a:ext cx="6144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FB8264D-A706-7E96-BE49-08E8B475B886}"/>
              </a:ext>
            </a:extLst>
          </p:cNvPr>
          <p:cNvSpPr txBox="1"/>
          <p:nvPr/>
        </p:nvSpPr>
        <p:spPr>
          <a:xfrm>
            <a:off x="2641994" y="3975590"/>
            <a:ext cx="580397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13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86CB376-BEE9-95C0-EA60-5AC9CFD9579A}"/>
              </a:ext>
            </a:extLst>
          </p:cNvPr>
          <p:cNvSpPr txBox="1"/>
          <p:nvPr/>
        </p:nvSpPr>
        <p:spPr>
          <a:xfrm>
            <a:off x="3520964" y="3960946"/>
            <a:ext cx="580397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3413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5E0B1E0-98DE-8461-2290-B005283E8CE6}"/>
              </a:ext>
            </a:extLst>
          </p:cNvPr>
          <p:cNvSpPr txBox="1"/>
          <p:nvPr/>
        </p:nvSpPr>
        <p:spPr>
          <a:xfrm>
            <a:off x="4553028" y="3960946"/>
            <a:ext cx="797386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3413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5DCAFCA-20A2-2B6C-E655-9F58D4FB8C7D}"/>
              </a:ext>
            </a:extLst>
          </p:cNvPr>
          <p:cNvSpPr txBox="1"/>
          <p:nvPr/>
        </p:nvSpPr>
        <p:spPr>
          <a:xfrm>
            <a:off x="5438171" y="3944283"/>
            <a:ext cx="916599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sz="3413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D10C9EE-ABD7-17C0-4937-2CFC0FFF0D9F}"/>
              </a:ext>
            </a:extLst>
          </p:cNvPr>
          <p:cNvSpPr txBox="1"/>
          <p:nvPr/>
        </p:nvSpPr>
        <p:spPr>
          <a:xfrm>
            <a:off x="6503942" y="3944283"/>
            <a:ext cx="658020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3413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BDD1F15-8ACD-7F43-D9B4-AF0B4E166B99}"/>
              </a:ext>
            </a:extLst>
          </p:cNvPr>
          <p:cNvSpPr txBox="1"/>
          <p:nvPr/>
        </p:nvSpPr>
        <p:spPr>
          <a:xfrm>
            <a:off x="7343295" y="3898441"/>
            <a:ext cx="838844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US" sz="3413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74B3B74-74C2-6679-D896-41CF0E84990E}"/>
              </a:ext>
            </a:extLst>
          </p:cNvPr>
          <p:cNvSpPr txBox="1"/>
          <p:nvPr/>
        </p:nvSpPr>
        <p:spPr>
          <a:xfrm>
            <a:off x="8294577" y="3928880"/>
            <a:ext cx="838844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lang="en-US" sz="3413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FC2D548-8FC9-658C-3CE8-39AEEC642B17}"/>
              </a:ext>
            </a:extLst>
          </p:cNvPr>
          <p:cNvSpPr txBox="1"/>
          <p:nvPr/>
        </p:nvSpPr>
        <p:spPr>
          <a:xfrm>
            <a:off x="9495465" y="3928880"/>
            <a:ext cx="633297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13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55FD97A1-209E-7ABC-0085-7659C1670B47}"/>
              </a:ext>
            </a:extLst>
          </p:cNvPr>
          <p:cNvSpPr/>
          <p:nvPr/>
        </p:nvSpPr>
        <p:spPr>
          <a:xfrm rot="8785278">
            <a:off x="2889990" y="3141150"/>
            <a:ext cx="1249761" cy="728146"/>
          </a:xfrm>
          <a:prstGeom prst="arc">
            <a:avLst>
              <a:gd name="adj1" fmla="val 15810831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D11E1E1A-E846-05E6-21DE-8C8C3F7A8997}"/>
              </a:ext>
            </a:extLst>
          </p:cNvPr>
          <p:cNvSpPr/>
          <p:nvPr/>
        </p:nvSpPr>
        <p:spPr>
          <a:xfrm rot="7997009">
            <a:off x="4788020" y="2870648"/>
            <a:ext cx="1161450" cy="93618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E6080722-F7DE-BC96-E07A-E3EEB635E16F}"/>
              </a:ext>
            </a:extLst>
          </p:cNvPr>
          <p:cNvSpPr/>
          <p:nvPr/>
        </p:nvSpPr>
        <p:spPr>
          <a:xfrm rot="7667697">
            <a:off x="5730373" y="2814989"/>
            <a:ext cx="1152922" cy="910793"/>
          </a:xfrm>
          <a:prstGeom prst="arc">
            <a:avLst>
              <a:gd name="adj1" fmla="val 16200000"/>
              <a:gd name="adj2" fmla="val 80338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638E3BA8-AAAB-F987-C30B-C19D665C911F}"/>
              </a:ext>
            </a:extLst>
          </p:cNvPr>
          <p:cNvSpPr/>
          <p:nvPr/>
        </p:nvSpPr>
        <p:spPr>
          <a:xfrm rot="7996772">
            <a:off x="7634525" y="2531294"/>
            <a:ext cx="1202748" cy="98356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991BE241-F61C-9DA4-F55F-B6E40E208932}"/>
              </a:ext>
            </a:extLst>
          </p:cNvPr>
          <p:cNvSpPr/>
          <p:nvPr/>
        </p:nvSpPr>
        <p:spPr>
          <a:xfrm rot="7823504">
            <a:off x="8588959" y="2491276"/>
            <a:ext cx="1102938" cy="898424"/>
          </a:xfrm>
          <a:prstGeom prst="arc">
            <a:avLst>
              <a:gd name="adj1" fmla="val 16016318"/>
              <a:gd name="adj2" fmla="val 52717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6D2357A-CF53-7F64-4924-853E97C66934}"/>
              </a:ext>
            </a:extLst>
          </p:cNvPr>
          <p:cNvCxnSpPr/>
          <p:nvPr/>
        </p:nvCxnSpPr>
        <p:spPr>
          <a:xfrm>
            <a:off x="4017702" y="3790559"/>
            <a:ext cx="293460" cy="3021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9592C88-955E-C9A6-24D1-D5DE694E4BC7}"/>
              </a:ext>
            </a:extLst>
          </p:cNvPr>
          <p:cNvCxnSpPr>
            <a:cxnSpLocks/>
          </p:cNvCxnSpPr>
          <p:nvPr/>
        </p:nvCxnSpPr>
        <p:spPr>
          <a:xfrm flipV="1">
            <a:off x="4274803" y="3699542"/>
            <a:ext cx="419578" cy="3931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27965CF-C0A6-CA39-73D4-A7B5B528DF5C}"/>
              </a:ext>
            </a:extLst>
          </p:cNvPr>
          <p:cNvCxnSpPr/>
          <p:nvPr/>
        </p:nvCxnSpPr>
        <p:spPr>
          <a:xfrm>
            <a:off x="6882416" y="3558129"/>
            <a:ext cx="440640" cy="2915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455174D-9D86-4128-A249-F93BA9335F85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7304156" y="3411443"/>
            <a:ext cx="338889" cy="390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9581A9A6-AD16-067B-2EF0-6A6D00DC5A8A}"/>
              </a:ext>
            </a:extLst>
          </p:cNvPr>
          <p:cNvSpPr txBox="1"/>
          <p:nvPr/>
        </p:nvSpPr>
        <p:spPr>
          <a:xfrm>
            <a:off x="2584375" y="4882268"/>
            <a:ext cx="862446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endParaRPr lang="en-US" sz="3413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C69391A-332C-1260-65E6-993EFB97EBDC}"/>
              </a:ext>
            </a:extLst>
          </p:cNvPr>
          <p:cNvSpPr txBox="1"/>
          <p:nvPr/>
        </p:nvSpPr>
        <p:spPr>
          <a:xfrm>
            <a:off x="4905552" y="4785511"/>
            <a:ext cx="862446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endParaRPr lang="en-US" sz="3413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3E570E0-80F3-17E6-3188-07483E73CA39}"/>
              </a:ext>
            </a:extLst>
          </p:cNvPr>
          <p:cNvSpPr txBox="1"/>
          <p:nvPr/>
        </p:nvSpPr>
        <p:spPr>
          <a:xfrm>
            <a:off x="5855748" y="4876132"/>
            <a:ext cx="862446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endParaRPr lang="en-US" sz="3413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8EDBF38-3F4A-2C6F-2496-29C3F2FCCCF8}"/>
              </a:ext>
            </a:extLst>
          </p:cNvPr>
          <p:cNvSpPr txBox="1"/>
          <p:nvPr/>
        </p:nvSpPr>
        <p:spPr>
          <a:xfrm>
            <a:off x="9027534" y="4864779"/>
            <a:ext cx="862446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endParaRPr lang="en-US" sz="3413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FA8411A-C84D-80CE-E94F-F01A27BA557E}"/>
              </a:ext>
            </a:extLst>
          </p:cNvPr>
          <p:cNvSpPr txBox="1"/>
          <p:nvPr/>
        </p:nvSpPr>
        <p:spPr>
          <a:xfrm>
            <a:off x="7851553" y="4876132"/>
            <a:ext cx="862446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endParaRPr lang="en-US" sz="3413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A878791-26AA-26C0-6971-E3FBBC439FE1}"/>
              </a:ext>
            </a:extLst>
          </p:cNvPr>
          <p:cNvSpPr txBox="1"/>
          <p:nvPr/>
        </p:nvSpPr>
        <p:spPr>
          <a:xfrm>
            <a:off x="3819307" y="4534799"/>
            <a:ext cx="862446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413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2FE848A-01B7-1B70-53C5-0F515302F328}"/>
              </a:ext>
            </a:extLst>
          </p:cNvPr>
          <p:cNvSpPr txBox="1"/>
          <p:nvPr/>
        </p:nvSpPr>
        <p:spPr>
          <a:xfrm>
            <a:off x="3808775" y="5048080"/>
            <a:ext cx="862446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413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DA66AA2-F450-9323-2663-6FED41BA837D}"/>
              </a:ext>
            </a:extLst>
          </p:cNvPr>
          <p:cNvSpPr txBox="1"/>
          <p:nvPr/>
        </p:nvSpPr>
        <p:spPr>
          <a:xfrm>
            <a:off x="4311099" y="4788749"/>
            <a:ext cx="523585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413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20C30FA-EC21-7274-8EB1-E8624A085A4A}"/>
              </a:ext>
            </a:extLst>
          </p:cNvPr>
          <p:cNvCxnSpPr/>
          <p:nvPr/>
        </p:nvCxnSpPr>
        <p:spPr>
          <a:xfrm>
            <a:off x="3772165" y="5113548"/>
            <a:ext cx="5196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F6A2A2B3-461D-81B3-F7C7-2BE3F4B67F7B}"/>
              </a:ext>
            </a:extLst>
          </p:cNvPr>
          <p:cNvSpPr txBox="1"/>
          <p:nvPr/>
        </p:nvSpPr>
        <p:spPr>
          <a:xfrm>
            <a:off x="6919078" y="4594224"/>
            <a:ext cx="862446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413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CAD8A-939A-987B-2A61-0EC7F1477BDE}"/>
              </a:ext>
            </a:extLst>
          </p:cNvPr>
          <p:cNvSpPr txBox="1"/>
          <p:nvPr/>
        </p:nvSpPr>
        <p:spPr>
          <a:xfrm>
            <a:off x="6908546" y="5107505"/>
            <a:ext cx="862446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413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C3D5E3C-F9D3-40A8-2DEF-6E5386C516BD}"/>
              </a:ext>
            </a:extLst>
          </p:cNvPr>
          <p:cNvSpPr txBox="1"/>
          <p:nvPr/>
        </p:nvSpPr>
        <p:spPr>
          <a:xfrm>
            <a:off x="7410871" y="4848175"/>
            <a:ext cx="523585" cy="616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16" algn="just" defTabSz="866943">
              <a:lnSpc>
                <a:spcPct val="107000"/>
              </a:lnSpc>
              <a:defRPr/>
            </a:pPr>
            <a:r>
              <a:rPr lang="en-US" sz="341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413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A94A059-5D29-A346-545E-784C04D60E8C}"/>
              </a:ext>
            </a:extLst>
          </p:cNvPr>
          <p:cNvCxnSpPr/>
          <p:nvPr/>
        </p:nvCxnSpPr>
        <p:spPr>
          <a:xfrm>
            <a:off x="6871937" y="5172973"/>
            <a:ext cx="5196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4B85D3B1-3112-C92D-05BB-4EB500BC63EA}"/>
              </a:ext>
            </a:extLst>
          </p:cNvPr>
          <p:cNvSpPr/>
          <p:nvPr/>
        </p:nvSpPr>
        <p:spPr>
          <a:xfrm>
            <a:off x="2389385" y="3358410"/>
            <a:ext cx="928000" cy="7393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D82561C-CFA6-6119-29B1-E74D763E6288}"/>
              </a:ext>
            </a:extLst>
          </p:cNvPr>
          <p:cNvCxnSpPr/>
          <p:nvPr/>
        </p:nvCxnSpPr>
        <p:spPr>
          <a:xfrm>
            <a:off x="4611261" y="3573119"/>
            <a:ext cx="6144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E11521-3279-966E-B6FD-04A628848501}"/>
              </a:ext>
            </a:extLst>
          </p:cNvPr>
          <p:cNvCxnSpPr/>
          <p:nvPr/>
        </p:nvCxnSpPr>
        <p:spPr>
          <a:xfrm>
            <a:off x="3582116" y="3620098"/>
            <a:ext cx="6144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6CABB2-D7E6-D52E-C078-A8F975E03E24}"/>
              </a:ext>
            </a:extLst>
          </p:cNvPr>
          <p:cNvCxnSpPr/>
          <p:nvPr/>
        </p:nvCxnSpPr>
        <p:spPr>
          <a:xfrm>
            <a:off x="2579180" y="3768874"/>
            <a:ext cx="6144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4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 animBg="1"/>
      <p:bldP spid="85" grpId="0" animBg="1"/>
      <p:bldP spid="86" grpId="0" animBg="1"/>
      <p:bldP spid="87" grpId="0" animBg="1"/>
      <p:bldP spid="88" grpId="0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4" grpId="0"/>
      <p:bldP spid="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4FAF7B-8A42-4126-95F5-6BB543AA635F}"/>
              </a:ext>
            </a:extLst>
          </p:cNvPr>
          <p:cNvSpPr txBox="1"/>
          <p:nvPr/>
        </p:nvSpPr>
        <p:spPr>
          <a:xfrm>
            <a:off x="350519" y="152391"/>
            <a:ext cx="10465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GB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Suriento</a:t>
            </a:r>
            <a:endParaRPr lang="en-GB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E7F01-32DC-CE0C-46AA-E891402DC1DC}"/>
              </a:ext>
            </a:extLst>
          </p:cNvPr>
          <p:cNvSpPr txBox="1"/>
          <p:nvPr/>
        </p:nvSpPr>
        <p:spPr>
          <a:xfrm>
            <a:off x="7390553" y="833946"/>
            <a:ext cx="4559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Italia</a:t>
            </a:r>
          </a:p>
          <a:p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Trung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5AABBB-C736-1EA0-9C03-2662BB9B006E}"/>
              </a:ext>
            </a:extLst>
          </p:cNvPr>
          <p:cNvSpPr txBox="1"/>
          <p:nvPr/>
        </p:nvSpPr>
        <p:spPr>
          <a:xfrm>
            <a:off x="602506" y="1949837"/>
            <a:ext cx="4559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661FE-74E5-73EF-D489-45F4F6C68163}"/>
              </a:ext>
            </a:extLst>
          </p:cNvPr>
          <p:cNvSpPr txBox="1"/>
          <p:nvPr/>
        </p:nvSpPr>
        <p:spPr>
          <a:xfrm>
            <a:off x="602506" y="2596168"/>
            <a:ext cx="585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8E8AF3-4904-6824-2C97-6FAC3518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5" y="3242499"/>
            <a:ext cx="11727305" cy="19440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07757D-EAA7-A6B4-6872-77698A5D4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6596"/>
            <a:ext cx="12192000" cy="1671403"/>
          </a:xfrm>
          <a:prstGeom prst="rect">
            <a:avLst/>
          </a:prstGeom>
        </p:spPr>
      </p:pic>
      <p:sp>
        <p:nvSpPr>
          <p:cNvPr id="26" name="Text Box 8">
            <a:extLst>
              <a:ext uri="{FF2B5EF4-FFF2-40B4-BE49-F238E27FC236}">
                <a16:creationId xmlns:a16="http://schemas.microsoft.com/office/drawing/2014/main" id="{5A5CC16D-ED66-B51C-8906-35A43395D54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01779" y="3293370"/>
            <a:ext cx="85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50000">
                      <a:srgbClr val="F3F3F3"/>
                    </a:gs>
                    <a:gs pos="100000">
                      <a:srgbClr val="DDDDDD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 1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E4AA697-FED0-C353-1CEA-D45AD0B9004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333018" y="3242498"/>
            <a:ext cx="85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50000">
                      <a:srgbClr val="F3F3F3"/>
                    </a:gs>
                    <a:gs pos="100000">
                      <a:srgbClr val="DDDDDD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 2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60A63AD9-E3EB-5818-5B8E-EC7982672A2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172288" y="5086770"/>
            <a:ext cx="85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50000">
                      <a:srgbClr val="F3F3F3"/>
                    </a:gs>
                    <a:gs pos="100000">
                      <a:srgbClr val="DDDDDD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 3</a:t>
            </a: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FF9843C4-6EAF-BD5B-9C85-35C77B67246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203558" y="5086770"/>
            <a:ext cx="85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50000">
                      <a:srgbClr val="F3F3F3"/>
                    </a:gs>
                    <a:gs pos="100000">
                      <a:srgbClr val="DDDDDD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 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E68A98-519A-2EA7-E07A-5A5A290A3482}"/>
              </a:ext>
            </a:extLst>
          </p:cNvPr>
          <p:cNvSpPr/>
          <p:nvPr/>
        </p:nvSpPr>
        <p:spPr>
          <a:xfrm>
            <a:off x="965319" y="3644085"/>
            <a:ext cx="743560" cy="11191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8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C7751-A749-D640-C97F-EA47384DF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C5F5DD1-888D-5BE2-FAD2-7E9BCD2CC800}"/>
              </a:ext>
            </a:extLst>
          </p:cNvPr>
          <p:cNvSpPr txBox="1"/>
          <p:nvPr/>
        </p:nvSpPr>
        <p:spPr>
          <a:xfrm>
            <a:off x="350519" y="152391"/>
            <a:ext cx="10465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GB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Suriento</a:t>
            </a:r>
            <a:endParaRPr lang="en-GB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CE1DC-865F-07B3-06A2-E09036C08786}"/>
              </a:ext>
            </a:extLst>
          </p:cNvPr>
          <p:cNvSpPr txBox="1"/>
          <p:nvPr/>
        </p:nvSpPr>
        <p:spPr>
          <a:xfrm>
            <a:off x="7390553" y="833946"/>
            <a:ext cx="4559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Italia</a:t>
            </a:r>
          </a:p>
          <a:p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Trung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C0C34C-AAA8-4E90-801A-DF57663ADF72}"/>
              </a:ext>
            </a:extLst>
          </p:cNvPr>
          <p:cNvSpPr txBox="1"/>
          <p:nvPr/>
        </p:nvSpPr>
        <p:spPr>
          <a:xfrm>
            <a:off x="602506" y="1949837"/>
            <a:ext cx="4559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DF0B3-BB85-3F66-7916-F4E31BE252CC}"/>
              </a:ext>
            </a:extLst>
          </p:cNvPr>
          <p:cNvSpPr txBox="1"/>
          <p:nvPr/>
        </p:nvSpPr>
        <p:spPr>
          <a:xfrm>
            <a:off x="602506" y="2596168"/>
            <a:ext cx="585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92EE19-3ABD-819D-E818-27FBF6F0C974}"/>
              </a:ext>
            </a:extLst>
          </p:cNvPr>
          <p:cNvSpPr txBox="1"/>
          <p:nvPr/>
        </p:nvSpPr>
        <p:spPr>
          <a:xfrm>
            <a:off x="602506" y="3298712"/>
            <a:ext cx="693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Am,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D50A82-C45F-E0F3-62D1-51BFB9855887}"/>
              </a:ext>
            </a:extLst>
          </p:cNvPr>
          <p:cNvSpPr txBox="1"/>
          <p:nvPr/>
        </p:nvSpPr>
        <p:spPr>
          <a:xfrm>
            <a:off x="7245088" y="3072106"/>
            <a:ext cx="56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D891AF-FF04-81ED-C6EB-268385780D84}"/>
              </a:ext>
            </a:extLst>
          </p:cNvPr>
          <p:cNvSpPr txBox="1"/>
          <p:nvPr/>
        </p:nvSpPr>
        <p:spPr>
          <a:xfrm>
            <a:off x="7230097" y="3464482"/>
            <a:ext cx="56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DF0B3-BB85-3F66-7916-F4E31BE252CC}"/>
              </a:ext>
            </a:extLst>
          </p:cNvPr>
          <p:cNvSpPr txBox="1"/>
          <p:nvPr/>
        </p:nvSpPr>
        <p:spPr>
          <a:xfrm>
            <a:off x="455021" y="4911492"/>
            <a:ext cx="585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92EE19-3ABD-819D-E818-27FBF6F0C974}"/>
              </a:ext>
            </a:extLst>
          </p:cNvPr>
          <p:cNvSpPr txBox="1"/>
          <p:nvPr/>
        </p:nvSpPr>
        <p:spPr>
          <a:xfrm>
            <a:off x="595980" y="4014253"/>
            <a:ext cx="220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0336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617" y="6934550"/>
            <a:ext cx="12192000" cy="61530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10322" t="8082" r="38126" b="15788"/>
          <a:stretch/>
        </p:blipFill>
        <p:spPr>
          <a:xfrm rot="428459">
            <a:off x="10073549" y="-3247884"/>
            <a:ext cx="1850063" cy="933564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559" y="-1721984"/>
            <a:ext cx="1430958" cy="517720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/>
          <a:srcRect l="-334" t="5658" r="18427"/>
          <a:stretch/>
        </p:blipFill>
        <p:spPr>
          <a:xfrm>
            <a:off x="7551174" y="-2870356"/>
            <a:ext cx="508729" cy="2714786"/>
          </a:xfrm>
          <a:prstGeom prst="rect">
            <a:avLst/>
          </a:prstGeom>
        </p:spPr>
      </p:pic>
      <p:sp>
        <p:nvSpPr>
          <p:cNvPr id="96" name="Rectangle 6"/>
          <p:cNvSpPr>
            <a:spLocks noChangeArrowheads="1"/>
          </p:cNvSpPr>
          <p:nvPr/>
        </p:nvSpPr>
        <p:spPr bwMode="auto">
          <a:xfrm>
            <a:off x="1742132" y="0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7" name="Rectangle 6"/>
          <p:cNvSpPr>
            <a:spLocks noChangeArrowheads="1"/>
          </p:cNvSpPr>
          <p:nvPr/>
        </p:nvSpPr>
        <p:spPr bwMode="auto">
          <a:xfrm>
            <a:off x="2820629" y="0"/>
            <a:ext cx="52092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70140" y="722700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423869" y="707888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0123 4567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311684" y="1352223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32456" y="1986086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64737" y="3263320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11684" y="2612301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300453" y="4668667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319621" y="3896066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77769" y="5261433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394372" y="1349322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0123 456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364875" y="1990756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335378" y="2632190"/>
            <a:ext cx="1775209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</a:t>
            </a: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1313259" y="3225336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</a:t>
            </a: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285054" y="3890914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 </a:t>
            </a: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256849" y="4556492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255659" y="5827607"/>
            <a:ext cx="52457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8299332" y="1610733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692068" y="1163873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44075" y="1924636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584619" y="2779840"/>
            <a:ext cx="26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519239" y="3711479"/>
            <a:ext cx="333205" cy="53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23719" y="1972933"/>
            <a:ext cx="42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29563" y="436444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385326" y="4369108"/>
            <a:ext cx="26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186033" y="5253604"/>
            <a:ext cx="333205" cy="53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933" y="3692762"/>
            <a:ext cx="6563584" cy="1903338"/>
          </a:xfrm>
          <a:prstGeom prst="rect">
            <a:avLst/>
          </a:prstGeom>
        </p:spPr>
      </p:pic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257501" y="5828807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237547" y="5229364"/>
            <a:ext cx="1314901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</a:p>
        </p:txBody>
      </p:sp>
    </p:spTree>
    <p:extLst>
      <p:ext uri="{BB962C8B-B14F-4D97-AF65-F5344CB8AC3E}">
        <p14:creationId xmlns:p14="http://schemas.microsoft.com/office/powerpoint/2010/main" val="241380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A7D17-AAEE-AF24-92B8-EEDBCF82B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CA20D6-0B7B-FDA8-C5EC-997B9C1AC1EC}"/>
              </a:ext>
            </a:extLst>
          </p:cNvPr>
          <p:cNvSpPr txBox="1"/>
          <p:nvPr/>
        </p:nvSpPr>
        <p:spPr>
          <a:xfrm>
            <a:off x="350519" y="152391"/>
            <a:ext cx="10465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GB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Suriento</a:t>
            </a:r>
            <a:endParaRPr lang="en-GB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9D5002-BBA5-49F1-D023-6D1C94DA8437}"/>
              </a:ext>
            </a:extLst>
          </p:cNvPr>
          <p:cNvSpPr txBox="1"/>
          <p:nvPr/>
        </p:nvSpPr>
        <p:spPr>
          <a:xfrm>
            <a:off x="7390553" y="833946"/>
            <a:ext cx="4559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Italia</a:t>
            </a:r>
          </a:p>
          <a:p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Trung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C4755-1022-24D8-C89B-1A7DA51D255A}"/>
              </a:ext>
            </a:extLst>
          </p:cNvPr>
          <p:cNvSpPr txBox="1"/>
          <p:nvPr/>
        </p:nvSpPr>
        <p:spPr>
          <a:xfrm>
            <a:off x="602506" y="1949837"/>
            <a:ext cx="4559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54E4C-0127-5DC1-7B8D-683877C0F687}"/>
              </a:ext>
            </a:extLst>
          </p:cNvPr>
          <p:cNvSpPr txBox="1"/>
          <p:nvPr/>
        </p:nvSpPr>
        <p:spPr>
          <a:xfrm>
            <a:off x="602506" y="2596168"/>
            <a:ext cx="585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EC60C9-BE9E-6468-9257-CFB71D13F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5" y="3242499"/>
            <a:ext cx="11727305" cy="19440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C07F39-8E53-F7DB-50E5-20D71B033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6596"/>
            <a:ext cx="12192000" cy="1671403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DC081528-2096-0737-4E45-DECACE2328E2}"/>
              </a:ext>
            </a:extLst>
          </p:cNvPr>
          <p:cNvSpPr/>
          <p:nvPr/>
        </p:nvSpPr>
        <p:spPr>
          <a:xfrm>
            <a:off x="1364105" y="3765718"/>
            <a:ext cx="4047343" cy="16714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A7B167-0054-FD49-AF63-631AB0767E58}"/>
              </a:ext>
            </a:extLst>
          </p:cNvPr>
          <p:cNvSpPr/>
          <p:nvPr/>
        </p:nvSpPr>
        <p:spPr>
          <a:xfrm>
            <a:off x="5226566" y="3615021"/>
            <a:ext cx="1234195" cy="16714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F66A20-6C38-2BC4-377A-65DE9D8CFA74}"/>
              </a:ext>
            </a:extLst>
          </p:cNvPr>
          <p:cNvSpPr/>
          <p:nvPr/>
        </p:nvSpPr>
        <p:spPr>
          <a:xfrm>
            <a:off x="11107712" y="5832928"/>
            <a:ext cx="871928" cy="1025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CF11F8-F3AF-0FE1-8FB0-F0EBAF5A69A4}"/>
              </a:ext>
            </a:extLst>
          </p:cNvPr>
          <p:cNvSpPr/>
          <p:nvPr/>
        </p:nvSpPr>
        <p:spPr>
          <a:xfrm>
            <a:off x="6328347" y="5437120"/>
            <a:ext cx="4779365" cy="17934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0E54B3-1F23-85CA-6171-EAFAD7C3D122}"/>
              </a:ext>
            </a:extLst>
          </p:cNvPr>
          <p:cNvSpPr/>
          <p:nvPr/>
        </p:nvSpPr>
        <p:spPr>
          <a:xfrm>
            <a:off x="10745445" y="3317289"/>
            <a:ext cx="1234195" cy="16714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8E542B-3F9B-9A78-517C-319D897FB8A6}"/>
              </a:ext>
            </a:extLst>
          </p:cNvPr>
          <p:cNvSpPr/>
          <p:nvPr/>
        </p:nvSpPr>
        <p:spPr>
          <a:xfrm>
            <a:off x="4579488" y="5170971"/>
            <a:ext cx="1234195" cy="16714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C5B2C5-78B5-333E-9EAD-12DE7E9B4E98}"/>
              </a:ext>
            </a:extLst>
          </p:cNvPr>
          <p:cNvSpPr/>
          <p:nvPr/>
        </p:nvSpPr>
        <p:spPr>
          <a:xfrm>
            <a:off x="647079" y="5053522"/>
            <a:ext cx="4047343" cy="16714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61205" y="5137240"/>
            <a:ext cx="83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15304" y="3217462"/>
            <a:ext cx="83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3592" y="3374142"/>
            <a:ext cx="83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3115" y="5170970"/>
            <a:ext cx="83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A7B167-0054-FD49-AF63-631AB0767E58}"/>
              </a:ext>
            </a:extLst>
          </p:cNvPr>
          <p:cNvSpPr/>
          <p:nvPr/>
        </p:nvSpPr>
        <p:spPr>
          <a:xfrm>
            <a:off x="998085" y="3515195"/>
            <a:ext cx="716415" cy="12988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/>
      <p:bldP spid="16" grpId="0"/>
      <p:bldP spid="17" grpId="0"/>
      <p:bldP spid="18" grpId="0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576</Words>
  <Application>Microsoft Office PowerPoint</Application>
  <PresentationFormat>Widescreen</PresentationFormat>
  <Paragraphs>205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ASUSZ</dc:creator>
  <cp:lastModifiedBy>Administrator</cp:lastModifiedBy>
  <cp:revision>54</cp:revision>
  <dcterms:created xsi:type="dcterms:W3CDTF">2024-02-27T15:02:07Z</dcterms:created>
  <dcterms:modified xsi:type="dcterms:W3CDTF">2026-03-09T14:45:23Z</dcterms:modified>
</cp:coreProperties>
</file>