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58" r:id="rId2"/>
    <p:sldId id="406" r:id="rId3"/>
    <p:sldId id="260" r:id="rId4"/>
    <p:sldId id="407" r:id="rId5"/>
    <p:sldId id="408" r:id="rId6"/>
    <p:sldId id="288" r:id="rId7"/>
    <p:sldId id="261" r:id="rId8"/>
    <p:sldId id="289" r:id="rId9"/>
    <p:sldId id="262" r:id="rId10"/>
    <p:sldId id="303" r:id="rId11"/>
    <p:sldId id="301" r:id="rId12"/>
    <p:sldId id="302" r:id="rId13"/>
    <p:sldId id="304" r:id="rId14"/>
    <p:sldId id="263" r:id="rId15"/>
    <p:sldId id="305" r:id="rId16"/>
    <p:sldId id="306" r:id="rId17"/>
    <p:sldId id="307" r:id="rId18"/>
  </p:sldIdLst>
  <p:sldSz cx="9144000" cy="5143500" type="screen16x9"/>
  <p:notesSz cx="6858000" cy="9144000"/>
  <p:embeddedFontLst>
    <p:embeddedFont>
      <p:font typeface="Bahnschrift SemiBold" panose="020B0502040204020203" pitchFamily="34" charset="0"/>
      <p:bold r:id="rId20"/>
    </p:embeddedFont>
    <p:embeddedFont>
      <p:font typeface="Aharoni" panose="020B0604020202020204" charset="-79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ira Sans Extra Condensed Medium" panose="020B0604020202020204" charset="0"/>
      <p:regular r:id="rId26"/>
      <p:bold r:id="rId27"/>
      <p:italic r:id="rId28"/>
      <p:boldItalic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Caveat Brush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45DC59-98EB-488C-81E7-2CEC135C27F6}">
  <a:tblStyle styleId="{5B45DC59-98EB-488C-81E7-2CEC135C27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abba0417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abba0417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>
          <a:extLst>
            <a:ext uri="{FF2B5EF4-FFF2-40B4-BE49-F238E27FC236}">
              <a16:creationId xmlns:a16="http://schemas.microsoft.com/office/drawing/2014/main" id="{124BF8F4-5DB3-FB3B-368C-95855D4ED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c62ac7250b_0_62:notes">
            <a:extLst>
              <a:ext uri="{FF2B5EF4-FFF2-40B4-BE49-F238E27FC236}">
                <a16:creationId xmlns:a16="http://schemas.microsoft.com/office/drawing/2014/main" id="{0060E32A-1D2E-5029-7A51-2C976492A4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c62ac7250b_0_62:notes">
            <a:extLst>
              <a:ext uri="{FF2B5EF4-FFF2-40B4-BE49-F238E27FC236}">
                <a16:creationId xmlns:a16="http://schemas.microsoft.com/office/drawing/2014/main" id="{CB1DC85F-5BEB-1A76-C802-D32302A025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51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>
          <a:extLst>
            <a:ext uri="{FF2B5EF4-FFF2-40B4-BE49-F238E27FC236}">
              <a16:creationId xmlns:a16="http://schemas.microsoft.com/office/drawing/2014/main" id="{EAE0072D-19FC-B991-FB50-CD5347B2A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b29ead52f_0_0:notes">
            <a:extLst>
              <a:ext uri="{FF2B5EF4-FFF2-40B4-BE49-F238E27FC236}">
                <a16:creationId xmlns:a16="http://schemas.microsoft.com/office/drawing/2014/main" id="{D1145D23-F6F4-5000-081E-8679B168D2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b29ead52f_0_0:notes">
            <a:extLst>
              <a:ext uri="{FF2B5EF4-FFF2-40B4-BE49-F238E27FC236}">
                <a16:creationId xmlns:a16="http://schemas.microsoft.com/office/drawing/2014/main" id="{2C925F73-8D3B-BD67-A1E3-1576972E5F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607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>
          <a:extLst>
            <a:ext uri="{FF2B5EF4-FFF2-40B4-BE49-F238E27FC236}">
              <a16:creationId xmlns:a16="http://schemas.microsoft.com/office/drawing/2014/main" id="{9B245A64-70B2-CF55-D337-F2BB1E42A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b29ead52f_0_0:notes">
            <a:extLst>
              <a:ext uri="{FF2B5EF4-FFF2-40B4-BE49-F238E27FC236}">
                <a16:creationId xmlns:a16="http://schemas.microsoft.com/office/drawing/2014/main" id="{EB622D32-5181-45AA-DAAC-4866938CC5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b29ead52f_0_0:notes">
            <a:extLst>
              <a:ext uri="{FF2B5EF4-FFF2-40B4-BE49-F238E27FC236}">
                <a16:creationId xmlns:a16="http://schemas.microsoft.com/office/drawing/2014/main" id="{6DB92E4C-459B-9278-7591-49AA96A0FD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431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abba0417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3abba0417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c62ac7250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c62ac7250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C50EDF49-FB60-706B-FCD6-3A06C247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422002996_0_560:notes">
            <a:extLst>
              <a:ext uri="{FF2B5EF4-FFF2-40B4-BE49-F238E27FC236}">
                <a16:creationId xmlns:a16="http://schemas.microsoft.com/office/drawing/2014/main" id="{4FE7249D-74E4-418F-6A54-6EC1768340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422002996_0_560:notes">
            <a:extLst>
              <a:ext uri="{FF2B5EF4-FFF2-40B4-BE49-F238E27FC236}">
                <a16:creationId xmlns:a16="http://schemas.microsoft.com/office/drawing/2014/main" id="{CADABDAD-6335-6734-E110-5ACFB86B05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898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abba04173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abba04173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b29ead5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b29ead5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54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abba0417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3abba0417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10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a1832ad8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a1832ad8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75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3abba04173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3abba04173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a1832ad8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a1832ad8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435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b29ead5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b29ead5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>
          <a:extLst>
            <a:ext uri="{FF2B5EF4-FFF2-40B4-BE49-F238E27FC236}">
              <a16:creationId xmlns:a16="http://schemas.microsoft.com/office/drawing/2014/main" id="{4A5C8DB7-5565-D011-7E35-47490DB48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b29ead52f_0_0:notes">
            <a:extLst>
              <a:ext uri="{FF2B5EF4-FFF2-40B4-BE49-F238E27FC236}">
                <a16:creationId xmlns:a16="http://schemas.microsoft.com/office/drawing/2014/main" id="{7DCFC103-6DE2-7BE2-C8BC-F9CEC35D81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b29ead52f_0_0:notes">
            <a:extLst>
              <a:ext uri="{FF2B5EF4-FFF2-40B4-BE49-F238E27FC236}">
                <a16:creationId xmlns:a16="http://schemas.microsoft.com/office/drawing/2014/main" id="{A89892DA-8C0B-150B-D6FB-B586353576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914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5711575" y="0"/>
            <a:ext cx="3432425" cy="1301275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0" y="2189968"/>
            <a:ext cx="7993813" cy="2953532"/>
          </a:xfrm>
          <a:custGeom>
            <a:avLst/>
            <a:gdLst/>
            <a:ahLst/>
            <a:cxnLst/>
            <a:rect l="l" t="t" r="r" b="b"/>
            <a:pathLst>
              <a:path w="285774" h="105587" extrusionOk="0">
                <a:moveTo>
                  <a:pt x="0" y="0"/>
                </a:moveTo>
                <a:lnTo>
                  <a:pt x="104" y="56845"/>
                </a:lnTo>
                <a:lnTo>
                  <a:pt x="209" y="105587"/>
                </a:lnTo>
                <a:lnTo>
                  <a:pt x="1138" y="105575"/>
                </a:lnTo>
                <a:lnTo>
                  <a:pt x="2926" y="105494"/>
                </a:lnTo>
                <a:lnTo>
                  <a:pt x="4633" y="105343"/>
                </a:lnTo>
                <a:lnTo>
                  <a:pt x="6270" y="105111"/>
                </a:lnTo>
                <a:lnTo>
                  <a:pt x="7837" y="104820"/>
                </a:lnTo>
                <a:lnTo>
                  <a:pt x="9323" y="104449"/>
                </a:lnTo>
                <a:lnTo>
                  <a:pt x="10763" y="104008"/>
                </a:lnTo>
                <a:lnTo>
                  <a:pt x="12133" y="103508"/>
                </a:lnTo>
                <a:lnTo>
                  <a:pt x="13445" y="102951"/>
                </a:lnTo>
                <a:lnTo>
                  <a:pt x="14711" y="102336"/>
                </a:lnTo>
                <a:lnTo>
                  <a:pt x="15930" y="101662"/>
                </a:lnTo>
                <a:lnTo>
                  <a:pt x="17103" y="100931"/>
                </a:lnTo>
                <a:lnTo>
                  <a:pt x="18240" y="100153"/>
                </a:lnTo>
                <a:lnTo>
                  <a:pt x="19332" y="99329"/>
                </a:lnTo>
                <a:lnTo>
                  <a:pt x="20922" y="98005"/>
                </a:lnTo>
                <a:lnTo>
                  <a:pt x="22943" y="96089"/>
                </a:lnTo>
                <a:lnTo>
                  <a:pt x="24893" y="94011"/>
                </a:lnTo>
                <a:lnTo>
                  <a:pt x="26797" y="91816"/>
                </a:lnTo>
                <a:lnTo>
                  <a:pt x="28690" y="89506"/>
                </a:lnTo>
                <a:lnTo>
                  <a:pt x="31569" y="85895"/>
                </a:lnTo>
                <a:lnTo>
                  <a:pt x="34600" y="82122"/>
                </a:lnTo>
                <a:lnTo>
                  <a:pt x="36759" y="79579"/>
                </a:lnTo>
                <a:lnTo>
                  <a:pt x="39047" y="77025"/>
                </a:lnTo>
                <a:lnTo>
                  <a:pt x="41520" y="74470"/>
                </a:lnTo>
                <a:lnTo>
                  <a:pt x="44202" y="71951"/>
                </a:lnTo>
                <a:lnTo>
                  <a:pt x="46361" y="70105"/>
                </a:lnTo>
                <a:lnTo>
                  <a:pt x="47882" y="68886"/>
                </a:lnTo>
                <a:lnTo>
                  <a:pt x="49473" y="67678"/>
                </a:lnTo>
                <a:lnTo>
                  <a:pt x="51133" y="66505"/>
                </a:lnTo>
                <a:lnTo>
                  <a:pt x="52875" y="65356"/>
                </a:lnTo>
                <a:lnTo>
                  <a:pt x="54698" y="64218"/>
                </a:lnTo>
                <a:lnTo>
                  <a:pt x="56602" y="63127"/>
                </a:lnTo>
                <a:lnTo>
                  <a:pt x="58599" y="62059"/>
                </a:lnTo>
                <a:lnTo>
                  <a:pt x="60677" y="61025"/>
                </a:lnTo>
                <a:lnTo>
                  <a:pt x="62860" y="60027"/>
                </a:lnTo>
                <a:lnTo>
                  <a:pt x="65136" y="59063"/>
                </a:lnTo>
                <a:lnTo>
                  <a:pt x="67528" y="58146"/>
                </a:lnTo>
                <a:lnTo>
                  <a:pt x="70012" y="57275"/>
                </a:lnTo>
                <a:lnTo>
                  <a:pt x="72613" y="56439"/>
                </a:lnTo>
                <a:lnTo>
                  <a:pt x="75342" y="55661"/>
                </a:lnTo>
                <a:lnTo>
                  <a:pt x="78175" y="54941"/>
                </a:lnTo>
                <a:lnTo>
                  <a:pt x="81135" y="54256"/>
                </a:lnTo>
                <a:lnTo>
                  <a:pt x="84224" y="53641"/>
                </a:lnTo>
                <a:lnTo>
                  <a:pt x="87440" y="53084"/>
                </a:lnTo>
                <a:lnTo>
                  <a:pt x="90795" y="52584"/>
                </a:lnTo>
                <a:lnTo>
                  <a:pt x="94290" y="52155"/>
                </a:lnTo>
                <a:lnTo>
                  <a:pt x="97936" y="51783"/>
                </a:lnTo>
                <a:lnTo>
                  <a:pt x="101709" y="51481"/>
                </a:lnTo>
                <a:lnTo>
                  <a:pt x="105645" y="51249"/>
                </a:lnTo>
                <a:lnTo>
                  <a:pt x="109732" y="51098"/>
                </a:lnTo>
                <a:lnTo>
                  <a:pt x="113982" y="51017"/>
                </a:lnTo>
                <a:lnTo>
                  <a:pt x="116176" y="51017"/>
                </a:lnTo>
                <a:lnTo>
                  <a:pt x="117999" y="51005"/>
                </a:lnTo>
                <a:lnTo>
                  <a:pt x="121482" y="50889"/>
                </a:lnTo>
                <a:lnTo>
                  <a:pt x="124780" y="50680"/>
                </a:lnTo>
                <a:lnTo>
                  <a:pt x="127880" y="50367"/>
                </a:lnTo>
                <a:lnTo>
                  <a:pt x="130829" y="49960"/>
                </a:lnTo>
                <a:lnTo>
                  <a:pt x="133616" y="49461"/>
                </a:lnTo>
                <a:lnTo>
                  <a:pt x="136251" y="48869"/>
                </a:lnTo>
                <a:lnTo>
                  <a:pt x="138747" y="48207"/>
                </a:lnTo>
                <a:lnTo>
                  <a:pt x="141128" y="47464"/>
                </a:lnTo>
                <a:lnTo>
                  <a:pt x="143392" y="46651"/>
                </a:lnTo>
                <a:lnTo>
                  <a:pt x="145551" y="45781"/>
                </a:lnTo>
                <a:lnTo>
                  <a:pt x="147630" y="44840"/>
                </a:lnTo>
                <a:lnTo>
                  <a:pt x="149627" y="43842"/>
                </a:lnTo>
                <a:lnTo>
                  <a:pt x="151554" y="42797"/>
                </a:lnTo>
                <a:lnTo>
                  <a:pt x="154352" y="41160"/>
                </a:lnTo>
                <a:lnTo>
                  <a:pt x="157940" y="38826"/>
                </a:lnTo>
                <a:lnTo>
                  <a:pt x="161469" y="36376"/>
                </a:lnTo>
                <a:lnTo>
                  <a:pt x="165022" y="33845"/>
                </a:lnTo>
                <a:lnTo>
                  <a:pt x="168703" y="31291"/>
                </a:lnTo>
                <a:lnTo>
                  <a:pt x="172581" y="28725"/>
                </a:lnTo>
                <a:lnTo>
                  <a:pt x="175704" y="26832"/>
                </a:lnTo>
                <a:lnTo>
                  <a:pt x="177887" y="25601"/>
                </a:lnTo>
                <a:lnTo>
                  <a:pt x="180174" y="24382"/>
                </a:lnTo>
                <a:lnTo>
                  <a:pt x="182578" y="23186"/>
                </a:lnTo>
                <a:lnTo>
                  <a:pt x="185109" y="22037"/>
                </a:lnTo>
                <a:lnTo>
                  <a:pt x="187768" y="20911"/>
                </a:lnTo>
                <a:lnTo>
                  <a:pt x="189161" y="20377"/>
                </a:lnTo>
                <a:lnTo>
                  <a:pt x="189892" y="20098"/>
                </a:lnTo>
                <a:lnTo>
                  <a:pt x="191379" y="19610"/>
                </a:lnTo>
                <a:lnTo>
                  <a:pt x="192865" y="19181"/>
                </a:lnTo>
                <a:lnTo>
                  <a:pt x="194374" y="18809"/>
                </a:lnTo>
                <a:lnTo>
                  <a:pt x="196661" y="18356"/>
                </a:lnTo>
                <a:lnTo>
                  <a:pt x="199750" y="17938"/>
                </a:lnTo>
                <a:lnTo>
                  <a:pt x="202873" y="17718"/>
                </a:lnTo>
                <a:lnTo>
                  <a:pt x="206008" y="17660"/>
                </a:lnTo>
                <a:lnTo>
                  <a:pt x="209154" y="17753"/>
                </a:lnTo>
                <a:lnTo>
                  <a:pt x="212289" y="17962"/>
                </a:lnTo>
                <a:lnTo>
                  <a:pt x="213845" y="18113"/>
                </a:lnTo>
                <a:lnTo>
                  <a:pt x="215401" y="18275"/>
                </a:lnTo>
                <a:lnTo>
                  <a:pt x="218513" y="18681"/>
                </a:lnTo>
                <a:lnTo>
                  <a:pt x="223157" y="19390"/>
                </a:lnTo>
                <a:lnTo>
                  <a:pt x="227801" y="20086"/>
                </a:lnTo>
                <a:lnTo>
                  <a:pt x="230913" y="20493"/>
                </a:lnTo>
                <a:lnTo>
                  <a:pt x="234013" y="20806"/>
                </a:lnTo>
                <a:lnTo>
                  <a:pt x="237136" y="20980"/>
                </a:lnTo>
                <a:lnTo>
                  <a:pt x="238692" y="20992"/>
                </a:lnTo>
                <a:lnTo>
                  <a:pt x="240770" y="20980"/>
                </a:lnTo>
                <a:lnTo>
                  <a:pt x="244950" y="20760"/>
                </a:lnTo>
                <a:lnTo>
                  <a:pt x="249142" y="20342"/>
                </a:lnTo>
                <a:lnTo>
                  <a:pt x="253298" y="19726"/>
                </a:lnTo>
                <a:lnTo>
                  <a:pt x="257385" y="18925"/>
                </a:lnTo>
                <a:lnTo>
                  <a:pt x="261356" y="17962"/>
                </a:lnTo>
                <a:lnTo>
                  <a:pt x="265164" y="16835"/>
                </a:lnTo>
                <a:lnTo>
                  <a:pt x="268787" y="15547"/>
                </a:lnTo>
                <a:lnTo>
                  <a:pt x="271330" y="14502"/>
                </a:lnTo>
                <a:lnTo>
                  <a:pt x="272955" y="13759"/>
                </a:lnTo>
                <a:lnTo>
                  <a:pt x="274511" y="12981"/>
                </a:lnTo>
                <a:lnTo>
                  <a:pt x="275985" y="12180"/>
                </a:lnTo>
                <a:lnTo>
                  <a:pt x="277367" y="11355"/>
                </a:lnTo>
                <a:lnTo>
                  <a:pt x="278679" y="10496"/>
                </a:lnTo>
                <a:lnTo>
                  <a:pt x="279887" y="9614"/>
                </a:lnTo>
                <a:lnTo>
                  <a:pt x="281001" y="8708"/>
                </a:lnTo>
                <a:lnTo>
                  <a:pt x="282011" y="7779"/>
                </a:lnTo>
                <a:lnTo>
                  <a:pt x="282905" y="6827"/>
                </a:lnTo>
                <a:lnTo>
                  <a:pt x="283695" y="5863"/>
                </a:lnTo>
                <a:lnTo>
                  <a:pt x="284368" y="4876"/>
                </a:lnTo>
                <a:lnTo>
                  <a:pt x="284914" y="3866"/>
                </a:lnTo>
                <a:lnTo>
                  <a:pt x="285332" y="2845"/>
                </a:lnTo>
                <a:lnTo>
                  <a:pt x="285611" y="1811"/>
                </a:lnTo>
                <a:lnTo>
                  <a:pt x="285750" y="755"/>
                </a:lnTo>
                <a:lnTo>
                  <a:pt x="285773" y="232"/>
                </a:lnTo>
                <a:lnTo>
                  <a:pt x="142231" y="1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1203150"/>
            <a:ext cx="6233400" cy="20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3389250"/>
            <a:ext cx="4278600" cy="5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3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/>
          <p:nvPr/>
        </p:nvSpPr>
        <p:spPr>
          <a:xfrm rot="10800000">
            <a:off x="0" y="0"/>
            <a:ext cx="3432425" cy="1301275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6014050" y="3956897"/>
            <a:ext cx="3130028" cy="1186633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bg>
      <p:bgPr>
        <a:solidFill>
          <a:schemeClr val="accent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 rot="10800000" flipH="1">
            <a:off x="-62603" y="1572633"/>
            <a:ext cx="8114553" cy="3638792"/>
          </a:xfrm>
          <a:custGeom>
            <a:avLst/>
            <a:gdLst/>
            <a:ahLst/>
            <a:cxnLst/>
            <a:rect l="l" t="t" r="r" b="b"/>
            <a:pathLst>
              <a:path w="285774" h="105587" extrusionOk="0">
                <a:moveTo>
                  <a:pt x="0" y="0"/>
                </a:moveTo>
                <a:lnTo>
                  <a:pt x="104" y="56845"/>
                </a:lnTo>
                <a:lnTo>
                  <a:pt x="209" y="105587"/>
                </a:lnTo>
                <a:lnTo>
                  <a:pt x="1138" y="105575"/>
                </a:lnTo>
                <a:lnTo>
                  <a:pt x="2926" y="105494"/>
                </a:lnTo>
                <a:lnTo>
                  <a:pt x="4633" y="105343"/>
                </a:lnTo>
                <a:lnTo>
                  <a:pt x="6270" y="105111"/>
                </a:lnTo>
                <a:lnTo>
                  <a:pt x="7837" y="104820"/>
                </a:lnTo>
                <a:lnTo>
                  <a:pt x="9323" y="104449"/>
                </a:lnTo>
                <a:lnTo>
                  <a:pt x="10763" y="104008"/>
                </a:lnTo>
                <a:lnTo>
                  <a:pt x="12133" y="103508"/>
                </a:lnTo>
                <a:lnTo>
                  <a:pt x="13445" y="102951"/>
                </a:lnTo>
                <a:lnTo>
                  <a:pt x="14711" y="102336"/>
                </a:lnTo>
                <a:lnTo>
                  <a:pt x="15930" y="101662"/>
                </a:lnTo>
                <a:lnTo>
                  <a:pt x="17103" y="100931"/>
                </a:lnTo>
                <a:lnTo>
                  <a:pt x="18240" y="100153"/>
                </a:lnTo>
                <a:lnTo>
                  <a:pt x="19332" y="99329"/>
                </a:lnTo>
                <a:lnTo>
                  <a:pt x="20922" y="98005"/>
                </a:lnTo>
                <a:lnTo>
                  <a:pt x="22943" y="96089"/>
                </a:lnTo>
                <a:lnTo>
                  <a:pt x="24893" y="94011"/>
                </a:lnTo>
                <a:lnTo>
                  <a:pt x="26797" y="91816"/>
                </a:lnTo>
                <a:lnTo>
                  <a:pt x="28690" y="89506"/>
                </a:lnTo>
                <a:lnTo>
                  <a:pt x="31569" y="85895"/>
                </a:lnTo>
                <a:lnTo>
                  <a:pt x="34600" y="82122"/>
                </a:lnTo>
                <a:lnTo>
                  <a:pt x="36759" y="79579"/>
                </a:lnTo>
                <a:lnTo>
                  <a:pt x="39047" y="77025"/>
                </a:lnTo>
                <a:lnTo>
                  <a:pt x="41520" y="74470"/>
                </a:lnTo>
                <a:lnTo>
                  <a:pt x="44202" y="71951"/>
                </a:lnTo>
                <a:lnTo>
                  <a:pt x="46361" y="70105"/>
                </a:lnTo>
                <a:lnTo>
                  <a:pt x="47882" y="68886"/>
                </a:lnTo>
                <a:lnTo>
                  <a:pt x="49473" y="67678"/>
                </a:lnTo>
                <a:lnTo>
                  <a:pt x="51133" y="66505"/>
                </a:lnTo>
                <a:lnTo>
                  <a:pt x="52875" y="65356"/>
                </a:lnTo>
                <a:lnTo>
                  <a:pt x="54698" y="64218"/>
                </a:lnTo>
                <a:lnTo>
                  <a:pt x="56602" y="63127"/>
                </a:lnTo>
                <a:lnTo>
                  <a:pt x="58599" y="62059"/>
                </a:lnTo>
                <a:lnTo>
                  <a:pt x="60677" y="61025"/>
                </a:lnTo>
                <a:lnTo>
                  <a:pt x="62860" y="60027"/>
                </a:lnTo>
                <a:lnTo>
                  <a:pt x="65136" y="59063"/>
                </a:lnTo>
                <a:lnTo>
                  <a:pt x="67528" y="58146"/>
                </a:lnTo>
                <a:lnTo>
                  <a:pt x="70012" y="57275"/>
                </a:lnTo>
                <a:lnTo>
                  <a:pt x="72613" y="56439"/>
                </a:lnTo>
                <a:lnTo>
                  <a:pt x="75342" y="55661"/>
                </a:lnTo>
                <a:lnTo>
                  <a:pt x="78175" y="54941"/>
                </a:lnTo>
                <a:lnTo>
                  <a:pt x="81135" y="54256"/>
                </a:lnTo>
                <a:lnTo>
                  <a:pt x="84224" y="53641"/>
                </a:lnTo>
                <a:lnTo>
                  <a:pt x="87440" y="53084"/>
                </a:lnTo>
                <a:lnTo>
                  <a:pt x="90795" y="52584"/>
                </a:lnTo>
                <a:lnTo>
                  <a:pt x="94290" y="52155"/>
                </a:lnTo>
                <a:lnTo>
                  <a:pt x="97936" y="51783"/>
                </a:lnTo>
                <a:lnTo>
                  <a:pt x="101709" y="51481"/>
                </a:lnTo>
                <a:lnTo>
                  <a:pt x="105645" y="51249"/>
                </a:lnTo>
                <a:lnTo>
                  <a:pt x="109732" y="51098"/>
                </a:lnTo>
                <a:lnTo>
                  <a:pt x="113982" y="51017"/>
                </a:lnTo>
                <a:lnTo>
                  <a:pt x="116176" y="51017"/>
                </a:lnTo>
                <a:lnTo>
                  <a:pt x="117999" y="51005"/>
                </a:lnTo>
                <a:lnTo>
                  <a:pt x="121482" y="50889"/>
                </a:lnTo>
                <a:lnTo>
                  <a:pt x="124780" y="50680"/>
                </a:lnTo>
                <a:lnTo>
                  <a:pt x="127880" y="50367"/>
                </a:lnTo>
                <a:lnTo>
                  <a:pt x="130829" y="49960"/>
                </a:lnTo>
                <a:lnTo>
                  <a:pt x="133616" y="49461"/>
                </a:lnTo>
                <a:lnTo>
                  <a:pt x="136251" y="48869"/>
                </a:lnTo>
                <a:lnTo>
                  <a:pt x="138747" y="48207"/>
                </a:lnTo>
                <a:lnTo>
                  <a:pt x="141128" y="47464"/>
                </a:lnTo>
                <a:lnTo>
                  <a:pt x="143392" y="46651"/>
                </a:lnTo>
                <a:lnTo>
                  <a:pt x="145551" y="45781"/>
                </a:lnTo>
                <a:lnTo>
                  <a:pt x="147630" y="44840"/>
                </a:lnTo>
                <a:lnTo>
                  <a:pt x="149627" y="43842"/>
                </a:lnTo>
                <a:lnTo>
                  <a:pt x="151554" y="42797"/>
                </a:lnTo>
                <a:lnTo>
                  <a:pt x="154352" y="41160"/>
                </a:lnTo>
                <a:lnTo>
                  <a:pt x="157940" y="38826"/>
                </a:lnTo>
                <a:lnTo>
                  <a:pt x="161469" y="36376"/>
                </a:lnTo>
                <a:lnTo>
                  <a:pt x="165022" y="33845"/>
                </a:lnTo>
                <a:lnTo>
                  <a:pt x="168703" y="31291"/>
                </a:lnTo>
                <a:lnTo>
                  <a:pt x="172581" y="28725"/>
                </a:lnTo>
                <a:lnTo>
                  <a:pt x="175704" y="26832"/>
                </a:lnTo>
                <a:lnTo>
                  <a:pt x="177887" y="25601"/>
                </a:lnTo>
                <a:lnTo>
                  <a:pt x="180174" y="24382"/>
                </a:lnTo>
                <a:lnTo>
                  <a:pt x="182578" y="23186"/>
                </a:lnTo>
                <a:lnTo>
                  <a:pt x="185109" y="22037"/>
                </a:lnTo>
                <a:lnTo>
                  <a:pt x="187768" y="20911"/>
                </a:lnTo>
                <a:lnTo>
                  <a:pt x="189161" y="20377"/>
                </a:lnTo>
                <a:lnTo>
                  <a:pt x="189892" y="20098"/>
                </a:lnTo>
                <a:lnTo>
                  <a:pt x="191379" y="19610"/>
                </a:lnTo>
                <a:lnTo>
                  <a:pt x="192865" y="19181"/>
                </a:lnTo>
                <a:lnTo>
                  <a:pt x="194374" y="18809"/>
                </a:lnTo>
                <a:lnTo>
                  <a:pt x="196661" y="18356"/>
                </a:lnTo>
                <a:lnTo>
                  <a:pt x="199750" y="17938"/>
                </a:lnTo>
                <a:lnTo>
                  <a:pt x="202873" y="17718"/>
                </a:lnTo>
                <a:lnTo>
                  <a:pt x="206008" y="17660"/>
                </a:lnTo>
                <a:lnTo>
                  <a:pt x="209154" y="17753"/>
                </a:lnTo>
                <a:lnTo>
                  <a:pt x="212289" y="17962"/>
                </a:lnTo>
                <a:lnTo>
                  <a:pt x="213845" y="18113"/>
                </a:lnTo>
                <a:lnTo>
                  <a:pt x="215401" y="18275"/>
                </a:lnTo>
                <a:lnTo>
                  <a:pt x="218513" y="18681"/>
                </a:lnTo>
                <a:lnTo>
                  <a:pt x="223157" y="19390"/>
                </a:lnTo>
                <a:lnTo>
                  <a:pt x="227801" y="20086"/>
                </a:lnTo>
                <a:lnTo>
                  <a:pt x="230913" y="20493"/>
                </a:lnTo>
                <a:lnTo>
                  <a:pt x="234013" y="20806"/>
                </a:lnTo>
                <a:lnTo>
                  <a:pt x="237136" y="20980"/>
                </a:lnTo>
                <a:lnTo>
                  <a:pt x="238692" y="20992"/>
                </a:lnTo>
                <a:lnTo>
                  <a:pt x="240770" y="20980"/>
                </a:lnTo>
                <a:lnTo>
                  <a:pt x="244950" y="20760"/>
                </a:lnTo>
                <a:lnTo>
                  <a:pt x="249142" y="20342"/>
                </a:lnTo>
                <a:lnTo>
                  <a:pt x="253298" y="19726"/>
                </a:lnTo>
                <a:lnTo>
                  <a:pt x="257385" y="18925"/>
                </a:lnTo>
                <a:lnTo>
                  <a:pt x="261356" y="17962"/>
                </a:lnTo>
                <a:lnTo>
                  <a:pt x="265164" y="16835"/>
                </a:lnTo>
                <a:lnTo>
                  <a:pt x="268787" y="15547"/>
                </a:lnTo>
                <a:lnTo>
                  <a:pt x="271330" y="14502"/>
                </a:lnTo>
                <a:lnTo>
                  <a:pt x="272955" y="13759"/>
                </a:lnTo>
                <a:lnTo>
                  <a:pt x="274511" y="12981"/>
                </a:lnTo>
                <a:lnTo>
                  <a:pt x="275985" y="12180"/>
                </a:lnTo>
                <a:lnTo>
                  <a:pt x="277367" y="11355"/>
                </a:lnTo>
                <a:lnTo>
                  <a:pt x="278679" y="10496"/>
                </a:lnTo>
                <a:lnTo>
                  <a:pt x="279887" y="9614"/>
                </a:lnTo>
                <a:lnTo>
                  <a:pt x="281001" y="8708"/>
                </a:lnTo>
                <a:lnTo>
                  <a:pt x="282011" y="7779"/>
                </a:lnTo>
                <a:lnTo>
                  <a:pt x="282905" y="6827"/>
                </a:lnTo>
                <a:lnTo>
                  <a:pt x="283695" y="5863"/>
                </a:lnTo>
                <a:lnTo>
                  <a:pt x="284368" y="4876"/>
                </a:lnTo>
                <a:lnTo>
                  <a:pt x="284914" y="3866"/>
                </a:lnTo>
                <a:lnTo>
                  <a:pt x="285332" y="2845"/>
                </a:lnTo>
                <a:lnTo>
                  <a:pt x="285611" y="1811"/>
                </a:lnTo>
                <a:lnTo>
                  <a:pt x="285750" y="755"/>
                </a:lnTo>
                <a:lnTo>
                  <a:pt x="285773" y="232"/>
                </a:lnTo>
                <a:lnTo>
                  <a:pt x="142231" y="1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14"/>
          <p:cNvGrpSpPr/>
          <p:nvPr/>
        </p:nvGrpSpPr>
        <p:grpSpPr>
          <a:xfrm rot="10800000" flipH="1">
            <a:off x="5595834" y="-38437"/>
            <a:ext cx="3573690" cy="1396447"/>
            <a:chOff x="4645400" y="3385700"/>
            <a:chExt cx="4498603" cy="1757864"/>
          </a:xfrm>
        </p:grpSpPr>
        <p:sp>
          <p:nvSpPr>
            <p:cNvPr id="63" name="Google Shape;63;p14"/>
            <p:cNvSpPr/>
            <p:nvPr/>
          </p:nvSpPr>
          <p:spPr>
            <a:xfrm>
              <a:off x="4645400" y="4597224"/>
              <a:ext cx="134601" cy="538756"/>
            </a:xfrm>
            <a:custGeom>
              <a:avLst/>
              <a:gdLst/>
              <a:ahLst/>
              <a:cxnLst/>
              <a:rect l="l" t="t" r="r" b="b"/>
              <a:pathLst>
                <a:path w="3809" h="15246" extrusionOk="0">
                  <a:moveTo>
                    <a:pt x="3809" y="0"/>
                  </a:moveTo>
                  <a:lnTo>
                    <a:pt x="2800" y="985"/>
                  </a:lnTo>
                  <a:lnTo>
                    <a:pt x="890" y="3073"/>
                  </a:lnTo>
                  <a:lnTo>
                    <a:pt x="1" y="4164"/>
                  </a:lnTo>
                  <a:lnTo>
                    <a:pt x="1" y="15245"/>
                  </a:lnTo>
                  <a:lnTo>
                    <a:pt x="3809" y="15245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4869674" y="4419485"/>
              <a:ext cx="134212" cy="716892"/>
            </a:xfrm>
            <a:custGeom>
              <a:avLst/>
              <a:gdLst/>
              <a:ahLst/>
              <a:cxnLst/>
              <a:rect l="l" t="t" r="r" b="b"/>
              <a:pathLst>
                <a:path w="3798" h="20287" extrusionOk="0">
                  <a:moveTo>
                    <a:pt x="3797" y="0"/>
                  </a:moveTo>
                  <a:lnTo>
                    <a:pt x="2812" y="653"/>
                  </a:lnTo>
                  <a:lnTo>
                    <a:pt x="914" y="2041"/>
                  </a:lnTo>
                  <a:lnTo>
                    <a:pt x="1" y="2776"/>
                  </a:lnTo>
                  <a:lnTo>
                    <a:pt x="1" y="20287"/>
                  </a:lnTo>
                  <a:lnTo>
                    <a:pt x="3797" y="20287"/>
                  </a:lnTo>
                  <a:lnTo>
                    <a:pt x="37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5093524" y="4302100"/>
              <a:ext cx="134636" cy="834707"/>
            </a:xfrm>
            <a:custGeom>
              <a:avLst/>
              <a:gdLst/>
              <a:ahLst/>
              <a:cxnLst/>
              <a:rect l="l" t="t" r="r" b="b"/>
              <a:pathLst>
                <a:path w="3810" h="23621" extrusionOk="0">
                  <a:moveTo>
                    <a:pt x="3809" y="0"/>
                  </a:moveTo>
                  <a:lnTo>
                    <a:pt x="3002" y="344"/>
                  </a:lnTo>
                  <a:lnTo>
                    <a:pt x="1401" y="1092"/>
                  </a:lnTo>
                  <a:lnTo>
                    <a:pt x="606" y="1495"/>
                  </a:lnTo>
                  <a:lnTo>
                    <a:pt x="309" y="1661"/>
                  </a:lnTo>
                  <a:lnTo>
                    <a:pt x="1" y="1827"/>
                  </a:lnTo>
                  <a:lnTo>
                    <a:pt x="1" y="23621"/>
                  </a:lnTo>
                  <a:lnTo>
                    <a:pt x="3809" y="23621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5317798" y="4225809"/>
              <a:ext cx="134636" cy="911425"/>
            </a:xfrm>
            <a:custGeom>
              <a:avLst/>
              <a:gdLst/>
              <a:ahLst/>
              <a:cxnLst/>
              <a:rect l="l" t="t" r="r" b="b"/>
              <a:pathLst>
                <a:path w="3810" h="25792" extrusionOk="0">
                  <a:moveTo>
                    <a:pt x="3809" y="0"/>
                  </a:moveTo>
                  <a:lnTo>
                    <a:pt x="2848" y="261"/>
                  </a:lnTo>
                  <a:lnTo>
                    <a:pt x="950" y="842"/>
                  </a:lnTo>
                  <a:lnTo>
                    <a:pt x="1" y="1175"/>
                  </a:lnTo>
                  <a:lnTo>
                    <a:pt x="1" y="25792"/>
                  </a:lnTo>
                  <a:lnTo>
                    <a:pt x="3809" y="25792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5542108" y="4180509"/>
              <a:ext cx="134601" cy="957152"/>
            </a:xfrm>
            <a:custGeom>
              <a:avLst/>
              <a:gdLst/>
              <a:ahLst/>
              <a:cxnLst/>
              <a:rect l="l" t="t" r="r" b="b"/>
              <a:pathLst>
                <a:path w="3809" h="27086" extrusionOk="0">
                  <a:moveTo>
                    <a:pt x="3808" y="1"/>
                  </a:moveTo>
                  <a:lnTo>
                    <a:pt x="2847" y="143"/>
                  </a:lnTo>
                  <a:lnTo>
                    <a:pt x="949" y="475"/>
                  </a:lnTo>
                  <a:lnTo>
                    <a:pt x="0" y="677"/>
                  </a:lnTo>
                  <a:lnTo>
                    <a:pt x="0" y="27086"/>
                  </a:lnTo>
                  <a:lnTo>
                    <a:pt x="3808" y="27086"/>
                  </a:lnTo>
                  <a:lnTo>
                    <a:pt x="38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5766382" y="4160403"/>
              <a:ext cx="134601" cy="977683"/>
            </a:xfrm>
            <a:custGeom>
              <a:avLst/>
              <a:gdLst/>
              <a:ahLst/>
              <a:cxnLst/>
              <a:rect l="l" t="t" r="r" b="b"/>
              <a:pathLst>
                <a:path w="3809" h="27667" extrusionOk="0">
                  <a:moveTo>
                    <a:pt x="3808" y="0"/>
                  </a:moveTo>
                  <a:lnTo>
                    <a:pt x="1898" y="95"/>
                  </a:lnTo>
                  <a:lnTo>
                    <a:pt x="0" y="261"/>
                  </a:lnTo>
                  <a:lnTo>
                    <a:pt x="0" y="27666"/>
                  </a:lnTo>
                  <a:lnTo>
                    <a:pt x="3808" y="27666"/>
                  </a:lnTo>
                  <a:lnTo>
                    <a:pt x="3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990657" y="4157894"/>
              <a:ext cx="134601" cy="980616"/>
            </a:xfrm>
            <a:custGeom>
              <a:avLst/>
              <a:gdLst/>
              <a:ahLst/>
              <a:cxnLst/>
              <a:rect l="l" t="t" r="r" b="b"/>
              <a:pathLst>
                <a:path w="3809" h="27750" extrusionOk="0">
                  <a:moveTo>
                    <a:pt x="0" y="0"/>
                  </a:moveTo>
                  <a:lnTo>
                    <a:pt x="0" y="27749"/>
                  </a:lnTo>
                  <a:lnTo>
                    <a:pt x="3809" y="27749"/>
                  </a:lnTo>
                  <a:lnTo>
                    <a:pt x="3809" y="83"/>
                  </a:lnTo>
                  <a:lnTo>
                    <a:pt x="3714" y="83"/>
                  </a:lnTo>
                  <a:lnTo>
                    <a:pt x="18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6214931" y="4166269"/>
              <a:ext cx="134176" cy="972665"/>
            </a:xfrm>
            <a:custGeom>
              <a:avLst/>
              <a:gdLst/>
              <a:ahLst/>
              <a:cxnLst/>
              <a:rect l="l" t="t" r="r" b="b"/>
              <a:pathLst>
                <a:path w="3797" h="27525" extrusionOk="0">
                  <a:moveTo>
                    <a:pt x="0" y="0"/>
                  </a:moveTo>
                  <a:lnTo>
                    <a:pt x="0" y="27524"/>
                  </a:lnTo>
                  <a:lnTo>
                    <a:pt x="3797" y="27524"/>
                  </a:lnTo>
                  <a:lnTo>
                    <a:pt x="3797" y="356"/>
                  </a:lnTo>
                  <a:lnTo>
                    <a:pt x="1899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6438781" y="4189308"/>
              <a:ext cx="134601" cy="950049"/>
            </a:xfrm>
            <a:custGeom>
              <a:avLst/>
              <a:gdLst/>
              <a:ahLst/>
              <a:cxnLst/>
              <a:rect l="l" t="t" r="r" b="b"/>
              <a:pathLst>
                <a:path w="3809" h="26885" extrusionOk="0">
                  <a:moveTo>
                    <a:pt x="1" y="1"/>
                  </a:moveTo>
                  <a:lnTo>
                    <a:pt x="1" y="26884"/>
                  </a:lnTo>
                  <a:lnTo>
                    <a:pt x="3809" y="26884"/>
                  </a:lnTo>
                  <a:lnTo>
                    <a:pt x="3809" y="499"/>
                  </a:lnTo>
                  <a:lnTo>
                    <a:pt x="1911" y="2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6663056" y="4219520"/>
              <a:ext cx="134601" cy="920224"/>
            </a:xfrm>
            <a:custGeom>
              <a:avLst/>
              <a:gdLst/>
              <a:ahLst/>
              <a:cxnLst/>
              <a:rect l="l" t="t" r="r" b="b"/>
              <a:pathLst>
                <a:path w="3809" h="26041" extrusionOk="0">
                  <a:moveTo>
                    <a:pt x="1" y="0"/>
                  </a:moveTo>
                  <a:lnTo>
                    <a:pt x="1" y="26041"/>
                  </a:lnTo>
                  <a:lnTo>
                    <a:pt x="3809" y="26041"/>
                  </a:lnTo>
                  <a:lnTo>
                    <a:pt x="3809" y="534"/>
                  </a:lnTo>
                  <a:lnTo>
                    <a:pt x="1911" y="27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6887330" y="4250121"/>
              <a:ext cx="134636" cy="889622"/>
            </a:xfrm>
            <a:custGeom>
              <a:avLst/>
              <a:gdLst/>
              <a:ahLst/>
              <a:cxnLst/>
              <a:rect l="l" t="t" r="r" b="b"/>
              <a:pathLst>
                <a:path w="3810" h="25175" extrusionOk="0">
                  <a:moveTo>
                    <a:pt x="1" y="0"/>
                  </a:moveTo>
                  <a:lnTo>
                    <a:pt x="1" y="25175"/>
                  </a:lnTo>
                  <a:lnTo>
                    <a:pt x="3809" y="25175"/>
                  </a:lnTo>
                  <a:lnTo>
                    <a:pt x="3809" y="415"/>
                  </a:lnTo>
                  <a:lnTo>
                    <a:pt x="3726" y="415"/>
                  </a:lnTo>
                  <a:lnTo>
                    <a:pt x="1863" y="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7111604" y="4273159"/>
              <a:ext cx="134636" cy="867006"/>
            </a:xfrm>
            <a:custGeom>
              <a:avLst/>
              <a:gdLst/>
              <a:ahLst/>
              <a:cxnLst/>
              <a:rect l="l" t="t" r="r" b="b"/>
              <a:pathLst>
                <a:path w="3810" h="24535" extrusionOk="0">
                  <a:moveTo>
                    <a:pt x="1" y="1"/>
                  </a:moveTo>
                  <a:lnTo>
                    <a:pt x="1" y="24535"/>
                  </a:lnTo>
                  <a:lnTo>
                    <a:pt x="3809" y="24535"/>
                  </a:lnTo>
                  <a:lnTo>
                    <a:pt x="3809" y="202"/>
                  </a:lnTo>
                  <a:lnTo>
                    <a:pt x="1899" y="1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7335914" y="4276092"/>
              <a:ext cx="134601" cy="864497"/>
            </a:xfrm>
            <a:custGeom>
              <a:avLst/>
              <a:gdLst/>
              <a:ahLst/>
              <a:cxnLst/>
              <a:rect l="l" t="t" r="r" b="b"/>
              <a:pathLst>
                <a:path w="3809" h="24464" extrusionOk="0">
                  <a:moveTo>
                    <a:pt x="3808" y="1"/>
                  </a:moveTo>
                  <a:lnTo>
                    <a:pt x="2859" y="60"/>
                  </a:lnTo>
                  <a:lnTo>
                    <a:pt x="949" y="131"/>
                  </a:lnTo>
                  <a:lnTo>
                    <a:pt x="0" y="143"/>
                  </a:lnTo>
                  <a:lnTo>
                    <a:pt x="0" y="24464"/>
                  </a:lnTo>
                  <a:lnTo>
                    <a:pt x="3808" y="24464"/>
                  </a:lnTo>
                  <a:lnTo>
                    <a:pt x="38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7560188" y="4245916"/>
              <a:ext cx="134601" cy="895099"/>
            </a:xfrm>
            <a:custGeom>
              <a:avLst/>
              <a:gdLst/>
              <a:ahLst/>
              <a:cxnLst/>
              <a:rect l="l" t="t" r="r" b="b"/>
              <a:pathLst>
                <a:path w="3809" h="25330" extrusionOk="0">
                  <a:moveTo>
                    <a:pt x="3808" y="1"/>
                  </a:moveTo>
                  <a:lnTo>
                    <a:pt x="2859" y="190"/>
                  </a:lnTo>
                  <a:lnTo>
                    <a:pt x="949" y="499"/>
                  </a:lnTo>
                  <a:lnTo>
                    <a:pt x="0" y="617"/>
                  </a:lnTo>
                  <a:lnTo>
                    <a:pt x="0" y="25329"/>
                  </a:lnTo>
                  <a:lnTo>
                    <a:pt x="3808" y="25329"/>
                  </a:lnTo>
                  <a:lnTo>
                    <a:pt x="38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7784462" y="4179696"/>
              <a:ext cx="134176" cy="961745"/>
            </a:xfrm>
            <a:custGeom>
              <a:avLst/>
              <a:gdLst/>
              <a:ahLst/>
              <a:cxnLst/>
              <a:rect l="l" t="t" r="r" b="b"/>
              <a:pathLst>
                <a:path w="3797" h="27216" extrusionOk="0">
                  <a:moveTo>
                    <a:pt x="3797" y="0"/>
                  </a:moveTo>
                  <a:lnTo>
                    <a:pt x="3559" y="95"/>
                  </a:lnTo>
                  <a:lnTo>
                    <a:pt x="2681" y="427"/>
                  </a:lnTo>
                  <a:lnTo>
                    <a:pt x="902" y="1020"/>
                  </a:lnTo>
                  <a:lnTo>
                    <a:pt x="0" y="1269"/>
                  </a:lnTo>
                  <a:lnTo>
                    <a:pt x="0" y="27215"/>
                  </a:lnTo>
                  <a:lnTo>
                    <a:pt x="3797" y="27215"/>
                  </a:lnTo>
                  <a:lnTo>
                    <a:pt x="37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8008313" y="4064819"/>
              <a:ext cx="134601" cy="1077052"/>
            </a:xfrm>
            <a:custGeom>
              <a:avLst/>
              <a:gdLst/>
              <a:ahLst/>
              <a:cxnLst/>
              <a:rect l="l" t="t" r="r" b="b"/>
              <a:pathLst>
                <a:path w="3809" h="30479" extrusionOk="0">
                  <a:moveTo>
                    <a:pt x="3809" y="0"/>
                  </a:moveTo>
                  <a:lnTo>
                    <a:pt x="2883" y="570"/>
                  </a:lnTo>
                  <a:lnTo>
                    <a:pt x="973" y="1638"/>
                  </a:lnTo>
                  <a:lnTo>
                    <a:pt x="0" y="2124"/>
                  </a:lnTo>
                  <a:lnTo>
                    <a:pt x="0" y="30478"/>
                  </a:lnTo>
                  <a:lnTo>
                    <a:pt x="3809" y="30478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8232587" y="3903829"/>
              <a:ext cx="134601" cy="1238862"/>
            </a:xfrm>
            <a:custGeom>
              <a:avLst/>
              <a:gdLst/>
              <a:ahLst/>
              <a:cxnLst/>
              <a:rect l="l" t="t" r="r" b="b"/>
              <a:pathLst>
                <a:path w="3809" h="35058" extrusionOk="0">
                  <a:moveTo>
                    <a:pt x="3809" y="1"/>
                  </a:moveTo>
                  <a:lnTo>
                    <a:pt x="2872" y="748"/>
                  </a:lnTo>
                  <a:lnTo>
                    <a:pt x="973" y="2184"/>
                  </a:lnTo>
                  <a:lnTo>
                    <a:pt x="1" y="2884"/>
                  </a:lnTo>
                  <a:lnTo>
                    <a:pt x="1" y="35058"/>
                  </a:lnTo>
                  <a:lnTo>
                    <a:pt x="3809" y="35058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8456861" y="3715596"/>
              <a:ext cx="134601" cy="1427105"/>
            </a:xfrm>
            <a:custGeom>
              <a:avLst/>
              <a:gdLst/>
              <a:ahLst/>
              <a:cxnLst/>
              <a:rect l="l" t="t" r="r" b="b"/>
              <a:pathLst>
                <a:path w="3809" h="40385" extrusionOk="0">
                  <a:moveTo>
                    <a:pt x="3809" y="1"/>
                  </a:moveTo>
                  <a:lnTo>
                    <a:pt x="1911" y="1626"/>
                  </a:lnTo>
                  <a:lnTo>
                    <a:pt x="1" y="3240"/>
                  </a:lnTo>
                  <a:lnTo>
                    <a:pt x="1" y="40385"/>
                  </a:lnTo>
                  <a:lnTo>
                    <a:pt x="3809" y="40385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8681136" y="3532415"/>
              <a:ext cx="134601" cy="1610719"/>
            </a:xfrm>
            <a:custGeom>
              <a:avLst/>
              <a:gdLst/>
              <a:ahLst/>
              <a:cxnLst/>
              <a:rect l="l" t="t" r="r" b="b"/>
              <a:pathLst>
                <a:path w="3809" h="45581" extrusionOk="0">
                  <a:moveTo>
                    <a:pt x="3809" y="1"/>
                  </a:moveTo>
                  <a:lnTo>
                    <a:pt x="2848" y="736"/>
                  </a:lnTo>
                  <a:lnTo>
                    <a:pt x="938" y="2255"/>
                  </a:lnTo>
                  <a:lnTo>
                    <a:pt x="1" y="3038"/>
                  </a:lnTo>
                  <a:lnTo>
                    <a:pt x="1" y="45581"/>
                  </a:lnTo>
                  <a:lnTo>
                    <a:pt x="3809" y="45581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8905410" y="3385700"/>
              <a:ext cx="134636" cy="1757864"/>
            </a:xfrm>
            <a:custGeom>
              <a:avLst/>
              <a:gdLst/>
              <a:ahLst/>
              <a:cxnLst/>
              <a:rect l="l" t="t" r="r" b="b"/>
              <a:pathLst>
                <a:path w="3810" h="49745" extrusionOk="0">
                  <a:moveTo>
                    <a:pt x="3809" y="0"/>
                  </a:moveTo>
                  <a:lnTo>
                    <a:pt x="2836" y="534"/>
                  </a:lnTo>
                  <a:lnTo>
                    <a:pt x="926" y="1709"/>
                  </a:lnTo>
                  <a:lnTo>
                    <a:pt x="1" y="2337"/>
                  </a:lnTo>
                  <a:lnTo>
                    <a:pt x="1" y="49745"/>
                  </a:lnTo>
                  <a:lnTo>
                    <a:pt x="3809" y="49745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973631" y="4694893"/>
              <a:ext cx="134636" cy="448186"/>
            </a:xfrm>
            <a:custGeom>
              <a:avLst/>
              <a:gdLst/>
              <a:ahLst/>
              <a:cxnLst/>
              <a:rect l="l" t="t" r="r" b="b"/>
              <a:pathLst>
                <a:path w="3810" h="12683" extrusionOk="0">
                  <a:moveTo>
                    <a:pt x="1" y="1"/>
                  </a:moveTo>
                  <a:lnTo>
                    <a:pt x="1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5197905" y="4694893"/>
              <a:ext cx="134636" cy="448186"/>
            </a:xfrm>
            <a:custGeom>
              <a:avLst/>
              <a:gdLst/>
              <a:ahLst/>
              <a:cxnLst/>
              <a:rect l="l" t="t" r="r" b="b"/>
              <a:pathLst>
                <a:path w="3810" h="12683" extrusionOk="0">
                  <a:moveTo>
                    <a:pt x="1" y="1"/>
                  </a:moveTo>
                  <a:lnTo>
                    <a:pt x="1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5646489" y="4694893"/>
              <a:ext cx="134176" cy="448186"/>
            </a:xfrm>
            <a:custGeom>
              <a:avLst/>
              <a:gdLst/>
              <a:ahLst/>
              <a:cxnLst/>
              <a:rect l="l" t="t" r="r" b="b"/>
              <a:pathLst>
                <a:path w="3797" h="12683" extrusionOk="0">
                  <a:moveTo>
                    <a:pt x="0" y="1"/>
                  </a:moveTo>
                  <a:lnTo>
                    <a:pt x="0" y="12683"/>
                  </a:lnTo>
                  <a:lnTo>
                    <a:pt x="3797" y="12683"/>
                  </a:ln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5870339" y="4694893"/>
              <a:ext cx="134601" cy="448186"/>
            </a:xfrm>
            <a:custGeom>
              <a:avLst/>
              <a:gdLst/>
              <a:ahLst/>
              <a:cxnLst/>
              <a:rect l="l" t="t" r="r" b="b"/>
              <a:pathLst>
                <a:path w="3809" h="12683" extrusionOk="0">
                  <a:moveTo>
                    <a:pt x="0" y="1"/>
                  </a:moveTo>
                  <a:lnTo>
                    <a:pt x="0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6094614" y="4694893"/>
              <a:ext cx="134601" cy="448186"/>
            </a:xfrm>
            <a:custGeom>
              <a:avLst/>
              <a:gdLst/>
              <a:ahLst/>
              <a:cxnLst/>
              <a:rect l="l" t="t" r="r" b="b"/>
              <a:pathLst>
                <a:path w="3809" h="12683" extrusionOk="0">
                  <a:moveTo>
                    <a:pt x="0" y="1"/>
                  </a:moveTo>
                  <a:lnTo>
                    <a:pt x="0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6543162" y="4694893"/>
              <a:ext cx="134601" cy="448186"/>
            </a:xfrm>
            <a:custGeom>
              <a:avLst/>
              <a:gdLst/>
              <a:ahLst/>
              <a:cxnLst/>
              <a:rect l="l" t="t" r="r" b="b"/>
              <a:pathLst>
                <a:path w="3809" h="12683" extrusionOk="0">
                  <a:moveTo>
                    <a:pt x="1" y="1"/>
                  </a:moveTo>
                  <a:lnTo>
                    <a:pt x="1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6767437" y="4694893"/>
              <a:ext cx="134636" cy="448186"/>
            </a:xfrm>
            <a:custGeom>
              <a:avLst/>
              <a:gdLst/>
              <a:ahLst/>
              <a:cxnLst/>
              <a:rect l="l" t="t" r="r" b="b"/>
              <a:pathLst>
                <a:path w="3810" h="12683" extrusionOk="0">
                  <a:moveTo>
                    <a:pt x="1" y="1"/>
                  </a:moveTo>
                  <a:lnTo>
                    <a:pt x="1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6991711" y="4694893"/>
              <a:ext cx="134212" cy="448186"/>
            </a:xfrm>
            <a:custGeom>
              <a:avLst/>
              <a:gdLst/>
              <a:ahLst/>
              <a:cxnLst/>
              <a:rect l="l" t="t" r="r" b="b"/>
              <a:pathLst>
                <a:path w="3798" h="12683" extrusionOk="0">
                  <a:moveTo>
                    <a:pt x="1" y="1"/>
                  </a:moveTo>
                  <a:lnTo>
                    <a:pt x="1" y="12683"/>
                  </a:lnTo>
                  <a:lnTo>
                    <a:pt x="3797" y="12683"/>
                  </a:ln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7439871" y="4694893"/>
              <a:ext cx="134601" cy="448186"/>
            </a:xfrm>
            <a:custGeom>
              <a:avLst/>
              <a:gdLst/>
              <a:ahLst/>
              <a:cxnLst/>
              <a:rect l="l" t="t" r="r" b="b"/>
              <a:pathLst>
                <a:path w="3809" h="12683" extrusionOk="0">
                  <a:moveTo>
                    <a:pt x="0" y="1"/>
                  </a:moveTo>
                  <a:lnTo>
                    <a:pt x="0" y="12683"/>
                  </a:lnTo>
                  <a:lnTo>
                    <a:pt x="3808" y="12683"/>
                  </a:lnTo>
                  <a:lnTo>
                    <a:pt x="3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7664145" y="4694893"/>
              <a:ext cx="134601" cy="448186"/>
            </a:xfrm>
            <a:custGeom>
              <a:avLst/>
              <a:gdLst/>
              <a:ahLst/>
              <a:cxnLst/>
              <a:rect l="l" t="t" r="r" b="b"/>
              <a:pathLst>
                <a:path w="3809" h="12683" extrusionOk="0">
                  <a:moveTo>
                    <a:pt x="0" y="1"/>
                  </a:moveTo>
                  <a:lnTo>
                    <a:pt x="0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7888419" y="4694893"/>
              <a:ext cx="134601" cy="448186"/>
            </a:xfrm>
            <a:custGeom>
              <a:avLst/>
              <a:gdLst/>
              <a:ahLst/>
              <a:cxnLst/>
              <a:rect l="l" t="t" r="r" b="b"/>
              <a:pathLst>
                <a:path w="3809" h="12683" extrusionOk="0">
                  <a:moveTo>
                    <a:pt x="0" y="1"/>
                  </a:moveTo>
                  <a:lnTo>
                    <a:pt x="0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8336968" y="4694893"/>
              <a:ext cx="134176" cy="448186"/>
            </a:xfrm>
            <a:custGeom>
              <a:avLst/>
              <a:gdLst/>
              <a:ahLst/>
              <a:cxnLst/>
              <a:rect l="l" t="t" r="r" b="b"/>
              <a:pathLst>
                <a:path w="3797" h="12683" extrusionOk="0">
                  <a:moveTo>
                    <a:pt x="1" y="1"/>
                  </a:moveTo>
                  <a:lnTo>
                    <a:pt x="1" y="12683"/>
                  </a:lnTo>
                  <a:lnTo>
                    <a:pt x="3797" y="12683"/>
                  </a:ln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8560818" y="4694893"/>
              <a:ext cx="134636" cy="448186"/>
            </a:xfrm>
            <a:custGeom>
              <a:avLst/>
              <a:gdLst/>
              <a:ahLst/>
              <a:cxnLst/>
              <a:rect l="l" t="t" r="r" b="b"/>
              <a:pathLst>
                <a:path w="3810" h="12683" extrusionOk="0">
                  <a:moveTo>
                    <a:pt x="1" y="1"/>
                  </a:moveTo>
                  <a:lnTo>
                    <a:pt x="1" y="12683"/>
                  </a:lnTo>
                  <a:lnTo>
                    <a:pt x="3809" y="12683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9009402" y="4694893"/>
              <a:ext cx="134601" cy="448186"/>
            </a:xfrm>
            <a:custGeom>
              <a:avLst/>
              <a:gdLst/>
              <a:ahLst/>
              <a:cxnLst/>
              <a:rect l="l" t="t" r="r" b="b"/>
              <a:pathLst>
                <a:path w="3809" h="12683" extrusionOk="0">
                  <a:moveTo>
                    <a:pt x="0" y="1"/>
                  </a:moveTo>
                  <a:lnTo>
                    <a:pt x="0" y="12683"/>
                  </a:lnTo>
                  <a:lnTo>
                    <a:pt x="3808" y="12683"/>
                  </a:lnTo>
                  <a:lnTo>
                    <a:pt x="3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bg>
      <p:bgPr>
        <a:solidFill>
          <a:schemeClr val="accent3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 rot="10800000">
            <a:off x="0" y="0"/>
            <a:ext cx="3432425" cy="1301275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5"/>
          <p:cNvSpPr/>
          <p:nvPr/>
        </p:nvSpPr>
        <p:spPr>
          <a:xfrm rot="10800000">
            <a:off x="1150187" y="2189968"/>
            <a:ext cx="7993813" cy="2953532"/>
          </a:xfrm>
          <a:custGeom>
            <a:avLst/>
            <a:gdLst/>
            <a:ahLst/>
            <a:cxnLst/>
            <a:rect l="l" t="t" r="r" b="b"/>
            <a:pathLst>
              <a:path w="285774" h="105587" extrusionOk="0">
                <a:moveTo>
                  <a:pt x="0" y="0"/>
                </a:moveTo>
                <a:lnTo>
                  <a:pt x="104" y="56845"/>
                </a:lnTo>
                <a:lnTo>
                  <a:pt x="209" y="105587"/>
                </a:lnTo>
                <a:lnTo>
                  <a:pt x="1138" y="105575"/>
                </a:lnTo>
                <a:lnTo>
                  <a:pt x="2926" y="105494"/>
                </a:lnTo>
                <a:lnTo>
                  <a:pt x="4633" y="105343"/>
                </a:lnTo>
                <a:lnTo>
                  <a:pt x="6270" y="105111"/>
                </a:lnTo>
                <a:lnTo>
                  <a:pt x="7837" y="104820"/>
                </a:lnTo>
                <a:lnTo>
                  <a:pt x="9323" y="104449"/>
                </a:lnTo>
                <a:lnTo>
                  <a:pt x="10763" y="104008"/>
                </a:lnTo>
                <a:lnTo>
                  <a:pt x="12133" y="103508"/>
                </a:lnTo>
                <a:lnTo>
                  <a:pt x="13445" y="102951"/>
                </a:lnTo>
                <a:lnTo>
                  <a:pt x="14711" y="102336"/>
                </a:lnTo>
                <a:lnTo>
                  <a:pt x="15930" y="101662"/>
                </a:lnTo>
                <a:lnTo>
                  <a:pt x="17103" y="100931"/>
                </a:lnTo>
                <a:lnTo>
                  <a:pt x="18240" y="100153"/>
                </a:lnTo>
                <a:lnTo>
                  <a:pt x="19332" y="99329"/>
                </a:lnTo>
                <a:lnTo>
                  <a:pt x="20922" y="98005"/>
                </a:lnTo>
                <a:lnTo>
                  <a:pt x="22943" y="96089"/>
                </a:lnTo>
                <a:lnTo>
                  <a:pt x="24893" y="94011"/>
                </a:lnTo>
                <a:lnTo>
                  <a:pt x="26797" y="91816"/>
                </a:lnTo>
                <a:lnTo>
                  <a:pt x="28690" y="89506"/>
                </a:lnTo>
                <a:lnTo>
                  <a:pt x="31569" y="85895"/>
                </a:lnTo>
                <a:lnTo>
                  <a:pt x="34600" y="82122"/>
                </a:lnTo>
                <a:lnTo>
                  <a:pt x="36759" y="79579"/>
                </a:lnTo>
                <a:lnTo>
                  <a:pt x="39047" y="77025"/>
                </a:lnTo>
                <a:lnTo>
                  <a:pt x="41520" y="74470"/>
                </a:lnTo>
                <a:lnTo>
                  <a:pt x="44202" y="71951"/>
                </a:lnTo>
                <a:lnTo>
                  <a:pt x="46361" y="70105"/>
                </a:lnTo>
                <a:lnTo>
                  <a:pt x="47882" y="68886"/>
                </a:lnTo>
                <a:lnTo>
                  <a:pt x="49473" y="67678"/>
                </a:lnTo>
                <a:lnTo>
                  <a:pt x="51133" y="66505"/>
                </a:lnTo>
                <a:lnTo>
                  <a:pt x="52875" y="65356"/>
                </a:lnTo>
                <a:lnTo>
                  <a:pt x="54698" y="64218"/>
                </a:lnTo>
                <a:lnTo>
                  <a:pt x="56602" y="63127"/>
                </a:lnTo>
                <a:lnTo>
                  <a:pt x="58599" y="62059"/>
                </a:lnTo>
                <a:lnTo>
                  <a:pt x="60677" y="61025"/>
                </a:lnTo>
                <a:lnTo>
                  <a:pt x="62860" y="60027"/>
                </a:lnTo>
                <a:lnTo>
                  <a:pt x="65136" y="59063"/>
                </a:lnTo>
                <a:lnTo>
                  <a:pt x="67528" y="58146"/>
                </a:lnTo>
                <a:lnTo>
                  <a:pt x="70012" y="57275"/>
                </a:lnTo>
                <a:lnTo>
                  <a:pt x="72613" y="56439"/>
                </a:lnTo>
                <a:lnTo>
                  <a:pt x="75342" y="55661"/>
                </a:lnTo>
                <a:lnTo>
                  <a:pt x="78175" y="54941"/>
                </a:lnTo>
                <a:lnTo>
                  <a:pt x="81135" y="54256"/>
                </a:lnTo>
                <a:lnTo>
                  <a:pt x="84224" y="53641"/>
                </a:lnTo>
                <a:lnTo>
                  <a:pt x="87440" y="53084"/>
                </a:lnTo>
                <a:lnTo>
                  <a:pt x="90795" y="52584"/>
                </a:lnTo>
                <a:lnTo>
                  <a:pt x="94290" y="52155"/>
                </a:lnTo>
                <a:lnTo>
                  <a:pt x="97936" y="51783"/>
                </a:lnTo>
                <a:lnTo>
                  <a:pt x="101709" y="51481"/>
                </a:lnTo>
                <a:lnTo>
                  <a:pt x="105645" y="51249"/>
                </a:lnTo>
                <a:lnTo>
                  <a:pt x="109732" y="51098"/>
                </a:lnTo>
                <a:lnTo>
                  <a:pt x="113982" y="51017"/>
                </a:lnTo>
                <a:lnTo>
                  <a:pt x="116176" y="51017"/>
                </a:lnTo>
                <a:lnTo>
                  <a:pt x="117999" y="51005"/>
                </a:lnTo>
                <a:lnTo>
                  <a:pt x="121482" y="50889"/>
                </a:lnTo>
                <a:lnTo>
                  <a:pt x="124780" y="50680"/>
                </a:lnTo>
                <a:lnTo>
                  <a:pt x="127880" y="50367"/>
                </a:lnTo>
                <a:lnTo>
                  <a:pt x="130829" y="49960"/>
                </a:lnTo>
                <a:lnTo>
                  <a:pt x="133616" y="49461"/>
                </a:lnTo>
                <a:lnTo>
                  <a:pt x="136251" y="48869"/>
                </a:lnTo>
                <a:lnTo>
                  <a:pt x="138747" y="48207"/>
                </a:lnTo>
                <a:lnTo>
                  <a:pt x="141128" y="47464"/>
                </a:lnTo>
                <a:lnTo>
                  <a:pt x="143392" y="46651"/>
                </a:lnTo>
                <a:lnTo>
                  <a:pt x="145551" y="45781"/>
                </a:lnTo>
                <a:lnTo>
                  <a:pt x="147630" y="44840"/>
                </a:lnTo>
                <a:lnTo>
                  <a:pt x="149627" y="43842"/>
                </a:lnTo>
                <a:lnTo>
                  <a:pt x="151554" y="42797"/>
                </a:lnTo>
                <a:lnTo>
                  <a:pt x="154352" y="41160"/>
                </a:lnTo>
                <a:lnTo>
                  <a:pt x="157940" y="38826"/>
                </a:lnTo>
                <a:lnTo>
                  <a:pt x="161469" y="36376"/>
                </a:lnTo>
                <a:lnTo>
                  <a:pt x="165022" y="33845"/>
                </a:lnTo>
                <a:lnTo>
                  <a:pt x="168703" y="31291"/>
                </a:lnTo>
                <a:lnTo>
                  <a:pt x="172581" y="28725"/>
                </a:lnTo>
                <a:lnTo>
                  <a:pt x="175704" y="26832"/>
                </a:lnTo>
                <a:lnTo>
                  <a:pt x="177887" y="25601"/>
                </a:lnTo>
                <a:lnTo>
                  <a:pt x="180174" y="24382"/>
                </a:lnTo>
                <a:lnTo>
                  <a:pt x="182578" y="23186"/>
                </a:lnTo>
                <a:lnTo>
                  <a:pt x="185109" y="22037"/>
                </a:lnTo>
                <a:lnTo>
                  <a:pt x="187768" y="20911"/>
                </a:lnTo>
                <a:lnTo>
                  <a:pt x="189161" y="20377"/>
                </a:lnTo>
                <a:lnTo>
                  <a:pt x="189892" y="20098"/>
                </a:lnTo>
                <a:lnTo>
                  <a:pt x="191379" y="19610"/>
                </a:lnTo>
                <a:lnTo>
                  <a:pt x="192865" y="19181"/>
                </a:lnTo>
                <a:lnTo>
                  <a:pt x="194374" y="18809"/>
                </a:lnTo>
                <a:lnTo>
                  <a:pt x="196661" y="18356"/>
                </a:lnTo>
                <a:lnTo>
                  <a:pt x="199750" y="17938"/>
                </a:lnTo>
                <a:lnTo>
                  <a:pt x="202873" y="17718"/>
                </a:lnTo>
                <a:lnTo>
                  <a:pt x="206008" y="17660"/>
                </a:lnTo>
                <a:lnTo>
                  <a:pt x="209154" y="17753"/>
                </a:lnTo>
                <a:lnTo>
                  <a:pt x="212289" y="17962"/>
                </a:lnTo>
                <a:lnTo>
                  <a:pt x="213845" y="18113"/>
                </a:lnTo>
                <a:lnTo>
                  <a:pt x="215401" y="18275"/>
                </a:lnTo>
                <a:lnTo>
                  <a:pt x="218513" y="18681"/>
                </a:lnTo>
                <a:lnTo>
                  <a:pt x="223157" y="19390"/>
                </a:lnTo>
                <a:lnTo>
                  <a:pt x="227801" y="20086"/>
                </a:lnTo>
                <a:lnTo>
                  <a:pt x="230913" y="20493"/>
                </a:lnTo>
                <a:lnTo>
                  <a:pt x="234013" y="20806"/>
                </a:lnTo>
                <a:lnTo>
                  <a:pt x="237136" y="20980"/>
                </a:lnTo>
                <a:lnTo>
                  <a:pt x="238692" y="20992"/>
                </a:lnTo>
                <a:lnTo>
                  <a:pt x="240770" y="20980"/>
                </a:lnTo>
                <a:lnTo>
                  <a:pt x="244950" y="20760"/>
                </a:lnTo>
                <a:lnTo>
                  <a:pt x="249142" y="20342"/>
                </a:lnTo>
                <a:lnTo>
                  <a:pt x="253298" y="19726"/>
                </a:lnTo>
                <a:lnTo>
                  <a:pt x="257385" y="18925"/>
                </a:lnTo>
                <a:lnTo>
                  <a:pt x="261356" y="17962"/>
                </a:lnTo>
                <a:lnTo>
                  <a:pt x="265164" y="16835"/>
                </a:lnTo>
                <a:lnTo>
                  <a:pt x="268787" y="15547"/>
                </a:lnTo>
                <a:lnTo>
                  <a:pt x="271330" y="14502"/>
                </a:lnTo>
                <a:lnTo>
                  <a:pt x="272955" y="13759"/>
                </a:lnTo>
                <a:lnTo>
                  <a:pt x="274511" y="12981"/>
                </a:lnTo>
                <a:lnTo>
                  <a:pt x="275985" y="12180"/>
                </a:lnTo>
                <a:lnTo>
                  <a:pt x="277367" y="11355"/>
                </a:lnTo>
                <a:lnTo>
                  <a:pt x="278679" y="10496"/>
                </a:lnTo>
                <a:lnTo>
                  <a:pt x="279887" y="9614"/>
                </a:lnTo>
                <a:lnTo>
                  <a:pt x="281001" y="8708"/>
                </a:lnTo>
                <a:lnTo>
                  <a:pt x="282011" y="7779"/>
                </a:lnTo>
                <a:lnTo>
                  <a:pt x="282905" y="6827"/>
                </a:lnTo>
                <a:lnTo>
                  <a:pt x="283695" y="5863"/>
                </a:lnTo>
                <a:lnTo>
                  <a:pt x="284368" y="4876"/>
                </a:lnTo>
                <a:lnTo>
                  <a:pt x="284914" y="3866"/>
                </a:lnTo>
                <a:lnTo>
                  <a:pt x="285332" y="2845"/>
                </a:lnTo>
                <a:lnTo>
                  <a:pt x="285611" y="1811"/>
                </a:lnTo>
                <a:lnTo>
                  <a:pt x="285750" y="755"/>
                </a:lnTo>
                <a:lnTo>
                  <a:pt x="285773" y="232"/>
                </a:lnTo>
                <a:lnTo>
                  <a:pt x="142231" y="1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26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0" y="0"/>
            <a:ext cx="3432425" cy="1301275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10800000">
            <a:off x="1150187" y="2189968"/>
            <a:ext cx="7993813" cy="2953532"/>
          </a:xfrm>
          <a:custGeom>
            <a:avLst/>
            <a:gdLst/>
            <a:ahLst/>
            <a:cxnLst/>
            <a:rect l="l" t="t" r="r" b="b"/>
            <a:pathLst>
              <a:path w="285774" h="105587" extrusionOk="0">
                <a:moveTo>
                  <a:pt x="0" y="0"/>
                </a:moveTo>
                <a:lnTo>
                  <a:pt x="104" y="56845"/>
                </a:lnTo>
                <a:lnTo>
                  <a:pt x="209" y="105587"/>
                </a:lnTo>
                <a:lnTo>
                  <a:pt x="1138" y="105575"/>
                </a:lnTo>
                <a:lnTo>
                  <a:pt x="2926" y="105494"/>
                </a:lnTo>
                <a:lnTo>
                  <a:pt x="4633" y="105343"/>
                </a:lnTo>
                <a:lnTo>
                  <a:pt x="6270" y="105111"/>
                </a:lnTo>
                <a:lnTo>
                  <a:pt x="7837" y="104820"/>
                </a:lnTo>
                <a:lnTo>
                  <a:pt x="9323" y="104449"/>
                </a:lnTo>
                <a:lnTo>
                  <a:pt x="10763" y="104008"/>
                </a:lnTo>
                <a:lnTo>
                  <a:pt x="12133" y="103508"/>
                </a:lnTo>
                <a:lnTo>
                  <a:pt x="13445" y="102951"/>
                </a:lnTo>
                <a:lnTo>
                  <a:pt x="14711" y="102336"/>
                </a:lnTo>
                <a:lnTo>
                  <a:pt x="15930" y="101662"/>
                </a:lnTo>
                <a:lnTo>
                  <a:pt x="17103" y="100931"/>
                </a:lnTo>
                <a:lnTo>
                  <a:pt x="18240" y="100153"/>
                </a:lnTo>
                <a:lnTo>
                  <a:pt x="19332" y="99329"/>
                </a:lnTo>
                <a:lnTo>
                  <a:pt x="20922" y="98005"/>
                </a:lnTo>
                <a:lnTo>
                  <a:pt x="22943" y="96089"/>
                </a:lnTo>
                <a:lnTo>
                  <a:pt x="24893" y="94011"/>
                </a:lnTo>
                <a:lnTo>
                  <a:pt x="26797" y="91816"/>
                </a:lnTo>
                <a:lnTo>
                  <a:pt x="28690" y="89506"/>
                </a:lnTo>
                <a:lnTo>
                  <a:pt x="31569" y="85895"/>
                </a:lnTo>
                <a:lnTo>
                  <a:pt x="34600" y="82122"/>
                </a:lnTo>
                <a:lnTo>
                  <a:pt x="36759" y="79579"/>
                </a:lnTo>
                <a:lnTo>
                  <a:pt x="39047" y="77025"/>
                </a:lnTo>
                <a:lnTo>
                  <a:pt x="41520" y="74470"/>
                </a:lnTo>
                <a:lnTo>
                  <a:pt x="44202" y="71951"/>
                </a:lnTo>
                <a:lnTo>
                  <a:pt x="46361" y="70105"/>
                </a:lnTo>
                <a:lnTo>
                  <a:pt x="47882" y="68886"/>
                </a:lnTo>
                <a:lnTo>
                  <a:pt x="49473" y="67678"/>
                </a:lnTo>
                <a:lnTo>
                  <a:pt x="51133" y="66505"/>
                </a:lnTo>
                <a:lnTo>
                  <a:pt x="52875" y="65356"/>
                </a:lnTo>
                <a:lnTo>
                  <a:pt x="54698" y="64218"/>
                </a:lnTo>
                <a:lnTo>
                  <a:pt x="56602" y="63127"/>
                </a:lnTo>
                <a:lnTo>
                  <a:pt x="58599" y="62059"/>
                </a:lnTo>
                <a:lnTo>
                  <a:pt x="60677" y="61025"/>
                </a:lnTo>
                <a:lnTo>
                  <a:pt x="62860" y="60027"/>
                </a:lnTo>
                <a:lnTo>
                  <a:pt x="65136" y="59063"/>
                </a:lnTo>
                <a:lnTo>
                  <a:pt x="67528" y="58146"/>
                </a:lnTo>
                <a:lnTo>
                  <a:pt x="70012" y="57275"/>
                </a:lnTo>
                <a:lnTo>
                  <a:pt x="72613" y="56439"/>
                </a:lnTo>
                <a:lnTo>
                  <a:pt x="75342" y="55661"/>
                </a:lnTo>
                <a:lnTo>
                  <a:pt x="78175" y="54941"/>
                </a:lnTo>
                <a:lnTo>
                  <a:pt x="81135" y="54256"/>
                </a:lnTo>
                <a:lnTo>
                  <a:pt x="84224" y="53641"/>
                </a:lnTo>
                <a:lnTo>
                  <a:pt x="87440" y="53084"/>
                </a:lnTo>
                <a:lnTo>
                  <a:pt x="90795" y="52584"/>
                </a:lnTo>
                <a:lnTo>
                  <a:pt x="94290" y="52155"/>
                </a:lnTo>
                <a:lnTo>
                  <a:pt x="97936" y="51783"/>
                </a:lnTo>
                <a:lnTo>
                  <a:pt x="101709" y="51481"/>
                </a:lnTo>
                <a:lnTo>
                  <a:pt x="105645" y="51249"/>
                </a:lnTo>
                <a:lnTo>
                  <a:pt x="109732" y="51098"/>
                </a:lnTo>
                <a:lnTo>
                  <a:pt x="113982" y="51017"/>
                </a:lnTo>
                <a:lnTo>
                  <a:pt x="116176" y="51017"/>
                </a:lnTo>
                <a:lnTo>
                  <a:pt x="117999" y="51005"/>
                </a:lnTo>
                <a:lnTo>
                  <a:pt x="121482" y="50889"/>
                </a:lnTo>
                <a:lnTo>
                  <a:pt x="124780" y="50680"/>
                </a:lnTo>
                <a:lnTo>
                  <a:pt x="127880" y="50367"/>
                </a:lnTo>
                <a:lnTo>
                  <a:pt x="130829" y="49960"/>
                </a:lnTo>
                <a:lnTo>
                  <a:pt x="133616" y="49461"/>
                </a:lnTo>
                <a:lnTo>
                  <a:pt x="136251" y="48869"/>
                </a:lnTo>
                <a:lnTo>
                  <a:pt x="138747" y="48207"/>
                </a:lnTo>
                <a:lnTo>
                  <a:pt x="141128" y="47464"/>
                </a:lnTo>
                <a:lnTo>
                  <a:pt x="143392" y="46651"/>
                </a:lnTo>
                <a:lnTo>
                  <a:pt x="145551" y="45781"/>
                </a:lnTo>
                <a:lnTo>
                  <a:pt x="147630" y="44840"/>
                </a:lnTo>
                <a:lnTo>
                  <a:pt x="149627" y="43842"/>
                </a:lnTo>
                <a:lnTo>
                  <a:pt x="151554" y="42797"/>
                </a:lnTo>
                <a:lnTo>
                  <a:pt x="154352" y="41160"/>
                </a:lnTo>
                <a:lnTo>
                  <a:pt x="157940" y="38826"/>
                </a:lnTo>
                <a:lnTo>
                  <a:pt x="161469" y="36376"/>
                </a:lnTo>
                <a:lnTo>
                  <a:pt x="165022" y="33845"/>
                </a:lnTo>
                <a:lnTo>
                  <a:pt x="168703" y="31291"/>
                </a:lnTo>
                <a:lnTo>
                  <a:pt x="172581" y="28725"/>
                </a:lnTo>
                <a:lnTo>
                  <a:pt x="175704" y="26832"/>
                </a:lnTo>
                <a:lnTo>
                  <a:pt x="177887" y="25601"/>
                </a:lnTo>
                <a:lnTo>
                  <a:pt x="180174" y="24382"/>
                </a:lnTo>
                <a:lnTo>
                  <a:pt x="182578" y="23186"/>
                </a:lnTo>
                <a:lnTo>
                  <a:pt x="185109" y="22037"/>
                </a:lnTo>
                <a:lnTo>
                  <a:pt x="187768" y="20911"/>
                </a:lnTo>
                <a:lnTo>
                  <a:pt x="189161" y="20377"/>
                </a:lnTo>
                <a:lnTo>
                  <a:pt x="189892" y="20098"/>
                </a:lnTo>
                <a:lnTo>
                  <a:pt x="191379" y="19610"/>
                </a:lnTo>
                <a:lnTo>
                  <a:pt x="192865" y="19181"/>
                </a:lnTo>
                <a:lnTo>
                  <a:pt x="194374" y="18809"/>
                </a:lnTo>
                <a:lnTo>
                  <a:pt x="196661" y="18356"/>
                </a:lnTo>
                <a:lnTo>
                  <a:pt x="199750" y="17938"/>
                </a:lnTo>
                <a:lnTo>
                  <a:pt x="202873" y="17718"/>
                </a:lnTo>
                <a:lnTo>
                  <a:pt x="206008" y="17660"/>
                </a:lnTo>
                <a:lnTo>
                  <a:pt x="209154" y="17753"/>
                </a:lnTo>
                <a:lnTo>
                  <a:pt x="212289" y="17962"/>
                </a:lnTo>
                <a:lnTo>
                  <a:pt x="213845" y="18113"/>
                </a:lnTo>
                <a:lnTo>
                  <a:pt x="215401" y="18275"/>
                </a:lnTo>
                <a:lnTo>
                  <a:pt x="218513" y="18681"/>
                </a:lnTo>
                <a:lnTo>
                  <a:pt x="223157" y="19390"/>
                </a:lnTo>
                <a:lnTo>
                  <a:pt x="227801" y="20086"/>
                </a:lnTo>
                <a:lnTo>
                  <a:pt x="230913" y="20493"/>
                </a:lnTo>
                <a:lnTo>
                  <a:pt x="234013" y="20806"/>
                </a:lnTo>
                <a:lnTo>
                  <a:pt x="237136" y="20980"/>
                </a:lnTo>
                <a:lnTo>
                  <a:pt x="238692" y="20992"/>
                </a:lnTo>
                <a:lnTo>
                  <a:pt x="240770" y="20980"/>
                </a:lnTo>
                <a:lnTo>
                  <a:pt x="244950" y="20760"/>
                </a:lnTo>
                <a:lnTo>
                  <a:pt x="249142" y="20342"/>
                </a:lnTo>
                <a:lnTo>
                  <a:pt x="253298" y="19726"/>
                </a:lnTo>
                <a:lnTo>
                  <a:pt x="257385" y="18925"/>
                </a:lnTo>
                <a:lnTo>
                  <a:pt x="261356" y="17962"/>
                </a:lnTo>
                <a:lnTo>
                  <a:pt x="265164" y="16835"/>
                </a:lnTo>
                <a:lnTo>
                  <a:pt x="268787" y="15547"/>
                </a:lnTo>
                <a:lnTo>
                  <a:pt x="271330" y="14502"/>
                </a:lnTo>
                <a:lnTo>
                  <a:pt x="272955" y="13759"/>
                </a:lnTo>
                <a:lnTo>
                  <a:pt x="274511" y="12981"/>
                </a:lnTo>
                <a:lnTo>
                  <a:pt x="275985" y="12180"/>
                </a:lnTo>
                <a:lnTo>
                  <a:pt x="277367" y="11355"/>
                </a:lnTo>
                <a:lnTo>
                  <a:pt x="278679" y="10496"/>
                </a:lnTo>
                <a:lnTo>
                  <a:pt x="279887" y="9614"/>
                </a:lnTo>
                <a:lnTo>
                  <a:pt x="281001" y="8708"/>
                </a:lnTo>
                <a:lnTo>
                  <a:pt x="282011" y="7779"/>
                </a:lnTo>
                <a:lnTo>
                  <a:pt x="282905" y="6827"/>
                </a:lnTo>
                <a:lnTo>
                  <a:pt x="283695" y="5863"/>
                </a:lnTo>
                <a:lnTo>
                  <a:pt x="284368" y="4876"/>
                </a:lnTo>
                <a:lnTo>
                  <a:pt x="284914" y="3866"/>
                </a:lnTo>
                <a:lnTo>
                  <a:pt x="285332" y="2845"/>
                </a:lnTo>
                <a:lnTo>
                  <a:pt x="285611" y="1811"/>
                </a:lnTo>
                <a:lnTo>
                  <a:pt x="285750" y="755"/>
                </a:lnTo>
                <a:lnTo>
                  <a:pt x="285773" y="232"/>
                </a:lnTo>
                <a:lnTo>
                  <a:pt x="142231" y="1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539500" y="1574413"/>
            <a:ext cx="5327100" cy="12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52175" y="2778613"/>
            <a:ext cx="4502100" cy="7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171675" y="713225"/>
            <a:ext cx="2063100" cy="91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5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>
            <a:off x="0" y="0"/>
            <a:ext cx="3432425" cy="1301275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6014050" y="3956897"/>
            <a:ext cx="3130028" cy="1186633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539500" y="1855825"/>
            <a:ext cx="2590500" cy="7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6014050" y="3714175"/>
            <a:ext cx="2590500" cy="7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539550" y="713225"/>
            <a:ext cx="3854700" cy="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27700" y="1423225"/>
            <a:ext cx="25023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Font typeface="Caveat Brush"/>
              <a:buNone/>
              <a:defRPr sz="3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014050" y="3281575"/>
            <a:ext cx="25023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aveat Brush"/>
              <a:buNone/>
              <a:defRPr sz="3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>
            <a:off x="17" y="16"/>
            <a:ext cx="2823856" cy="1070559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6014038" y="3842225"/>
            <a:ext cx="3432425" cy="1301275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ctrTitle"/>
          </p:nvPr>
        </p:nvSpPr>
        <p:spPr>
          <a:xfrm>
            <a:off x="1484100" y="713225"/>
            <a:ext cx="6175800" cy="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ctrTitle"/>
          </p:nvPr>
        </p:nvSpPr>
        <p:spPr>
          <a:xfrm>
            <a:off x="539500" y="713225"/>
            <a:ext cx="4531200" cy="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7"/>
          <p:cNvSpPr/>
          <p:nvPr/>
        </p:nvSpPr>
        <p:spPr>
          <a:xfrm>
            <a:off x="5156525" y="3631750"/>
            <a:ext cx="3987791" cy="1511691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539500" y="1796400"/>
            <a:ext cx="8064900" cy="19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3276775" y="2919169"/>
            <a:ext cx="5867387" cy="2224269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/>
          <p:nvPr/>
        </p:nvSpPr>
        <p:spPr>
          <a:xfrm rot="10800000">
            <a:off x="0" y="0"/>
            <a:ext cx="3432425" cy="1301275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2459925" y="2604750"/>
            <a:ext cx="42243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028400" y="1754850"/>
            <a:ext cx="7087200" cy="84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539600" y="1796400"/>
            <a:ext cx="3789900" cy="19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ctrTitle"/>
          </p:nvPr>
        </p:nvSpPr>
        <p:spPr>
          <a:xfrm>
            <a:off x="539500" y="713225"/>
            <a:ext cx="4731900" cy="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3276775" y="2919169"/>
            <a:ext cx="5867387" cy="2224269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ctrTitle"/>
          </p:nvPr>
        </p:nvSpPr>
        <p:spPr>
          <a:xfrm>
            <a:off x="5329150" y="525550"/>
            <a:ext cx="3275400" cy="13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1016300" y="1687650"/>
            <a:ext cx="7111500" cy="91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2156575" y="2604750"/>
            <a:ext cx="48309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/>
          <p:nvPr/>
        </p:nvSpPr>
        <p:spPr>
          <a:xfrm rot="10800000">
            <a:off x="0" y="0"/>
            <a:ext cx="3432425" cy="1301275"/>
          </a:xfrm>
          <a:custGeom>
            <a:avLst/>
            <a:gdLst/>
            <a:ahLst/>
            <a:cxnLst/>
            <a:rect l="l" t="t" r="r" b="b"/>
            <a:pathLst>
              <a:path w="137297" h="52051" extrusionOk="0">
                <a:moveTo>
                  <a:pt x="137297" y="1"/>
                </a:moveTo>
                <a:lnTo>
                  <a:pt x="136531" y="140"/>
                </a:lnTo>
                <a:lnTo>
                  <a:pt x="135056" y="488"/>
                </a:lnTo>
                <a:lnTo>
                  <a:pt x="133616" y="918"/>
                </a:lnTo>
                <a:lnTo>
                  <a:pt x="132211" y="1406"/>
                </a:lnTo>
                <a:lnTo>
                  <a:pt x="130841" y="1963"/>
                </a:lnTo>
                <a:lnTo>
                  <a:pt x="129506" y="2578"/>
                </a:lnTo>
                <a:lnTo>
                  <a:pt x="128194" y="3252"/>
                </a:lnTo>
                <a:lnTo>
                  <a:pt x="126905" y="3972"/>
                </a:lnTo>
                <a:lnTo>
                  <a:pt x="125024" y="5144"/>
                </a:lnTo>
                <a:lnTo>
                  <a:pt x="122586" y="6839"/>
                </a:lnTo>
                <a:lnTo>
                  <a:pt x="120194" y="8674"/>
                </a:lnTo>
                <a:lnTo>
                  <a:pt x="117861" y="10590"/>
                </a:lnTo>
                <a:lnTo>
                  <a:pt x="114377" y="13550"/>
                </a:lnTo>
                <a:lnTo>
                  <a:pt x="110871" y="16511"/>
                </a:lnTo>
                <a:lnTo>
                  <a:pt x="108491" y="18427"/>
                </a:lnTo>
                <a:lnTo>
                  <a:pt x="106053" y="20261"/>
                </a:lnTo>
                <a:lnTo>
                  <a:pt x="103533" y="21956"/>
                </a:lnTo>
                <a:lnTo>
                  <a:pt x="101571" y="23129"/>
                </a:lnTo>
                <a:lnTo>
                  <a:pt x="100236" y="23849"/>
                </a:lnTo>
                <a:lnTo>
                  <a:pt x="98866" y="24522"/>
                </a:lnTo>
                <a:lnTo>
                  <a:pt x="97472" y="25149"/>
                </a:lnTo>
                <a:lnTo>
                  <a:pt x="96752" y="25428"/>
                </a:lnTo>
                <a:lnTo>
                  <a:pt x="96021" y="25707"/>
                </a:lnTo>
                <a:lnTo>
                  <a:pt x="94546" y="26206"/>
                </a:lnTo>
                <a:lnTo>
                  <a:pt x="93049" y="26635"/>
                </a:lnTo>
                <a:lnTo>
                  <a:pt x="91539" y="27007"/>
                </a:lnTo>
                <a:lnTo>
                  <a:pt x="90018" y="27320"/>
                </a:lnTo>
                <a:lnTo>
                  <a:pt x="88486" y="27576"/>
                </a:lnTo>
                <a:lnTo>
                  <a:pt x="86164" y="27878"/>
                </a:lnTo>
                <a:lnTo>
                  <a:pt x="83052" y="28098"/>
                </a:lnTo>
                <a:lnTo>
                  <a:pt x="79905" y="28145"/>
                </a:lnTo>
                <a:lnTo>
                  <a:pt x="76759" y="28052"/>
                </a:lnTo>
                <a:lnTo>
                  <a:pt x="73624" y="27843"/>
                </a:lnTo>
                <a:lnTo>
                  <a:pt x="72068" y="27692"/>
                </a:lnTo>
                <a:lnTo>
                  <a:pt x="70512" y="27529"/>
                </a:lnTo>
                <a:lnTo>
                  <a:pt x="67401" y="27158"/>
                </a:lnTo>
                <a:lnTo>
                  <a:pt x="62756" y="26519"/>
                </a:lnTo>
                <a:lnTo>
                  <a:pt x="56556" y="25660"/>
                </a:lnTo>
                <a:lnTo>
                  <a:pt x="51901" y="25138"/>
                </a:lnTo>
                <a:lnTo>
                  <a:pt x="48777" y="24882"/>
                </a:lnTo>
                <a:lnTo>
                  <a:pt x="47221" y="24801"/>
                </a:lnTo>
                <a:lnTo>
                  <a:pt x="45422" y="24743"/>
                </a:lnTo>
                <a:lnTo>
                  <a:pt x="41822" y="24754"/>
                </a:lnTo>
                <a:lnTo>
                  <a:pt x="38223" y="24963"/>
                </a:lnTo>
                <a:lnTo>
                  <a:pt x="35541" y="25265"/>
                </a:lnTo>
                <a:lnTo>
                  <a:pt x="33753" y="25532"/>
                </a:lnTo>
                <a:lnTo>
                  <a:pt x="31988" y="25846"/>
                </a:lnTo>
                <a:lnTo>
                  <a:pt x="30235" y="26217"/>
                </a:lnTo>
                <a:lnTo>
                  <a:pt x="28493" y="26659"/>
                </a:lnTo>
                <a:lnTo>
                  <a:pt x="26775" y="27146"/>
                </a:lnTo>
                <a:lnTo>
                  <a:pt x="25080" y="27704"/>
                </a:lnTo>
                <a:lnTo>
                  <a:pt x="23408" y="28331"/>
                </a:lnTo>
                <a:lnTo>
                  <a:pt x="21759" y="29027"/>
                </a:lnTo>
                <a:lnTo>
                  <a:pt x="20134" y="29782"/>
                </a:lnTo>
                <a:lnTo>
                  <a:pt x="19344" y="30188"/>
                </a:lnTo>
                <a:lnTo>
                  <a:pt x="18520" y="30629"/>
                </a:lnTo>
                <a:lnTo>
                  <a:pt x="16918" y="31558"/>
                </a:lnTo>
                <a:lnTo>
                  <a:pt x="15362" y="32568"/>
                </a:lnTo>
                <a:lnTo>
                  <a:pt x="13864" y="33648"/>
                </a:lnTo>
                <a:lnTo>
                  <a:pt x="12401" y="34798"/>
                </a:lnTo>
                <a:lnTo>
                  <a:pt x="11008" y="36005"/>
                </a:lnTo>
                <a:lnTo>
                  <a:pt x="9661" y="37282"/>
                </a:lnTo>
                <a:lnTo>
                  <a:pt x="8372" y="38606"/>
                </a:lnTo>
                <a:lnTo>
                  <a:pt x="7141" y="39988"/>
                </a:lnTo>
                <a:lnTo>
                  <a:pt x="5969" y="41427"/>
                </a:lnTo>
                <a:lnTo>
                  <a:pt x="4866" y="42913"/>
                </a:lnTo>
                <a:lnTo>
                  <a:pt x="3821" y="44434"/>
                </a:lnTo>
                <a:lnTo>
                  <a:pt x="2857" y="46013"/>
                </a:lnTo>
                <a:lnTo>
                  <a:pt x="1951" y="47627"/>
                </a:lnTo>
                <a:lnTo>
                  <a:pt x="1115" y="49276"/>
                </a:lnTo>
                <a:lnTo>
                  <a:pt x="349" y="50960"/>
                </a:lnTo>
                <a:lnTo>
                  <a:pt x="1" y="51819"/>
                </a:lnTo>
                <a:lnTo>
                  <a:pt x="69305" y="51935"/>
                </a:lnTo>
                <a:lnTo>
                  <a:pt x="137297" y="52051"/>
                </a:lnTo>
                <a:lnTo>
                  <a:pt x="13729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1"/>
          <p:cNvSpPr/>
          <p:nvPr/>
        </p:nvSpPr>
        <p:spPr>
          <a:xfrm rot="10800000">
            <a:off x="1999650" y="2503825"/>
            <a:ext cx="7144350" cy="2639675"/>
          </a:xfrm>
          <a:custGeom>
            <a:avLst/>
            <a:gdLst/>
            <a:ahLst/>
            <a:cxnLst/>
            <a:rect l="l" t="t" r="r" b="b"/>
            <a:pathLst>
              <a:path w="285774" h="105587" extrusionOk="0">
                <a:moveTo>
                  <a:pt x="0" y="0"/>
                </a:moveTo>
                <a:lnTo>
                  <a:pt x="104" y="56845"/>
                </a:lnTo>
                <a:lnTo>
                  <a:pt x="209" y="105587"/>
                </a:lnTo>
                <a:lnTo>
                  <a:pt x="1138" y="105575"/>
                </a:lnTo>
                <a:lnTo>
                  <a:pt x="2926" y="105494"/>
                </a:lnTo>
                <a:lnTo>
                  <a:pt x="4633" y="105343"/>
                </a:lnTo>
                <a:lnTo>
                  <a:pt x="6270" y="105111"/>
                </a:lnTo>
                <a:lnTo>
                  <a:pt x="7837" y="104820"/>
                </a:lnTo>
                <a:lnTo>
                  <a:pt x="9323" y="104449"/>
                </a:lnTo>
                <a:lnTo>
                  <a:pt x="10763" y="104008"/>
                </a:lnTo>
                <a:lnTo>
                  <a:pt x="12133" y="103508"/>
                </a:lnTo>
                <a:lnTo>
                  <a:pt x="13445" y="102951"/>
                </a:lnTo>
                <a:lnTo>
                  <a:pt x="14711" y="102336"/>
                </a:lnTo>
                <a:lnTo>
                  <a:pt x="15930" y="101662"/>
                </a:lnTo>
                <a:lnTo>
                  <a:pt x="17103" y="100931"/>
                </a:lnTo>
                <a:lnTo>
                  <a:pt x="18240" y="100153"/>
                </a:lnTo>
                <a:lnTo>
                  <a:pt x="19332" y="99329"/>
                </a:lnTo>
                <a:lnTo>
                  <a:pt x="20922" y="98005"/>
                </a:lnTo>
                <a:lnTo>
                  <a:pt x="22943" y="96089"/>
                </a:lnTo>
                <a:lnTo>
                  <a:pt x="24893" y="94011"/>
                </a:lnTo>
                <a:lnTo>
                  <a:pt x="26797" y="91816"/>
                </a:lnTo>
                <a:lnTo>
                  <a:pt x="28690" y="89506"/>
                </a:lnTo>
                <a:lnTo>
                  <a:pt x="31569" y="85895"/>
                </a:lnTo>
                <a:lnTo>
                  <a:pt x="34600" y="82122"/>
                </a:lnTo>
                <a:lnTo>
                  <a:pt x="36759" y="79579"/>
                </a:lnTo>
                <a:lnTo>
                  <a:pt x="39047" y="77025"/>
                </a:lnTo>
                <a:lnTo>
                  <a:pt x="41520" y="74470"/>
                </a:lnTo>
                <a:lnTo>
                  <a:pt x="44202" y="71951"/>
                </a:lnTo>
                <a:lnTo>
                  <a:pt x="46361" y="70105"/>
                </a:lnTo>
                <a:lnTo>
                  <a:pt x="47882" y="68886"/>
                </a:lnTo>
                <a:lnTo>
                  <a:pt x="49473" y="67678"/>
                </a:lnTo>
                <a:lnTo>
                  <a:pt x="51133" y="66505"/>
                </a:lnTo>
                <a:lnTo>
                  <a:pt x="52875" y="65356"/>
                </a:lnTo>
                <a:lnTo>
                  <a:pt x="54698" y="64218"/>
                </a:lnTo>
                <a:lnTo>
                  <a:pt x="56602" y="63127"/>
                </a:lnTo>
                <a:lnTo>
                  <a:pt x="58599" y="62059"/>
                </a:lnTo>
                <a:lnTo>
                  <a:pt x="60677" y="61025"/>
                </a:lnTo>
                <a:lnTo>
                  <a:pt x="62860" y="60027"/>
                </a:lnTo>
                <a:lnTo>
                  <a:pt x="65136" y="59063"/>
                </a:lnTo>
                <a:lnTo>
                  <a:pt x="67528" y="58146"/>
                </a:lnTo>
                <a:lnTo>
                  <a:pt x="70012" y="57275"/>
                </a:lnTo>
                <a:lnTo>
                  <a:pt x="72613" y="56439"/>
                </a:lnTo>
                <a:lnTo>
                  <a:pt x="75342" y="55661"/>
                </a:lnTo>
                <a:lnTo>
                  <a:pt x="78175" y="54941"/>
                </a:lnTo>
                <a:lnTo>
                  <a:pt x="81135" y="54256"/>
                </a:lnTo>
                <a:lnTo>
                  <a:pt x="84224" y="53641"/>
                </a:lnTo>
                <a:lnTo>
                  <a:pt x="87440" y="53084"/>
                </a:lnTo>
                <a:lnTo>
                  <a:pt x="90795" y="52584"/>
                </a:lnTo>
                <a:lnTo>
                  <a:pt x="94290" y="52155"/>
                </a:lnTo>
                <a:lnTo>
                  <a:pt x="97936" y="51783"/>
                </a:lnTo>
                <a:lnTo>
                  <a:pt x="101709" y="51481"/>
                </a:lnTo>
                <a:lnTo>
                  <a:pt x="105645" y="51249"/>
                </a:lnTo>
                <a:lnTo>
                  <a:pt x="109732" y="51098"/>
                </a:lnTo>
                <a:lnTo>
                  <a:pt x="113982" y="51017"/>
                </a:lnTo>
                <a:lnTo>
                  <a:pt x="116176" y="51017"/>
                </a:lnTo>
                <a:lnTo>
                  <a:pt x="117999" y="51005"/>
                </a:lnTo>
                <a:lnTo>
                  <a:pt x="121482" y="50889"/>
                </a:lnTo>
                <a:lnTo>
                  <a:pt x="124780" y="50680"/>
                </a:lnTo>
                <a:lnTo>
                  <a:pt x="127880" y="50367"/>
                </a:lnTo>
                <a:lnTo>
                  <a:pt x="130829" y="49960"/>
                </a:lnTo>
                <a:lnTo>
                  <a:pt x="133616" y="49461"/>
                </a:lnTo>
                <a:lnTo>
                  <a:pt x="136251" y="48869"/>
                </a:lnTo>
                <a:lnTo>
                  <a:pt x="138747" y="48207"/>
                </a:lnTo>
                <a:lnTo>
                  <a:pt x="141128" y="47464"/>
                </a:lnTo>
                <a:lnTo>
                  <a:pt x="143392" y="46651"/>
                </a:lnTo>
                <a:lnTo>
                  <a:pt x="145551" y="45781"/>
                </a:lnTo>
                <a:lnTo>
                  <a:pt x="147630" y="44840"/>
                </a:lnTo>
                <a:lnTo>
                  <a:pt x="149627" y="43842"/>
                </a:lnTo>
                <a:lnTo>
                  <a:pt x="151554" y="42797"/>
                </a:lnTo>
                <a:lnTo>
                  <a:pt x="154352" y="41160"/>
                </a:lnTo>
                <a:lnTo>
                  <a:pt x="157940" y="38826"/>
                </a:lnTo>
                <a:lnTo>
                  <a:pt x="161469" y="36376"/>
                </a:lnTo>
                <a:lnTo>
                  <a:pt x="165022" y="33845"/>
                </a:lnTo>
                <a:lnTo>
                  <a:pt x="168703" y="31291"/>
                </a:lnTo>
                <a:lnTo>
                  <a:pt x="172581" y="28725"/>
                </a:lnTo>
                <a:lnTo>
                  <a:pt x="175704" y="26832"/>
                </a:lnTo>
                <a:lnTo>
                  <a:pt x="177887" y="25601"/>
                </a:lnTo>
                <a:lnTo>
                  <a:pt x="180174" y="24382"/>
                </a:lnTo>
                <a:lnTo>
                  <a:pt x="182578" y="23186"/>
                </a:lnTo>
                <a:lnTo>
                  <a:pt x="185109" y="22037"/>
                </a:lnTo>
                <a:lnTo>
                  <a:pt x="187768" y="20911"/>
                </a:lnTo>
                <a:lnTo>
                  <a:pt x="189161" y="20377"/>
                </a:lnTo>
                <a:lnTo>
                  <a:pt x="189892" y="20098"/>
                </a:lnTo>
                <a:lnTo>
                  <a:pt x="191379" y="19610"/>
                </a:lnTo>
                <a:lnTo>
                  <a:pt x="192865" y="19181"/>
                </a:lnTo>
                <a:lnTo>
                  <a:pt x="194374" y="18809"/>
                </a:lnTo>
                <a:lnTo>
                  <a:pt x="196661" y="18356"/>
                </a:lnTo>
                <a:lnTo>
                  <a:pt x="199750" y="17938"/>
                </a:lnTo>
                <a:lnTo>
                  <a:pt x="202873" y="17718"/>
                </a:lnTo>
                <a:lnTo>
                  <a:pt x="206008" y="17660"/>
                </a:lnTo>
                <a:lnTo>
                  <a:pt x="209154" y="17753"/>
                </a:lnTo>
                <a:lnTo>
                  <a:pt x="212289" y="17962"/>
                </a:lnTo>
                <a:lnTo>
                  <a:pt x="213845" y="18113"/>
                </a:lnTo>
                <a:lnTo>
                  <a:pt x="215401" y="18275"/>
                </a:lnTo>
                <a:lnTo>
                  <a:pt x="218513" y="18681"/>
                </a:lnTo>
                <a:lnTo>
                  <a:pt x="223157" y="19390"/>
                </a:lnTo>
                <a:lnTo>
                  <a:pt x="227801" y="20086"/>
                </a:lnTo>
                <a:lnTo>
                  <a:pt x="230913" y="20493"/>
                </a:lnTo>
                <a:lnTo>
                  <a:pt x="234013" y="20806"/>
                </a:lnTo>
                <a:lnTo>
                  <a:pt x="237136" y="20980"/>
                </a:lnTo>
                <a:lnTo>
                  <a:pt x="238692" y="20992"/>
                </a:lnTo>
                <a:lnTo>
                  <a:pt x="240770" y="20980"/>
                </a:lnTo>
                <a:lnTo>
                  <a:pt x="244950" y="20760"/>
                </a:lnTo>
                <a:lnTo>
                  <a:pt x="249142" y="20342"/>
                </a:lnTo>
                <a:lnTo>
                  <a:pt x="253298" y="19726"/>
                </a:lnTo>
                <a:lnTo>
                  <a:pt x="257385" y="18925"/>
                </a:lnTo>
                <a:lnTo>
                  <a:pt x="261356" y="17962"/>
                </a:lnTo>
                <a:lnTo>
                  <a:pt x="265164" y="16835"/>
                </a:lnTo>
                <a:lnTo>
                  <a:pt x="268787" y="15547"/>
                </a:lnTo>
                <a:lnTo>
                  <a:pt x="271330" y="14502"/>
                </a:lnTo>
                <a:lnTo>
                  <a:pt x="272955" y="13759"/>
                </a:lnTo>
                <a:lnTo>
                  <a:pt x="274511" y="12981"/>
                </a:lnTo>
                <a:lnTo>
                  <a:pt x="275985" y="12180"/>
                </a:lnTo>
                <a:lnTo>
                  <a:pt x="277367" y="11355"/>
                </a:lnTo>
                <a:lnTo>
                  <a:pt x="278679" y="10496"/>
                </a:lnTo>
                <a:lnTo>
                  <a:pt x="279887" y="9614"/>
                </a:lnTo>
                <a:lnTo>
                  <a:pt x="281001" y="8708"/>
                </a:lnTo>
                <a:lnTo>
                  <a:pt x="282011" y="7779"/>
                </a:lnTo>
                <a:lnTo>
                  <a:pt x="282905" y="6827"/>
                </a:lnTo>
                <a:lnTo>
                  <a:pt x="283695" y="5863"/>
                </a:lnTo>
                <a:lnTo>
                  <a:pt x="284368" y="4876"/>
                </a:lnTo>
                <a:lnTo>
                  <a:pt x="284914" y="3866"/>
                </a:lnTo>
                <a:lnTo>
                  <a:pt x="285332" y="2845"/>
                </a:lnTo>
                <a:lnTo>
                  <a:pt x="285611" y="1811"/>
                </a:lnTo>
                <a:lnTo>
                  <a:pt x="285750" y="755"/>
                </a:lnTo>
                <a:lnTo>
                  <a:pt x="285773" y="232"/>
                </a:lnTo>
                <a:lnTo>
                  <a:pt x="142231" y="1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0CEE092A-5A32-A04E-3FF3-36EBBA20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06984" y="1782545"/>
            <a:ext cx="3163003" cy="29218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02105D-6CAD-0354-BE1B-F2FD00F7F287}"/>
              </a:ext>
            </a:extLst>
          </p:cNvPr>
          <p:cNvGrpSpPr/>
          <p:nvPr/>
        </p:nvGrpSpPr>
        <p:grpSpPr>
          <a:xfrm>
            <a:off x="574013" y="1959387"/>
            <a:ext cx="4317579" cy="2744981"/>
            <a:chOff x="478305" y="1473601"/>
            <a:chExt cx="2125430" cy="284350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C897648-9C21-F291-EA55-15ECAFB8270D}"/>
                </a:ext>
              </a:extLst>
            </p:cNvPr>
            <p:cNvSpPr/>
            <p:nvPr/>
          </p:nvSpPr>
          <p:spPr>
            <a:xfrm>
              <a:off x="478305" y="1473601"/>
              <a:ext cx="2049517" cy="2709463"/>
            </a:xfrm>
            <a:prstGeom prst="roundRect">
              <a:avLst>
                <a:gd name="adj" fmla="val 8975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224C21-5A14-351A-D22B-911EA8A27BAD}"/>
                </a:ext>
              </a:extLst>
            </p:cNvPr>
            <p:cNvSpPr/>
            <p:nvPr/>
          </p:nvSpPr>
          <p:spPr>
            <a:xfrm>
              <a:off x="554218" y="1607643"/>
              <a:ext cx="2049517" cy="2709463"/>
            </a:xfrm>
            <a:prstGeom prst="roundRect">
              <a:avLst>
                <a:gd name="adj" fmla="val 8975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LUẬT THI: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hãy chia nhóm và lựa chọn hình thức hát kết hợp với vận động phụ họa hoặc vận động cơ thể cho bài hát </a:t>
              </a:r>
              <a:r>
                <a:rPr lang="vi-VN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Nụ cười</a:t>
              </a:r>
              <a:r>
                <a:rPr lang="vi-VN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7" name="Google Shape;207;p3">
            <a:extLst>
              <a:ext uri="{FF2B5EF4-FFF2-40B4-BE49-F238E27FC236}">
                <a16:creationId xmlns:a16="http://schemas.microsoft.com/office/drawing/2014/main" id="{CEBD0E1E-BF12-4040-356D-42A59E0870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7728" y="45698"/>
            <a:ext cx="1124232" cy="24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>
          <a:extLst>
            <a:ext uri="{FF2B5EF4-FFF2-40B4-BE49-F238E27FC236}">
              <a16:creationId xmlns:a16="http://schemas.microsoft.com/office/drawing/2014/main" id="{F190B5AF-30B9-E299-0B07-F4A041E8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8BDBBCD-C38E-F7F9-F0EF-CD9DF1A3B2FD}"/>
              </a:ext>
            </a:extLst>
          </p:cNvPr>
          <p:cNvGrpSpPr/>
          <p:nvPr/>
        </p:nvGrpSpPr>
        <p:grpSpPr>
          <a:xfrm>
            <a:off x="711266" y="535298"/>
            <a:ext cx="7721468" cy="1400335"/>
            <a:chOff x="478305" y="1473601"/>
            <a:chExt cx="2081428" cy="28798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A7AA55D-05CA-EB90-30E1-36AE03FD0E2C}"/>
                </a:ext>
              </a:extLst>
            </p:cNvPr>
            <p:cNvSpPr/>
            <p:nvPr/>
          </p:nvSpPr>
          <p:spPr>
            <a:xfrm>
              <a:off x="478305" y="1473601"/>
              <a:ext cx="2049517" cy="2709463"/>
            </a:xfrm>
            <a:prstGeom prst="roundRect">
              <a:avLst>
                <a:gd name="adj" fmla="val 8975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92B2071-5260-93E3-70DC-6274E2FFE7F6}"/>
                </a:ext>
              </a:extLst>
            </p:cNvPr>
            <p:cNvSpPr/>
            <p:nvPr/>
          </p:nvSpPr>
          <p:spPr>
            <a:xfrm>
              <a:off x="510216" y="1643953"/>
              <a:ext cx="2049517" cy="2709463"/>
            </a:xfrm>
            <a:prstGeom prst="roundRect">
              <a:avLst>
                <a:gd name="adj" fmla="val 8975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ctr">
                <a:lnSpc>
                  <a:spcPct val="150000"/>
                </a:lnSpc>
                <a:buAutoNum type="alphaLcPeriod"/>
              </a:pPr>
              <a:r>
                <a:rPr lang="vi-VN" sz="22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diễn bài </a:t>
              </a:r>
              <a:r>
                <a:rPr lang="vi-VN" sz="22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Deck</a:t>
              </a:r>
              <a:r>
                <a:rPr lang="vi-VN" sz="22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</a:t>
              </a:r>
              <a:r>
                <a:rPr lang="vi-VN" sz="22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</a:t>
              </a:r>
              <a:r>
                <a:rPr lang="vi-VN" sz="22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2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kèn phím </a:t>
              </a:r>
            </a:p>
            <a:p>
              <a:pPr algn="ctr">
                <a:lnSpc>
                  <a:spcPct val="150000"/>
                </a:lnSpc>
              </a:pPr>
              <a:r>
                <a:rPr lang="vi-VN" sz="22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những quãng 8 khác nhau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A0B9F0-0C7C-5D8F-6E33-D3D425B5641B}"/>
              </a:ext>
            </a:extLst>
          </p:cNvPr>
          <p:cNvGrpSpPr/>
          <p:nvPr/>
        </p:nvGrpSpPr>
        <p:grpSpPr>
          <a:xfrm>
            <a:off x="913251" y="2415823"/>
            <a:ext cx="7317498" cy="2212369"/>
            <a:chOff x="5198063" y="1041284"/>
            <a:chExt cx="7317498" cy="221236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724C8D4-65EB-CC96-6DA5-F4E024A12F5E}"/>
                </a:ext>
              </a:extLst>
            </p:cNvPr>
            <p:cNvSpPr/>
            <p:nvPr/>
          </p:nvSpPr>
          <p:spPr>
            <a:xfrm>
              <a:off x="6753267" y="1041284"/>
              <a:ext cx="3657598" cy="53846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thực hiện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2B7C5-C3DC-4B63-0FAC-096AD2B3900D}"/>
                </a:ext>
              </a:extLst>
            </p:cNvPr>
            <p:cNvSpPr txBox="1"/>
            <p:nvPr/>
          </p:nvSpPr>
          <p:spPr>
            <a:xfrm>
              <a:off x="5198063" y="1833327"/>
              <a:ext cx="3155404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b="1" i="1" dirty="0"/>
                <a:t>Lần 1: </a:t>
              </a:r>
            </a:p>
            <a:p>
              <a:pPr lvl="0" algn="just">
                <a:lnSpc>
                  <a:spcPct val="150000"/>
                </a:lnSpc>
              </a:pPr>
              <a:r>
                <a:rPr lang="vi-VN" sz="2000" dirty="0"/>
                <a:t>- Thực hiện như bản nhạc gốc đã học.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47B78A-0070-395E-634B-D0695561DB44}"/>
                </a:ext>
              </a:extLst>
            </p:cNvPr>
            <p:cNvSpPr txBox="1"/>
            <p:nvPr/>
          </p:nvSpPr>
          <p:spPr>
            <a:xfrm>
              <a:off x="8950784" y="1833328"/>
              <a:ext cx="3564777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b="1" i="1" dirty="0"/>
                <a:t>Lần 2: </a:t>
              </a:r>
            </a:p>
            <a:p>
              <a:pPr marL="342900" lvl="0" indent="-342900" algn="just">
                <a:lnSpc>
                  <a:spcPct val="150000"/>
                </a:lnSpc>
                <a:buFontTx/>
                <a:buChar char="-"/>
              </a:pPr>
              <a:r>
                <a:rPr lang="vi-VN" sz="2000" dirty="0"/>
                <a:t>Hạ xuống hoặc nâng lên 1 quãng 8 so với bản nhạc.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1865C-4EF4-7053-F68E-45D2D88586CE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297254" y="2954289"/>
            <a:ext cx="0" cy="1673903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7079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>
          <a:extLst>
            <a:ext uri="{FF2B5EF4-FFF2-40B4-BE49-F238E27FC236}">
              <a16:creationId xmlns:a16="http://schemas.microsoft.com/office/drawing/2014/main" id="{7608E03A-32C5-F9F5-293B-137437753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A2E087-CE52-5427-BE9A-B27B9026C624}"/>
              </a:ext>
            </a:extLst>
          </p:cNvPr>
          <p:cNvSpPr/>
          <p:nvPr/>
        </p:nvSpPr>
        <p:spPr>
          <a:xfrm>
            <a:off x="1040524" y="276845"/>
            <a:ext cx="7062952" cy="5727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thổi bài </a:t>
            </a:r>
            <a:r>
              <a:rPr lang="vi-VN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Deck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halls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kèn phím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9865DE-ED31-EDBF-09B2-01FF75EC76EE}"/>
              </a:ext>
            </a:extLst>
          </p:cNvPr>
          <p:cNvGrpSpPr/>
          <p:nvPr/>
        </p:nvGrpSpPr>
        <p:grpSpPr>
          <a:xfrm>
            <a:off x="421076" y="1004577"/>
            <a:ext cx="8301848" cy="3806956"/>
            <a:chOff x="180000" y="1416355"/>
            <a:chExt cx="8780929" cy="376142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965D78C-E423-88D0-BF3D-6CD0B59C4A1E}"/>
                </a:ext>
              </a:extLst>
            </p:cNvPr>
            <p:cNvGrpSpPr/>
            <p:nvPr/>
          </p:nvGrpSpPr>
          <p:grpSpPr>
            <a:xfrm>
              <a:off x="180000" y="1738027"/>
              <a:ext cx="8780929" cy="3439754"/>
              <a:chOff x="180000" y="1738027"/>
              <a:chExt cx="8780929" cy="343975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360F3DD-0447-56E7-BF17-4D697DB69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" b="56840"/>
              <a:stretch/>
            </p:blipFill>
            <p:spPr>
              <a:xfrm>
                <a:off x="180001" y="1738027"/>
                <a:ext cx="8780928" cy="93037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0C66241-7FA0-A164-FA33-A4AFE15ED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b="54740"/>
              <a:stretch/>
            </p:blipFill>
            <p:spPr>
              <a:xfrm>
                <a:off x="180000" y="3467374"/>
                <a:ext cx="8780928" cy="97564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0FFF948-F38A-CA8D-C1B2-86FE5A460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64346" b="1008"/>
              <a:stretch/>
            </p:blipFill>
            <p:spPr>
              <a:xfrm>
                <a:off x="180000" y="2668478"/>
                <a:ext cx="8780928" cy="7468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D29273-6B31-50A1-965E-663DA79A7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64270" b="1644"/>
              <a:stretch/>
            </p:blipFill>
            <p:spPr>
              <a:xfrm>
                <a:off x="180000" y="4443020"/>
                <a:ext cx="8780928" cy="734761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519119-918A-D85B-6B14-A326A57430B3}"/>
                </a:ext>
              </a:extLst>
            </p:cNvPr>
            <p:cNvSpPr txBox="1"/>
            <p:nvPr/>
          </p:nvSpPr>
          <p:spPr>
            <a:xfrm>
              <a:off x="3224045" y="1416355"/>
              <a:ext cx="2695910" cy="4561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i="1" dirty="0">
                  <a:solidFill>
                    <a:srgbClr val="FF0000"/>
                  </a:solidFill>
                  <a:latin typeface="Bahnschrift SemiBold" panose="020B0502040204020203" pitchFamily="34" charset="0"/>
                </a:rPr>
                <a:t>Deck the halls</a:t>
              </a:r>
              <a:endParaRPr lang="vi-VN" sz="2400" i="1" dirty="0">
                <a:solidFill>
                  <a:srgbClr val="FF0000"/>
                </a:solidFill>
                <a:latin typeface="Bahnschrift SemiBold" panose="020B0502040204020203" pitchFamily="34" charset="0"/>
              </a:endParaRPr>
            </a:p>
          </p:txBody>
        </p:sp>
      </p:grpSp>
      <p:pic>
        <p:nvPicPr>
          <p:cNvPr id="20" name="deck the halls (mp3cut.net)">
            <a:hlinkClick r:id="" action="ppaction://media"/>
            <a:extLst>
              <a:ext uri="{FF2B5EF4-FFF2-40B4-BE49-F238E27FC236}">
                <a16:creationId xmlns:a16="http://schemas.microsoft.com/office/drawing/2014/main" id="{538BC979-343A-5630-B966-9E0E4F4C0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9393" y="180537"/>
            <a:ext cx="362716" cy="3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0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>
          <a:extLst>
            <a:ext uri="{FF2B5EF4-FFF2-40B4-BE49-F238E27FC236}">
              <a16:creationId xmlns:a16="http://schemas.microsoft.com/office/drawing/2014/main" id="{68E5DE88-A554-6E2B-AEC1-8EFB0B36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D9C1C-9D5A-6808-2D69-A30C6E3DE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158" y="423190"/>
            <a:ext cx="7909684" cy="10761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2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diễn bài </a:t>
            </a:r>
            <a:r>
              <a:rPr lang="vi-VN" sz="2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Deck</a:t>
            </a:r>
            <a:r>
              <a:rPr lang="vi-VN" sz="2200" b="1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vi-VN" sz="2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Halls</a:t>
            </a:r>
            <a:r>
              <a:rPr lang="vi-VN" sz="2200" b="1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kèn phím ở những quãng 8 khác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 hoặc bài </a:t>
            </a:r>
            <a:r>
              <a:rPr lang="vi-VN" sz="22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lang="vi-VN" sz="2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lang="vi-VN" sz="2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recorder</a:t>
            </a:r>
            <a:endParaRPr lang="vi-VN" sz="2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CAFA6B-27F7-A54B-149B-EFE749D1B04C}"/>
              </a:ext>
            </a:extLst>
          </p:cNvPr>
          <p:cNvGrpSpPr/>
          <p:nvPr/>
        </p:nvGrpSpPr>
        <p:grpSpPr>
          <a:xfrm>
            <a:off x="723270" y="1907628"/>
            <a:ext cx="2654372" cy="2652734"/>
            <a:chOff x="478305" y="1473601"/>
            <a:chExt cx="2125430" cy="28435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7877C5E-4F07-E586-4C17-6FD90DE95188}"/>
                </a:ext>
              </a:extLst>
            </p:cNvPr>
            <p:cNvSpPr/>
            <p:nvPr/>
          </p:nvSpPr>
          <p:spPr>
            <a:xfrm>
              <a:off x="478305" y="1473601"/>
              <a:ext cx="2049517" cy="2709463"/>
            </a:xfrm>
            <a:prstGeom prst="roundRect">
              <a:avLst>
                <a:gd name="adj" fmla="val 8975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F34007-7E04-CA6B-7A6B-21996BECE310}"/>
                </a:ext>
              </a:extLst>
            </p:cNvPr>
            <p:cNvSpPr/>
            <p:nvPr/>
          </p:nvSpPr>
          <p:spPr>
            <a:xfrm>
              <a:off x="554218" y="1607643"/>
              <a:ext cx="2049517" cy="2709463"/>
            </a:xfrm>
            <a:prstGeom prst="roundRect">
              <a:avLst>
                <a:gd name="adj" fmla="val 8975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Biểu diễn bài </a:t>
              </a:r>
              <a:r>
                <a:rPr lang="vi-VN" sz="20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Donna</a:t>
              </a:r>
              <a:r>
                <a:rPr lang="vi-VN" sz="20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donna</a:t>
              </a:r>
              <a:r>
                <a:rPr lang="vi-VN" sz="20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</a:t>
              </a:r>
              <a:r>
                <a:rPr lang="vi-VN" sz="2000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recorder</a:t>
              </a:r>
              <a:r>
                <a:rPr lang="vi-VN" sz="2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những quãng 8 khác nhau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584F59-B55D-3641-9F88-00D644191D9A}"/>
              </a:ext>
            </a:extLst>
          </p:cNvPr>
          <p:cNvSpPr/>
          <p:nvPr/>
        </p:nvSpPr>
        <p:spPr>
          <a:xfrm>
            <a:off x="3944352" y="3773431"/>
            <a:ext cx="1865243" cy="5620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FA69AC-9827-3E39-F5F9-EFCDDE483AA8}"/>
              </a:ext>
            </a:extLst>
          </p:cNvPr>
          <p:cNvGrpSpPr/>
          <p:nvPr/>
        </p:nvGrpSpPr>
        <p:grpSpPr>
          <a:xfrm>
            <a:off x="3930346" y="2220034"/>
            <a:ext cx="1879250" cy="1553396"/>
            <a:chOff x="1482717" y="2822031"/>
            <a:chExt cx="1982835" cy="1355687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55034C94-7141-316F-E8A3-B77B3D086393}"/>
                </a:ext>
              </a:extLst>
            </p:cNvPr>
            <p:cNvSpPr/>
            <p:nvPr/>
          </p:nvSpPr>
          <p:spPr>
            <a:xfrm rot="16200000">
              <a:off x="1796291" y="2508457"/>
              <a:ext cx="1355687" cy="1982835"/>
            </a:xfrm>
            <a:custGeom>
              <a:avLst/>
              <a:gdLst/>
              <a:ahLst/>
              <a:cxnLst/>
              <a:rect l="l" t="t" r="r" b="b"/>
              <a:pathLst>
                <a:path w="8477691" h="4965700">
                  <a:moveTo>
                    <a:pt x="8477691" y="0"/>
                  </a:moveTo>
                  <a:lnTo>
                    <a:pt x="8477691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847769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44D35"/>
              </a:solidFill>
            </a:ln>
          </p:spPr>
          <p:txBody>
            <a:bodyPr anchor="ctr"/>
            <a:lstStyle/>
            <a:p>
              <a:pPr defTabSz="457200">
                <a:buClrTx/>
              </a:pPr>
              <a:endParaRPr lang="en-US" sz="900" kern="1200">
                <a:solidFill>
                  <a:schemeClr val="accent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0B3744-4FFD-946D-1ACA-71482A94D435}"/>
                </a:ext>
              </a:extLst>
            </p:cNvPr>
            <p:cNvSpPr txBox="1"/>
            <p:nvPr/>
          </p:nvSpPr>
          <p:spPr>
            <a:xfrm>
              <a:off x="1596190" y="3021568"/>
              <a:ext cx="1769893" cy="8366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nét nhạc 1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36F06C-119C-2F47-94D2-FF59B5EDC44F}"/>
              </a:ext>
            </a:extLst>
          </p:cNvPr>
          <p:cNvSpPr/>
          <p:nvPr/>
        </p:nvSpPr>
        <p:spPr>
          <a:xfrm>
            <a:off x="6390311" y="3773431"/>
            <a:ext cx="1865243" cy="5620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6AFD13-42D4-E773-035B-AF7B7508598A}"/>
              </a:ext>
            </a:extLst>
          </p:cNvPr>
          <p:cNvGrpSpPr/>
          <p:nvPr/>
        </p:nvGrpSpPr>
        <p:grpSpPr>
          <a:xfrm>
            <a:off x="6376305" y="2220034"/>
            <a:ext cx="1879250" cy="1553396"/>
            <a:chOff x="1482717" y="2822031"/>
            <a:chExt cx="1982835" cy="1355687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14928073-1458-57CE-162C-B249A31EAB2A}"/>
                </a:ext>
              </a:extLst>
            </p:cNvPr>
            <p:cNvSpPr/>
            <p:nvPr/>
          </p:nvSpPr>
          <p:spPr>
            <a:xfrm rot="16200000">
              <a:off x="1796291" y="2508457"/>
              <a:ext cx="1355687" cy="1982835"/>
            </a:xfrm>
            <a:custGeom>
              <a:avLst/>
              <a:gdLst/>
              <a:ahLst/>
              <a:cxnLst/>
              <a:rect l="l" t="t" r="r" b="b"/>
              <a:pathLst>
                <a:path w="8477691" h="4965700">
                  <a:moveTo>
                    <a:pt x="8477691" y="0"/>
                  </a:moveTo>
                  <a:lnTo>
                    <a:pt x="8477691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847769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44D35"/>
              </a:solidFill>
            </a:ln>
          </p:spPr>
          <p:txBody>
            <a:bodyPr anchor="ctr"/>
            <a:lstStyle/>
            <a:p>
              <a:pPr defTabSz="457200">
                <a:buClrTx/>
              </a:pPr>
              <a:endParaRPr lang="en-US" sz="900" kern="1200">
                <a:solidFill>
                  <a:schemeClr val="accent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D174BE-9497-06A9-9FD6-4A5DB97E3D7A}"/>
                </a:ext>
              </a:extLst>
            </p:cNvPr>
            <p:cNvSpPr txBox="1"/>
            <p:nvPr/>
          </p:nvSpPr>
          <p:spPr>
            <a:xfrm>
              <a:off x="1596190" y="3021568"/>
              <a:ext cx="1769893" cy="8366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nét nhạc 2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Google Shape;207;p3">
            <a:extLst>
              <a:ext uri="{FF2B5EF4-FFF2-40B4-BE49-F238E27FC236}">
                <a16:creationId xmlns:a16="http://schemas.microsoft.com/office/drawing/2014/main" id="{70FFE32D-4ECF-B816-9291-98B058D029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7728" y="45698"/>
            <a:ext cx="1124232" cy="247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959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>
          <a:extLst>
            <a:ext uri="{FF2B5EF4-FFF2-40B4-BE49-F238E27FC236}">
              <a16:creationId xmlns:a16="http://schemas.microsoft.com/office/drawing/2014/main" id="{A52E7593-5D83-AB73-F801-19A7D7B3B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66762EA-3311-169C-B778-04FF75054017}"/>
              </a:ext>
            </a:extLst>
          </p:cNvPr>
          <p:cNvGrpSpPr/>
          <p:nvPr/>
        </p:nvGrpSpPr>
        <p:grpSpPr>
          <a:xfrm>
            <a:off x="711266" y="535298"/>
            <a:ext cx="7721468" cy="1400335"/>
            <a:chOff x="478305" y="1473601"/>
            <a:chExt cx="2081428" cy="28798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5D74E4-9A9D-2C7F-CC75-C4F89EBE1402}"/>
                </a:ext>
              </a:extLst>
            </p:cNvPr>
            <p:cNvSpPr/>
            <p:nvPr/>
          </p:nvSpPr>
          <p:spPr>
            <a:xfrm>
              <a:off x="478305" y="1473601"/>
              <a:ext cx="2049517" cy="2709463"/>
            </a:xfrm>
            <a:prstGeom prst="roundRect">
              <a:avLst>
                <a:gd name="adj" fmla="val 8975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52003E0-0AAD-2820-BA9A-82B0EA88AA80}"/>
                </a:ext>
              </a:extLst>
            </p:cNvPr>
            <p:cNvSpPr/>
            <p:nvPr/>
          </p:nvSpPr>
          <p:spPr>
            <a:xfrm>
              <a:off x="510216" y="1643953"/>
              <a:ext cx="2049517" cy="2709463"/>
            </a:xfrm>
            <a:prstGeom prst="roundRect">
              <a:avLst>
                <a:gd name="adj" fmla="val 8975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2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Biểu diễn bài </a:t>
              </a:r>
              <a:r>
                <a:rPr lang="vi-VN" sz="22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Donna</a:t>
              </a:r>
              <a:r>
                <a:rPr lang="vi-VN" sz="22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2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donna</a:t>
              </a:r>
              <a:r>
                <a:rPr lang="vi-VN" sz="22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vi-VN" sz="22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</a:t>
              </a:r>
              <a:r>
                <a:rPr lang="vi-VN" sz="2200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recorder</a:t>
              </a:r>
              <a:r>
                <a:rPr lang="vi-VN" sz="22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những quãng 8 khác nhau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49F3B7-C8C5-C927-9431-3B8CCD95B8BE}"/>
              </a:ext>
            </a:extLst>
          </p:cNvPr>
          <p:cNvGrpSpPr/>
          <p:nvPr/>
        </p:nvGrpSpPr>
        <p:grpSpPr>
          <a:xfrm>
            <a:off x="1252210" y="2415823"/>
            <a:ext cx="6882798" cy="2212369"/>
            <a:chOff x="5198063" y="1041284"/>
            <a:chExt cx="6882798" cy="221236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2B007F-8F1C-9079-F85F-586B9FBA1D00}"/>
                </a:ext>
              </a:extLst>
            </p:cNvPr>
            <p:cNvSpPr/>
            <p:nvPr/>
          </p:nvSpPr>
          <p:spPr>
            <a:xfrm>
              <a:off x="6753267" y="1041284"/>
              <a:ext cx="3657598" cy="53846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thực hiện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FD75AC-41BE-EE9A-D433-238FAF92B74E}"/>
                </a:ext>
              </a:extLst>
            </p:cNvPr>
            <p:cNvSpPr txBox="1"/>
            <p:nvPr/>
          </p:nvSpPr>
          <p:spPr>
            <a:xfrm>
              <a:off x="5198063" y="1833327"/>
              <a:ext cx="3155404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b="1" i="1" dirty="0"/>
                <a:t>Lần 1: </a:t>
              </a:r>
            </a:p>
            <a:p>
              <a:pPr lvl="0" algn="just">
                <a:lnSpc>
                  <a:spcPct val="150000"/>
                </a:lnSpc>
              </a:pPr>
              <a:r>
                <a:rPr lang="vi-VN" sz="2000" dirty="0"/>
                <a:t>- Thực hiện như bản nhạc gốc đã học.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997399-4D74-23CE-DE99-B3D4192414D2}"/>
                </a:ext>
              </a:extLst>
            </p:cNvPr>
            <p:cNvSpPr txBox="1"/>
            <p:nvPr/>
          </p:nvSpPr>
          <p:spPr>
            <a:xfrm>
              <a:off x="8950785" y="1833328"/>
              <a:ext cx="3130076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b="1" i="1" dirty="0"/>
                <a:t>Lần 2: </a:t>
              </a:r>
            </a:p>
            <a:p>
              <a:pPr marL="342900" lvl="0" indent="-342900" algn="just">
                <a:lnSpc>
                  <a:spcPct val="150000"/>
                </a:lnSpc>
                <a:buFontTx/>
                <a:buChar char="-"/>
              </a:pPr>
              <a:r>
                <a:rPr lang="vi-VN" sz="2000" dirty="0"/>
                <a:t>2 nhóm thổi nối tiếp bản nhạc đã học.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DEE42B-B608-E5E7-7A30-2BF5CBEDE12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636213" y="2954289"/>
            <a:ext cx="0" cy="1673903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1835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30C626-79F9-D73E-6442-6E9661C59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100" y="648089"/>
            <a:ext cx="6175800" cy="739346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13621-ACA9-A52D-8C74-989D49C1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6514" y="1948787"/>
            <a:ext cx="2687535" cy="318995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4162FD-4908-2946-E8E5-D3C518C53870}"/>
              </a:ext>
            </a:extLst>
          </p:cNvPr>
          <p:cNvSpPr/>
          <p:nvPr/>
        </p:nvSpPr>
        <p:spPr>
          <a:xfrm>
            <a:off x="4050350" y="1638564"/>
            <a:ext cx="4022981" cy="620446"/>
          </a:xfrm>
          <a:prstGeom prst="roundRect">
            <a:avLst>
              <a:gd name="adj" fmla="val 28510"/>
            </a:avLst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68026-A676-DD93-64ED-47DEBD63F56F}"/>
              </a:ext>
            </a:extLst>
          </p:cNvPr>
          <p:cNvSpPr/>
          <p:nvPr/>
        </p:nvSpPr>
        <p:spPr>
          <a:xfrm>
            <a:off x="4050350" y="2510139"/>
            <a:ext cx="4022981" cy="1799332"/>
          </a:xfrm>
          <a:prstGeom prst="roundRect">
            <a:avLst>
              <a:gd name="adj" fmla="val 10441"/>
            </a:avLst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 và tìm hiểu trước nội dung tiết học sau </a:t>
            </a:r>
            <a:r>
              <a:rPr lang="fr-FR" sz="20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2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– </a:t>
            </a:r>
            <a:r>
              <a:rPr lang="fr-FR" sz="20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2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26:</a:t>
            </a:r>
            <a:r>
              <a:rPr lang="fr-FR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giữa Học kì II.</a:t>
            </a:r>
            <a:endParaRPr lang="vi-VN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0F3756-6960-638E-7DF6-12F5DE980D8B}"/>
              </a:ext>
            </a:extLst>
          </p:cNvPr>
          <p:cNvSpPr/>
          <p:nvPr/>
        </p:nvSpPr>
        <p:spPr>
          <a:xfrm>
            <a:off x="1040524" y="769767"/>
            <a:ext cx="7062952" cy="5727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thổi bài </a:t>
            </a:r>
            <a:r>
              <a:rPr lang="vi-VN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lang="vi-VN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lang="vi-VN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recorder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C4E543-549A-71A2-632D-08448886A716}"/>
              </a:ext>
            </a:extLst>
          </p:cNvPr>
          <p:cNvGrpSpPr/>
          <p:nvPr/>
        </p:nvGrpSpPr>
        <p:grpSpPr>
          <a:xfrm>
            <a:off x="141888" y="1763603"/>
            <a:ext cx="8860221" cy="2610130"/>
            <a:chOff x="141888" y="2010109"/>
            <a:chExt cx="8860221" cy="24382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4E07E12-9B23-4BA2-CE35-F411E87F60FB}"/>
                </a:ext>
              </a:extLst>
            </p:cNvPr>
            <p:cNvGrpSpPr/>
            <p:nvPr/>
          </p:nvGrpSpPr>
          <p:grpSpPr>
            <a:xfrm>
              <a:off x="141888" y="2605647"/>
              <a:ext cx="8860221" cy="1842673"/>
              <a:chOff x="141888" y="2605647"/>
              <a:chExt cx="8860221" cy="184267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4E55655-465B-8332-348A-B9AAE76B1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888" y="2605647"/>
                <a:ext cx="8860221" cy="81233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5298AD-965E-A4EF-F91E-C3CEFCA00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888" y="3563282"/>
                <a:ext cx="8860221" cy="885038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2D9A8B-B20E-2B93-B25A-A853A6A02E9F}"/>
                </a:ext>
              </a:extLst>
            </p:cNvPr>
            <p:cNvSpPr txBox="1"/>
            <p:nvPr/>
          </p:nvSpPr>
          <p:spPr>
            <a:xfrm>
              <a:off x="3224043" y="2010109"/>
              <a:ext cx="2695910" cy="488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FF0000"/>
                  </a:solidFill>
                  <a:latin typeface="Bahnschrift SemiBold" panose="020B0502040204020203" pitchFamily="34" charset="0"/>
                </a:rPr>
                <a:t>Donna </a:t>
              </a:r>
              <a:r>
                <a:rPr lang="en-US" sz="2800" i="1" dirty="0" err="1">
                  <a:solidFill>
                    <a:srgbClr val="FF0000"/>
                  </a:solidFill>
                  <a:latin typeface="Bahnschrift SemiBold" panose="020B0502040204020203" pitchFamily="34" charset="0"/>
                </a:rPr>
                <a:t>donna</a:t>
              </a:r>
              <a:endParaRPr lang="vi-VN" sz="2800" i="1" dirty="0">
                <a:solidFill>
                  <a:srgbClr val="FF0000"/>
                </a:solidFill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1" name="Google Shape;204;p20">
            <a:extLst>
              <a:ext uri="{FF2B5EF4-FFF2-40B4-BE49-F238E27FC236}">
                <a16:creationId xmlns:a16="http://schemas.microsoft.com/office/drawing/2014/main" id="{0FC5D4B2-AA23-DA51-939E-49E63ED0A6AF}"/>
              </a:ext>
            </a:extLst>
          </p:cNvPr>
          <p:cNvSpPr/>
          <p:nvPr/>
        </p:nvSpPr>
        <p:spPr>
          <a:xfrm rot="10800000">
            <a:off x="5" y="4657148"/>
            <a:ext cx="1277001" cy="486352"/>
          </a:xfrm>
          <a:custGeom>
            <a:avLst/>
            <a:gdLst/>
            <a:ahLst/>
            <a:cxnLst/>
            <a:rect l="l" t="t" r="r" b="b"/>
            <a:pathLst>
              <a:path w="38806" h="12554" extrusionOk="0">
                <a:moveTo>
                  <a:pt x="0" y="0"/>
                </a:moveTo>
                <a:lnTo>
                  <a:pt x="8634" y="5398"/>
                </a:lnTo>
                <a:lnTo>
                  <a:pt x="21286" y="7909"/>
                </a:lnTo>
                <a:lnTo>
                  <a:pt x="29557" y="7742"/>
                </a:lnTo>
                <a:lnTo>
                  <a:pt x="34411" y="11326"/>
                </a:lnTo>
                <a:lnTo>
                  <a:pt x="38805" y="12554"/>
                </a:lnTo>
                <a:lnTo>
                  <a:pt x="38805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donna donna">
            <a:hlinkClick r:id="" action="ppaction://media"/>
            <a:extLst>
              <a:ext uri="{FF2B5EF4-FFF2-40B4-BE49-F238E27FC236}">
                <a16:creationId xmlns:a16="http://schemas.microsoft.com/office/drawing/2014/main" id="{2F6733BA-D7AA-0553-92E4-F4492D7BED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8.52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5822" y="4615620"/>
            <a:ext cx="336287" cy="336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C5C820-777B-0566-EFDD-5ED2542795DF}"/>
              </a:ext>
            </a:extLst>
          </p:cNvPr>
          <p:cNvSpPr txBox="1"/>
          <p:nvPr/>
        </p:nvSpPr>
        <p:spPr>
          <a:xfrm>
            <a:off x="836017" y="3112517"/>
            <a:ext cx="8166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   mi  fa# sol la        </a:t>
            </a:r>
            <a:r>
              <a:rPr lang="en-GB" sz="2000" dirty="0" err="1"/>
              <a:t>si</a:t>
            </a:r>
            <a:r>
              <a:rPr lang="en-GB" sz="2000" dirty="0"/>
              <a:t> mi fa# sol la       </a:t>
            </a:r>
            <a:r>
              <a:rPr lang="en-GB" sz="2000" dirty="0" err="1"/>
              <a:t>si</a:t>
            </a:r>
            <a:r>
              <a:rPr lang="en-GB" sz="2000" dirty="0"/>
              <a:t> mi </a:t>
            </a:r>
            <a:r>
              <a:rPr lang="en-GB" sz="2000" dirty="0" err="1"/>
              <a:t>Đô</a:t>
            </a:r>
            <a:r>
              <a:rPr lang="en-GB" sz="2000" dirty="0"/>
              <a:t>    </a:t>
            </a:r>
            <a:r>
              <a:rPr lang="en-GB" sz="2000" dirty="0" err="1"/>
              <a:t>si</a:t>
            </a:r>
            <a:r>
              <a:rPr lang="en-GB" sz="2000" dirty="0"/>
              <a:t> la  sol   la   </a:t>
            </a:r>
            <a:r>
              <a:rPr lang="en-GB" sz="2000" dirty="0" err="1"/>
              <a:t>si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4B2F41-35C5-E87A-3ACE-78EBCA4C2C62}"/>
              </a:ext>
            </a:extLst>
          </p:cNvPr>
          <p:cNvSpPr txBox="1"/>
          <p:nvPr/>
        </p:nvSpPr>
        <p:spPr>
          <a:xfrm>
            <a:off x="667873" y="4173678"/>
            <a:ext cx="8166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   mi  fa# sol la    </a:t>
            </a:r>
            <a:r>
              <a:rPr lang="en-GB" sz="2000" dirty="0" err="1"/>
              <a:t>si</a:t>
            </a:r>
            <a:r>
              <a:rPr lang="en-GB" sz="2000" dirty="0"/>
              <a:t> mi fa# sol la    </a:t>
            </a:r>
            <a:r>
              <a:rPr lang="en-GB" sz="2000" dirty="0" err="1"/>
              <a:t>si</a:t>
            </a:r>
            <a:r>
              <a:rPr lang="en-GB" sz="2000" dirty="0"/>
              <a:t> mi </a:t>
            </a:r>
            <a:r>
              <a:rPr lang="en-GB" sz="2000" dirty="0" err="1"/>
              <a:t>Đô</a:t>
            </a:r>
            <a:r>
              <a:rPr lang="en-GB" sz="2000" dirty="0"/>
              <a:t>   </a:t>
            </a:r>
            <a:r>
              <a:rPr lang="en-GB" sz="2000" dirty="0" err="1"/>
              <a:t>si</a:t>
            </a:r>
            <a:r>
              <a:rPr lang="en-GB" sz="2000" dirty="0"/>
              <a:t> la  sol  fa#   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8CF079E4-4C27-5575-7838-F060239F9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8">
            <a:extLst>
              <a:ext uri="{FF2B5EF4-FFF2-40B4-BE49-F238E27FC236}">
                <a16:creationId xmlns:a16="http://schemas.microsoft.com/office/drawing/2014/main" id="{95FE8514-2F5B-22C9-420E-E5B12B681D13}"/>
              </a:ext>
            </a:extLst>
          </p:cNvPr>
          <p:cNvGrpSpPr/>
          <p:nvPr/>
        </p:nvGrpSpPr>
        <p:grpSpPr>
          <a:xfrm flipH="1">
            <a:off x="85408" y="379484"/>
            <a:ext cx="9896416" cy="8053826"/>
            <a:chOff x="539509" y="216853"/>
            <a:chExt cx="5611167" cy="4566438"/>
          </a:xfrm>
        </p:grpSpPr>
        <p:sp>
          <p:nvSpPr>
            <p:cNvPr id="111" name="Google Shape;111;p18">
              <a:extLst>
                <a:ext uri="{FF2B5EF4-FFF2-40B4-BE49-F238E27FC236}">
                  <a16:creationId xmlns:a16="http://schemas.microsoft.com/office/drawing/2014/main" id="{BF2C4C4C-F76E-9C7B-4AD9-3C1AACAE565C}"/>
                </a:ext>
              </a:extLst>
            </p:cNvPr>
            <p:cNvSpPr/>
            <p:nvPr/>
          </p:nvSpPr>
          <p:spPr>
            <a:xfrm flipH="1">
              <a:off x="2422961" y="955957"/>
              <a:ext cx="43008" cy="68506"/>
            </a:xfrm>
            <a:custGeom>
              <a:avLst/>
              <a:gdLst/>
              <a:ahLst/>
              <a:cxnLst/>
              <a:rect l="l" t="t" r="r" b="b"/>
              <a:pathLst>
                <a:path w="1874" h="2985" extrusionOk="0">
                  <a:moveTo>
                    <a:pt x="1477" y="0"/>
                  </a:moveTo>
                  <a:lnTo>
                    <a:pt x="1143" y="96"/>
                  </a:lnTo>
                  <a:lnTo>
                    <a:pt x="778" y="413"/>
                  </a:lnTo>
                  <a:lnTo>
                    <a:pt x="429" y="889"/>
                  </a:lnTo>
                  <a:lnTo>
                    <a:pt x="286" y="1175"/>
                  </a:lnTo>
                  <a:lnTo>
                    <a:pt x="159" y="1477"/>
                  </a:lnTo>
                  <a:lnTo>
                    <a:pt x="16" y="2048"/>
                  </a:lnTo>
                  <a:lnTo>
                    <a:pt x="0" y="2525"/>
                  </a:lnTo>
                  <a:lnTo>
                    <a:pt x="143" y="2858"/>
                  </a:lnTo>
                  <a:lnTo>
                    <a:pt x="270" y="2937"/>
                  </a:lnTo>
                  <a:lnTo>
                    <a:pt x="413" y="2985"/>
                  </a:lnTo>
                  <a:lnTo>
                    <a:pt x="746" y="2874"/>
                  </a:lnTo>
                  <a:lnTo>
                    <a:pt x="1111" y="2556"/>
                  </a:lnTo>
                  <a:lnTo>
                    <a:pt x="1461" y="2080"/>
                  </a:lnTo>
                  <a:lnTo>
                    <a:pt x="1604" y="1794"/>
                  </a:lnTo>
                  <a:lnTo>
                    <a:pt x="1731" y="1493"/>
                  </a:lnTo>
                  <a:lnTo>
                    <a:pt x="1873" y="921"/>
                  </a:lnTo>
                  <a:lnTo>
                    <a:pt x="1873" y="445"/>
                  </a:lnTo>
                  <a:lnTo>
                    <a:pt x="1746" y="111"/>
                  </a:lnTo>
                  <a:lnTo>
                    <a:pt x="1619" y="32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8">
              <a:extLst>
                <a:ext uri="{FF2B5EF4-FFF2-40B4-BE49-F238E27FC236}">
                  <a16:creationId xmlns:a16="http://schemas.microsoft.com/office/drawing/2014/main" id="{A3CD95A7-B359-3DE7-F4F9-4A2683BF69D6}"/>
                </a:ext>
              </a:extLst>
            </p:cNvPr>
            <p:cNvSpPr/>
            <p:nvPr/>
          </p:nvSpPr>
          <p:spPr>
            <a:xfrm flipH="1">
              <a:off x="2386172" y="986550"/>
              <a:ext cx="68139" cy="39382"/>
            </a:xfrm>
            <a:custGeom>
              <a:avLst/>
              <a:gdLst/>
              <a:ahLst/>
              <a:cxnLst/>
              <a:rect l="l" t="t" r="r" b="b"/>
              <a:pathLst>
                <a:path w="2969" h="1716" fill="none" extrusionOk="0">
                  <a:moveTo>
                    <a:pt x="0" y="1"/>
                  </a:moveTo>
                  <a:lnTo>
                    <a:pt x="2969" y="1715"/>
                  </a:lnTo>
                </a:path>
              </a:pathLst>
            </a:custGeom>
            <a:solidFill>
              <a:schemeClr val="accent4"/>
            </a:solidFill>
            <a:ln w="14675" cap="flat" cmpd="sng">
              <a:solidFill>
                <a:schemeClr val="accent4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>
              <a:extLst>
                <a:ext uri="{FF2B5EF4-FFF2-40B4-BE49-F238E27FC236}">
                  <a16:creationId xmlns:a16="http://schemas.microsoft.com/office/drawing/2014/main" id="{61A9658D-ED32-AC95-68E2-B2EE3E258635}"/>
                </a:ext>
              </a:extLst>
            </p:cNvPr>
            <p:cNvSpPr/>
            <p:nvPr/>
          </p:nvSpPr>
          <p:spPr>
            <a:xfrm flipH="1">
              <a:off x="2469597" y="1062701"/>
              <a:ext cx="43031" cy="68529"/>
            </a:xfrm>
            <a:custGeom>
              <a:avLst/>
              <a:gdLst/>
              <a:ahLst/>
              <a:cxnLst/>
              <a:rect l="l" t="t" r="r" b="b"/>
              <a:pathLst>
                <a:path w="1875" h="2986" extrusionOk="0">
                  <a:moveTo>
                    <a:pt x="1462" y="1"/>
                  </a:moveTo>
                  <a:lnTo>
                    <a:pt x="1128" y="112"/>
                  </a:lnTo>
                  <a:lnTo>
                    <a:pt x="763" y="414"/>
                  </a:lnTo>
                  <a:lnTo>
                    <a:pt x="414" y="890"/>
                  </a:lnTo>
                  <a:lnTo>
                    <a:pt x="271" y="1192"/>
                  </a:lnTo>
                  <a:lnTo>
                    <a:pt x="144" y="1493"/>
                  </a:lnTo>
                  <a:lnTo>
                    <a:pt x="1" y="2049"/>
                  </a:lnTo>
                  <a:lnTo>
                    <a:pt x="1" y="2525"/>
                  </a:lnTo>
                  <a:lnTo>
                    <a:pt x="128" y="2859"/>
                  </a:lnTo>
                  <a:lnTo>
                    <a:pt x="255" y="2938"/>
                  </a:lnTo>
                  <a:lnTo>
                    <a:pt x="398" y="2986"/>
                  </a:lnTo>
                  <a:lnTo>
                    <a:pt x="731" y="2875"/>
                  </a:lnTo>
                  <a:lnTo>
                    <a:pt x="1096" y="2573"/>
                  </a:lnTo>
                  <a:lnTo>
                    <a:pt x="1446" y="2097"/>
                  </a:lnTo>
                  <a:lnTo>
                    <a:pt x="1589" y="1795"/>
                  </a:lnTo>
                  <a:lnTo>
                    <a:pt x="1716" y="1509"/>
                  </a:lnTo>
                  <a:lnTo>
                    <a:pt x="1858" y="938"/>
                  </a:lnTo>
                  <a:lnTo>
                    <a:pt x="1874" y="461"/>
                  </a:lnTo>
                  <a:lnTo>
                    <a:pt x="1731" y="128"/>
                  </a:lnTo>
                  <a:lnTo>
                    <a:pt x="1604" y="49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8">
              <a:extLst>
                <a:ext uri="{FF2B5EF4-FFF2-40B4-BE49-F238E27FC236}">
                  <a16:creationId xmlns:a16="http://schemas.microsoft.com/office/drawing/2014/main" id="{D31D78DC-4AE2-E080-19B6-3EE2F61F38EA}"/>
                </a:ext>
              </a:extLst>
            </p:cNvPr>
            <p:cNvSpPr/>
            <p:nvPr/>
          </p:nvSpPr>
          <p:spPr>
            <a:xfrm flipH="1">
              <a:off x="2432808" y="1093684"/>
              <a:ext cx="68506" cy="39382"/>
            </a:xfrm>
            <a:custGeom>
              <a:avLst/>
              <a:gdLst/>
              <a:ahLst/>
              <a:cxnLst/>
              <a:rect l="l" t="t" r="r" b="b"/>
              <a:pathLst>
                <a:path w="2985" h="1716" fill="none" extrusionOk="0">
                  <a:moveTo>
                    <a:pt x="0" y="0"/>
                  </a:moveTo>
                  <a:lnTo>
                    <a:pt x="2985" y="1715"/>
                  </a:lnTo>
                </a:path>
              </a:pathLst>
            </a:custGeom>
            <a:solidFill>
              <a:schemeClr val="accent4"/>
            </a:solidFill>
            <a:ln w="14675" cap="flat" cmpd="sng">
              <a:solidFill>
                <a:schemeClr val="accent4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8">
              <a:extLst>
                <a:ext uri="{FF2B5EF4-FFF2-40B4-BE49-F238E27FC236}">
                  <a16:creationId xmlns:a16="http://schemas.microsoft.com/office/drawing/2014/main" id="{87CD1403-8C88-16BB-96B7-EF6AF6234D9D}"/>
                </a:ext>
              </a:extLst>
            </p:cNvPr>
            <p:cNvSpPr/>
            <p:nvPr/>
          </p:nvSpPr>
          <p:spPr>
            <a:xfrm flipH="1">
              <a:off x="2529728" y="1169835"/>
              <a:ext cx="43008" cy="68529"/>
            </a:xfrm>
            <a:custGeom>
              <a:avLst/>
              <a:gdLst/>
              <a:ahLst/>
              <a:cxnLst/>
              <a:rect l="l" t="t" r="r" b="b"/>
              <a:pathLst>
                <a:path w="1874" h="2986" extrusionOk="0">
                  <a:moveTo>
                    <a:pt x="1461" y="1"/>
                  </a:moveTo>
                  <a:lnTo>
                    <a:pt x="1128" y="112"/>
                  </a:lnTo>
                  <a:lnTo>
                    <a:pt x="762" y="413"/>
                  </a:lnTo>
                  <a:lnTo>
                    <a:pt x="413" y="890"/>
                  </a:lnTo>
                  <a:lnTo>
                    <a:pt x="270" y="1175"/>
                  </a:lnTo>
                  <a:lnTo>
                    <a:pt x="143" y="1477"/>
                  </a:lnTo>
                  <a:lnTo>
                    <a:pt x="0" y="2049"/>
                  </a:lnTo>
                  <a:lnTo>
                    <a:pt x="0" y="2525"/>
                  </a:lnTo>
                  <a:lnTo>
                    <a:pt x="127" y="2858"/>
                  </a:lnTo>
                  <a:lnTo>
                    <a:pt x="254" y="2938"/>
                  </a:lnTo>
                  <a:lnTo>
                    <a:pt x="397" y="2985"/>
                  </a:lnTo>
                  <a:lnTo>
                    <a:pt x="731" y="2874"/>
                  </a:lnTo>
                  <a:lnTo>
                    <a:pt x="1096" y="2557"/>
                  </a:lnTo>
                  <a:lnTo>
                    <a:pt x="1445" y="2096"/>
                  </a:lnTo>
                  <a:lnTo>
                    <a:pt x="1588" y="1795"/>
                  </a:lnTo>
                  <a:lnTo>
                    <a:pt x="1715" y="1493"/>
                  </a:lnTo>
                  <a:lnTo>
                    <a:pt x="1858" y="921"/>
                  </a:lnTo>
                  <a:lnTo>
                    <a:pt x="1874" y="445"/>
                  </a:lnTo>
                  <a:lnTo>
                    <a:pt x="1731" y="128"/>
                  </a:lnTo>
                  <a:lnTo>
                    <a:pt x="1604" y="32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8">
              <a:extLst>
                <a:ext uri="{FF2B5EF4-FFF2-40B4-BE49-F238E27FC236}">
                  <a16:creationId xmlns:a16="http://schemas.microsoft.com/office/drawing/2014/main" id="{224EC849-C2E1-8831-62E0-18F3D5EA9C43}"/>
                </a:ext>
              </a:extLst>
            </p:cNvPr>
            <p:cNvSpPr/>
            <p:nvPr/>
          </p:nvSpPr>
          <p:spPr>
            <a:xfrm flipH="1">
              <a:off x="2492916" y="1200451"/>
              <a:ext cx="68529" cy="39359"/>
            </a:xfrm>
            <a:custGeom>
              <a:avLst/>
              <a:gdLst/>
              <a:ahLst/>
              <a:cxnLst/>
              <a:rect l="l" t="t" r="r" b="b"/>
              <a:pathLst>
                <a:path w="2986" h="1715" fill="none" extrusionOk="0">
                  <a:moveTo>
                    <a:pt x="1" y="0"/>
                  </a:moveTo>
                  <a:lnTo>
                    <a:pt x="2985" y="1715"/>
                  </a:lnTo>
                </a:path>
              </a:pathLst>
            </a:custGeom>
            <a:solidFill>
              <a:schemeClr val="accent4"/>
            </a:solidFill>
            <a:ln w="14675" cap="flat" cmpd="sng">
              <a:solidFill>
                <a:schemeClr val="accent4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8">
              <a:extLst>
                <a:ext uri="{FF2B5EF4-FFF2-40B4-BE49-F238E27FC236}">
                  <a16:creationId xmlns:a16="http://schemas.microsoft.com/office/drawing/2014/main" id="{C488D86E-6AF8-ECC2-96F0-070E97CC371F}"/>
                </a:ext>
              </a:extLst>
            </p:cNvPr>
            <p:cNvSpPr/>
            <p:nvPr/>
          </p:nvSpPr>
          <p:spPr>
            <a:xfrm flipH="1">
              <a:off x="2589836" y="1276601"/>
              <a:ext cx="43031" cy="68529"/>
            </a:xfrm>
            <a:custGeom>
              <a:avLst/>
              <a:gdLst/>
              <a:ahLst/>
              <a:cxnLst/>
              <a:rect l="l" t="t" r="r" b="b"/>
              <a:pathLst>
                <a:path w="1875" h="2986" extrusionOk="0">
                  <a:moveTo>
                    <a:pt x="1461" y="0"/>
                  </a:moveTo>
                  <a:lnTo>
                    <a:pt x="1128" y="111"/>
                  </a:lnTo>
                  <a:lnTo>
                    <a:pt x="763" y="429"/>
                  </a:lnTo>
                  <a:lnTo>
                    <a:pt x="414" y="889"/>
                  </a:lnTo>
                  <a:lnTo>
                    <a:pt x="271" y="1191"/>
                  </a:lnTo>
                  <a:lnTo>
                    <a:pt x="144" y="1493"/>
                  </a:lnTo>
                  <a:lnTo>
                    <a:pt x="1" y="2048"/>
                  </a:lnTo>
                  <a:lnTo>
                    <a:pt x="1" y="2540"/>
                  </a:lnTo>
                  <a:lnTo>
                    <a:pt x="128" y="2858"/>
                  </a:lnTo>
                  <a:lnTo>
                    <a:pt x="255" y="2953"/>
                  </a:lnTo>
                  <a:lnTo>
                    <a:pt x="398" y="2985"/>
                  </a:lnTo>
                  <a:lnTo>
                    <a:pt x="731" y="2874"/>
                  </a:lnTo>
                  <a:lnTo>
                    <a:pt x="1096" y="2572"/>
                  </a:lnTo>
                  <a:lnTo>
                    <a:pt x="1446" y="2096"/>
                  </a:lnTo>
                  <a:lnTo>
                    <a:pt x="1588" y="1810"/>
                  </a:lnTo>
                  <a:lnTo>
                    <a:pt x="1715" y="1509"/>
                  </a:lnTo>
                  <a:lnTo>
                    <a:pt x="1858" y="937"/>
                  </a:lnTo>
                  <a:lnTo>
                    <a:pt x="1874" y="461"/>
                  </a:lnTo>
                  <a:lnTo>
                    <a:pt x="1731" y="127"/>
                  </a:lnTo>
                  <a:lnTo>
                    <a:pt x="1604" y="48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8">
              <a:extLst>
                <a:ext uri="{FF2B5EF4-FFF2-40B4-BE49-F238E27FC236}">
                  <a16:creationId xmlns:a16="http://schemas.microsoft.com/office/drawing/2014/main" id="{6581804D-739D-658A-2970-D19112817AF5}"/>
                </a:ext>
              </a:extLst>
            </p:cNvPr>
            <p:cNvSpPr/>
            <p:nvPr/>
          </p:nvSpPr>
          <p:spPr>
            <a:xfrm flipH="1">
              <a:off x="2553047" y="1307562"/>
              <a:ext cx="68529" cy="39382"/>
            </a:xfrm>
            <a:custGeom>
              <a:avLst/>
              <a:gdLst/>
              <a:ahLst/>
              <a:cxnLst/>
              <a:rect l="l" t="t" r="r" b="b"/>
              <a:pathLst>
                <a:path w="2986" h="1716" fill="none" extrusionOk="0">
                  <a:moveTo>
                    <a:pt x="1" y="1"/>
                  </a:moveTo>
                  <a:lnTo>
                    <a:pt x="2986" y="1715"/>
                  </a:lnTo>
                </a:path>
              </a:pathLst>
            </a:custGeom>
            <a:solidFill>
              <a:schemeClr val="accent4"/>
            </a:solidFill>
            <a:ln w="14675" cap="flat" cmpd="sng">
              <a:solidFill>
                <a:schemeClr val="accent4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8">
              <a:extLst>
                <a:ext uri="{FF2B5EF4-FFF2-40B4-BE49-F238E27FC236}">
                  <a16:creationId xmlns:a16="http://schemas.microsoft.com/office/drawing/2014/main" id="{01630111-FDB1-C29C-4CE6-DE23277D3743}"/>
                </a:ext>
              </a:extLst>
            </p:cNvPr>
            <p:cNvSpPr/>
            <p:nvPr/>
          </p:nvSpPr>
          <p:spPr>
            <a:xfrm flipH="1">
              <a:off x="2636839" y="1383712"/>
              <a:ext cx="43031" cy="68529"/>
            </a:xfrm>
            <a:custGeom>
              <a:avLst/>
              <a:gdLst/>
              <a:ahLst/>
              <a:cxnLst/>
              <a:rect l="l" t="t" r="r" b="b"/>
              <a:pathLst>
                <a:path w="1875" h="2986" extrusionOk="0">
                  <a:moveTo>
                    <a:pt x="1477" y="1"/>
                  </a:moveTo>
                  <a:lnTo>
                    <a:pt x="1128" y="96"/>
                  </a:lnTo>
                  <a:lnTo>
                    <a:pt x="763" y="414"/>
                  </a:lnTo>
                  <a:lnTo>
                    <a:pt x="429" y="890"/>
                  </a:lnTo>
                  <a:lnTo>
                    <a:pt x="287" y="1176"/>
                  </a:lnTo>
                  <a:lnTo>
                    <a:pt x="144" y="1477"/>
                  </a:lnTo>
                  <a:lnTo>
                    <a:pt x="1" y="2049"/>
                  </a:lnTo>
                  <a:lnTo>
                    <a:pt x="1" y="2525"/>
                  </a:lnTo>
                  <a:lnTo>
                    <a:pt x="144" y="2859"/>
                  </a:lnTo>
                  <a:lnTo>
                    <a:pt x="255" y="2938"/>
                  </a:lnTo>
                  <a:lnTo>
                    <a:pt x="398" y="2986"/>
                  </a:lnTo>
                  <a:lnTo>
                    <a:pt x="747" y="2875"/>
                  </a:lnTo>
                  <a:lnTo>
                    <a:pt x="1112" y="2557"/>
                  </a:lnTo>
                  <a:lnTo>
                    <a:pt x="1446" y="2081"/>
                  </a:lnTo>
                  <a:lnTo>
                    <a:pt x="1604" y="1795"/>
                  </a:lnTo>
                  <a:lnTo>
                    <a:pt x="1731" y="1493"/>
                  </a:lnTo>
                  <a:lnTo>
                    <a:pt x="1874" y="922"/>
                  </a:lnTo>
                  <a:lnTo>
                    <a:pt x="1874" y="445"/>
                  </a:lnTo>
                  <a:lnTo>
                    <a:pt x="1747" y="112"/>
                  </a:lnTo>
                  <a:lnTo>
                    <a:pt x="1620" y="33"/>
                  </a:lnTo>
                  <a:lnTo>
                    <a:pt x="14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>
              <a:extLst>
                <a:ext uri="{FF2B5EF4-FFF2-40B4-BE49-F238E27FC236}">
                  <a16:creationId xmlns:a16="http://schemas.microsoft.com/office/drawing/2014/main" id="{3D5C7F1D-9250-B8DA-F49F-FD077772ECAF}"/>
                </a:ext>
              </a:extLst>
            </p:cNvPr>
            <p:cNvSpPr/>
            <p:nvPr/>
          </p:nvSpPr>
          <p:spPr>
            <a:xfrm flipH="1">
              <a:off x="2600050" y="1414328"/>
              <a:ext cx="68162" cy="39382"/>
            </a:xfrm>
            <a:custGeom>
              <a:avLst/>
              <a:gdLst/>
              <a:ahLst/>
              <a:cxnLst/>
              <a:rect l="l" t="t" r="r" b="b"/>
              <a:pathLst>
                <a:path w="2970" h="1716" fill="none" extrusionOk="0">
                  <a:moveTo>
                    <a:pt x="1" y="1"/>
                  </a:moveTo>
                  <a:lnTo>
                    <a:pt x="2970" y="1715"/>
                  </a:lnTo>
                </a:path>
              </a:pathLst>
            </a:custGeom>
            <a:solidFill>
              <a:schemeClr val="accent4"/>
            </a:solidFill>
            <a:ln w="14675" cap="flat" cmpd="sng">
              <a:solidFill>
                <a:schemeClr val="accent4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8">
              <a:extLst>
                <a:ext uri="{FF2B5EF4-FFF2-40B4-BE49-F238E27FC236}">
                  <a16:creationId xmlns:a16="http://schemas.microsoft.com/office/drawing/2014/main" id="{C4A6D076-3064-AA7F-B497-A10012F38573}"/>
                </a:ext>
              </a:extLst>
            </p:cNvPr>
            <p:cNvSpPr/>
            <p:nvPr/>
          </p:nvSpPr>
          <p:spPr>
            <a:xfrm flipH="1">
              <a:off x="2743606" y="1571012"/>
              <a:ext cx="43008" cy="68506"/>
            </a:xfrm>
            <a:custGeom>
              <a:avLst/>
              <a:gdLst/>
              <a:ahLst/>
              <a:cxnLst/>
              <a:rect l="l" t="t" r="r" b="b"/>
              <a:pathLst>
                <a:path w="1874" h="2985" extrusionOk="0">
                  <a:moveTo>
                    <a:pt x="1461" y="0"/>
                  </a:moveTo>
                  <a:lnTo>
                    <a:pt x="1127" y="96"/>
                  </a:lnTo>
                  <a:lnTo>
                    <a:pt x="762" y="413"/>
                  </a:lnTo>
                  <a:lnTo>
                    <a:pt x="429" y="889"/>
                  </a:lnTo>
                  <a:lnTo>
                    <a:pt x="270" y="1175"/>
                  </a:lnTo>
                  <a:lnTo>
                    <a:pt x="143" y="1477"/>
                  </a:lnTo>
                  <a:lnTo>
                    <a:pt x="0" y="2048"/>
                  </a:lnTo>
                  <a:lnTo>
                    <a:pt x="0" y="2525"/>
                  </a:lnTo>
                  <a:lnTo>
                    <a:pt x="127" y="2858"/>
                  </a:lnTo>
                  <a:lnTo>
                    <a:pt x="254" y="2937"/>
                  </a:lnTo>
                  <a:lnTo>
                    <a:pt x="397" y="2985"/>
                  </a:lnTo>
                  <a:lnTo>
                    <a:pt x="746" y="2874"/>
                  </a:lnTo>
                  <a:lnTo>
                    <a:pt x="1096" y="2556"/>
                  </a:lnTo>
                  <a:lnTo>
                    <a:pt x="1445" y="2080"/>
                  </a:lnTo>
                  <a:lnTo>
                    <a:pt x="1588" y="1794"/>
                  </a:lnTo>
                  <a:lnTo>
                    <a:pt x="1731" y="1493"/>
                  </a:lnTo>
                  <a:lnTo>
                    <a:pt x="1873" y="921"/>
                  </a:lnTo>
                  <a:lnTo>
                    <a:pt x="1873" y="445"/>
                  </a:lnTo>
                  <a:lnTo>
                    <a:pt x="1731" y="111"/>
                  </a:lnTo>
                  <a:lnTo>
                    <a:pt x="1619" y="32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8">
              <a:extLst>
                <a:ext uri="{FF2B5EF4-FFF2-40B4-BE49-F238E27FC236}">
                  <a16:creationId xmlns:a16="http://schemas.microsoft.com/office/drawing/2014/main" id="{DA326440-E3DF-B367-47A3-B9F76C934C73}"/>
                </a:ext>
              </a:extLst>
            </p:cNvPr>
            <p:cNvSpPr/>
            <p:nvPr/>
          </p:nvSpPr>
          <p:spPr>
            <a:xfrm flipH="1">
              <a:off x="2706817" y="1601606"/>
              <a:ext cx="68506" cy="39382"/>
            </a:xfrm>
            <a:custGeom>
              <a:avLst/>
              <a:gdLst/>
              <a:ahLst/>
              <a:cxnLst/>
              <a:rect l="l" t="t" r="r" b="b"/>
              <a:pathLst>
                <a:path w="2985" h="1716" fill="none" extrusionOk="0">
                  <a:moveTo>
                    <a:pt x="0" y="1"/>
                  </a:moveTo>
                  <a:lnTo>
                    <a:pt x="2985" y="1716"/>
                  </a:lnTo>
                </a:path>
              </a:pathLst>
            </a:custGeom>
            <a:solidFill>
              <a:schemeClr val="accent4"/>
            </a:solidFill>
            <a:ln w="14675" cap="flat" cmpd="sng">
              <a:solidFill>
                <a:schemeClr val="accent4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>
              <a:extLst>
                <a:ext uri="{FF2B5EF4-FFF2-40B4-BE49-F238E27FC236}">
                  <a16:creationId xmlns:a16="http://schemas.microsoft.com/office/drawing/2014/main" id="{626AE414-4E1C-483A-AC03-E2240369099A}"/>
                </a:ext>
              </a:extLst>
            </p:cNvPr>
            <p:cNvSpPr/>
            <p:nvPr/>
          </p:nvSpPr>
          <p:spPr>
            <a:xfrm flipH="1">
              <a:off x="2797174" y="1690884"/>
              <a:ext cx="43008" cy="68896"/>
            </a:xfrm>
            <a:custGeom>
              <a:avLst/>
              <a:gdLst/>
              <a:ahLst/>
              <a:cxnLst/>
              <a:rect l="l" t="t" r="r" b="b"/>
              <a:pathLst>
                <a:path w="1874" h="3002" extrusionOk="0">
                  <a:moveTo>
                    <a:pt x="1461" y="1"/>
                  </a:moveTo>
                  <a:lnTo>
                    <a:pt x="1127" y="112"/>
                  </a:lnTo>
                  <a:lnTo>
                    <a:pt x="762" y="429"/>
                  </a:lnTo>
                  <a:lnTo>
                    <a:pt x="429" y="905"/>
                  </a:lnTo>
                  <a:lnTo>
                    <a:pt x="270" y="1191"/>
                  </a:lnTo>
                  <a:lnTo>
                    <a:pt x="143" y="1493"/>
                  </a:lnTo>
                  <a:lnTo>
                    <a:pt x="0" y="2064"/>
                  </a:lnTo>
                  <a:lnTo>
                    <a:pt x="0" y="2541"/>
                  </a:lnTo>
                  <a:lnTo>
                    <a:pt x="127" y="2874"/>
                  </a:lnTo>
                  <a:lnTo>
                    <a:pt x="254" y="2954"/>
                  </a:lnTo>
                  <a:lnTo>
                    <a:pt x="397" y="3001"/>
                  </a:lnTo>
                  <a:lnTo>
                    <a:pt x="746" y="2890"/>
                  </a:lnTo>
                  <a:lnTo>
                    <a:pt x="1096" y="2572"/>
                  </a:lnTo>
                  <a:lnTo>
                    <a:pt x="1445" y="2096"/>
                  </a:lnTo>
                  <a:lnTo>
                    <a:pt x="1588" y="1810"/>
                  </a:lnTo>
                  <a:lnTo>
                    <a:pt x="1715" y="1509"/>
                  </a:lnTo>
                  <a:lnTo>
                    <a:pt x="1874" y="937"/>
                  </a:lnTo>
                  <a:lnTo>
                    <a:pt x="1874" y="461"/>
                  </a:lnTo>
                  <a:lnTo>
                    <a:pt x="1731" y="128"/>
                  </a:lnTo>
                  <a:lnTo>
                    <a:pt x="1620" y="48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8">
              <a:extLst>
                <a:ext uri="{FF2B5EF4-FFF2-40B4-BE49-F238E27FC236}">
                  <a16:creationId xmlns:a16="http://schemas.microsoft.com/office/drawing/2014/main" id="{2722DC8E-D287-9A95-2F4E-EF494935F24E}"/>
                </a:ext>
              </a:extLst>
            </p:cNvPr>
            <p:cNvSpPr/>
            <p:nvPr/>
          </p:nvSpPr>
          <p:spPr>
            <a:xfrm flipH="1">
              <a:off x="2760361" y="1721867"/>
              <a:ext cx="68529" cy="39359"/>
            </a:xfrm>
            <a:custGeom>
              <a:avLst/>
              <a:gdLst/>
              <a:ahLst/>
              <a:cxnLst/>
              <a:rect l="l" t="t" r="r" b="b"/>
              <a:pathLst>
                <a:path w="2986" h="1715" fill="none" extrusionOk="0">
                  <a:moveTo>
                    <a:pt x="0" y="0"/>
                  </a:moveTo>
                  <a:lnTo>
                    <a:pt x="2985" y="1715"/>
                  </a:lnTo>
                </a:path>
              </a:pathLst>
            </a:custGeom>
            <a:solidFill>
              <a:schemeClr val="accent4"/>
            </a:solidFill>
            <a:ln w="14675" cap="flat" cmpd="sng">
              <a:solidFill>
                <a:schemeClr val="accent4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>
              <a:extLst>
                <a:ext uri="{FF2B5EF4-FFF2-40B4-BE49-F238E27FC236}">
                  <a16:creationId xmlns:a16="http://schemas.microsoft.com/office/drawing/2014/main" id="{F0C8D35E-D9B2-8F85-DBF7-23EA4987737C}"/>
                </a:ext>
              </a:extLst>
            </p:cNvPr>
            <p:cNvSpPr/>
            <p:nvPr/>
          </p:nvSpPr>
          <p:spPr>
            <a:xfrm flipH="1">
              <a:off x="2857282" y="1811490"/>
              <a:ext cx="43031" cy="68529"/>
            </a:xfrm>
            <a:custGeom>
              <a:avLst/>
              <a:gdLst/>
              <a:ahLst/>
              <a:cxnLst/>
              <a:rect l="l" t="t" r="r" b="b"/>
              <a:pathLst>
                <a:path w="1875" h="2986" extrusionOk="0">
                  <a:moveTo>
                    <a:pt x="1461" y="1"/>
                  </a:moveTo>
                  <a:lnTo>
                    <a:pt x="1128" y="112"/>
                  </a:lnTo>
                  <a:lnTo>
                    <a:pt x="763" y="413"/>
                  </a:lnTo>
                  <a:lnTo>
                    <a:pt x="414" y="890"/>
                  </a:lnTo>
                  <a:lnTo>
                    <a:pt x="271" y="1175"/>
                  </a:lnTo>
                  <a:lnTo>
                    <a:pt x="144" y="1477"/>
                  </a:lnTo>
                  <a:lnTo>
                    <a:pt x="1" y="2049"/>
                  </a:lnTo>
                  <a:lnTo>
                    <a:pt x="1" y="2525"/>
                  </a:lnTo>
                  <a:lnTo>
                    <a:pt x="128" y="2858"/>
                  </a:lnTo>
                  <a:lnTo>
                    <a:pt x="255" y="2938"/>
                  </a:lnTo>
                  <a:lnTo>
                    <a:pt x="398" y="2985"/>
                  </a:lnTo>
                  <a:lnTo>
                    <a:pt x="731" y="2874"/>
                  </a:lnTo>
                  <a:lnTo>
                    <a:pt x="1096" y="2557"/>
                  </a:lnTo>
                  <a:lnTo>
                    <a:pt x="1445" y="2080"/>
                  </a:lnTo>
                  <a:lnTo>
                    <a:pt x="1588" y="1795"/>
                  </a:lnTo>
                  <a:lnTo>
                    <a:pt x="1715" y="1493"/>
                  </a:lnTo>
                  <a:lnTo>
                    <a:pt x="1858" y="921"/>
                  </a:lnTo>
                  <a:lnTo>
                    <a:pt x="1874" y="445"/>
                  </a:lnTo>
                  <a:lnTo>
                    <a:pt x="1731" y="128"/>
                  </a:lnTo>
                  <a:lnTo>
                    <a:pt x="1604" y="32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8">
              <a:extLst>
                <a:ext uri="{FF2B5EF4-FFF2-40B4-BE49-F238E27FC236}">
                  <a16:creationId xmlns:a16="http://schemas.microsoft.com/office/drawing/2014/main" id="{50F36E88-02F5-AC3F-114C-006D8574CC91}"/>
                </a:ext>
              </a:extLst>
            </p:cNvPr>
            <p:cNvSpPr/>
            <p:nvPr/>
          </p:nvSpPr>
          <p:spPr>
            <a:xfrm flipH="1">
              <a:off x="2820492" y="1842473"/>
              <a:ext cx="68529" cy="38992"/>
            </a:xfrm>
            <a:custGeom>
              <a:avLst/>
              <a:gdLst/>
              <a:ahLst/>
              <a:cxnLst/>
              <a:rect l="l" t="t" r="r" b="b"/>
              <a:pathLst>
                <a:path w="2986" h="1699" fill="none" extrusionOk="0">
                  <a:moveTo>
                    <a:pt x="1" y="0"/>
                  </a:moveTo>
                  <a:lnTo>
                    <a:pt x="2986" y="1699"/>
                  </a:lnTo>
                </a:path>
              </a:pathLst>
            </a:custGeom>
            <a:solidFill>
              <a:schemeClr val="accent4"/>
            </a:solidFill>
            <a:ln w="14675" cap="flat" cmpd="sng">
              <a:solidFill>
                <a:schemeClr val="accent4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8">
              <a:extLst>
                <a:ext uri="{FF2B5EF4-FFF2-40B4-BE49-F238E27FC236}">
                  <a16:creationId xmlns:a16="http://schemas.microsoft.com/office/drawing/2014/main" id="{C4D4AA21-F2C9-E15B-9836-115EF23CBA9F}"/>
                </a:ext>
              </a:extLst>
            </p:cNvPr>
            <p:cNvSpPr/>
            <p:nvPr/>
          </p:nvSpPr>
          <p:spPr>
            <a:xfrm flipH="1">
              <a:off x="1813047" y="743893"/>
              <a:ext cx="1462925" cy="1614854"/>
            </a:xfrm>
            <a:custGeom>
              <a:avLst/>
              <a:gdLst/>
              <a:ahLst/>
              <a:cxnLst/>
              <a:rect l="l" t="t" r="r" b="b"/>
              <a:pathLst>
                <a:path w="63744" h="70364" extrusionOk="0">
                  <a:moveTo>
                    <a:pt x="47295" y="0"/>
                  </a:moveTo>
                  <a:lnTo>
                    <a:pt x="46613" y="16"/>
                  </a:lnTo>
                  <a:lnTo>
                    <a:pt x="45962" y="127"/>
                  </a:lnTo>
                  <a:lnTo>
                    <a:pt x="45200" y="365"/>
                  </a:lnTo>
                  <a:lnTo>
                    <a:pt x="44390" y="778"/>
                  </a:lnTo>
                  <a:lnTo>
                    <a:pt x="43565" y="1413"/>
                  </a:lnTo>
                  <a:lnTo>
                    <a:pt x="42802" y="2334"/>
                  </a:lnTo>
                  <a:lnTo>
                    <a:pt x="42453" y="2937"/>
                  </a:lnTo>
                  <a:lnTo>
                    <a:pt x="30229" y="25910"/>
                  </a:lnTo>
                  <a:lnTo>
                    <a:pt x="14733" y="55043"/>
                  </a:lnTo>
                  <a:lnTo>
                    <a:pt x="14638" y="55234"/>
                  </a:lnTo>
                  <a:lnTo>
                    <a:pt x="14368" y="55551"/>
                  </a:lnTo>
                  <a:lnTo>
                    <a:pt x="14051" y="55805"/>
                  </a:lnTo>
                  <a:lnTo>
                    <a:pt x="13702" y="55996"/>
                  </a:lnTo>
                  <a:lnTo>
                    <a:pt x="13321" y="56107"/>
                  </a:lnTo>
                  <a:lnTo>
                    <a:pt x="12924" y="56154"/>
                  </a:lnTo>
                  <a:lnTo>
                    <a:pt x="12511" y="56123"/>
                  </a:lnTo>
                  <a:lnTo>
                    <a:pt x="12114" y="56012"/>
                  </a:lnTo>
                  <a:lnTo>
                    <a:pt x="11923" y="55916"/>
                  </a:lnTo>
                  <a:lnTo>
                    <a:pt x="11574" y="55726"/>
                  </a:lnTo>
                  <a:lnTo>
                    <a:pt x="11066" y="55154"/>
                  </a:lnTo>
                  <a:lnTo>
                    <a:pt x="10780" y="54440"/>
                  </a:lnTo>
                  <a:lnTo>
                    <a:pt x="10764" y="53678"/>
                  </a:lnTo>
                  <a:lnTo>
                    <a:pt x="10891" y="53297"/>
                  </a:lnTo>
                  <a:lnTo>
                    <a:pt x="18210" y="34039"/>
                  </a:lnTo>
                  <a:lnTo>
                    <a:pt x="18417" y="33531"/>
                  </a:lnTo>
                  <a:lnTo>
                    <a:pt x="18957" y="32547"/>
                  </a:lnTo>
                  <a:lnTo>
                    <a:pt x="19623" y="31657"/>
                  </a:lnTo>
                  <a:lnTo>
                    <a:pt x="20417" y="30880"/>
                  </a:lnTo>
                  <a:lnTo>
                    <a:pt x="20862" y="30530"/>
                  </a:lnTo>
                  <a:lnTo>
                    <a:pt x="24720" y="27673"/>
                  </a:lnTo>
                  <a:lnTo>
                    <a:pt x="2033" y="26418"/>
                  </a:lnTo>
                  <a:lnTo>
                    <a:pt x="3890" y="28403"/>
                  </a:lnTo>
                  <a:lnTo>
                    <a:pt x="4208" y="28768"/>
                  </a:lnTo>
                  <a:lnTo>
                    <a:pt x="4779" y="29546"/>
                  </a:lnTo>
                  <a:lnTo>
                    <a:pt x="5255" y="30387"/>
                  </a:lnTo>
                  <a:lnTo>
                    <a:pt x="5605" y="31276"/>
                  </a:lnTo>
                  <a:lnTo>
                    <a:pt x="5859" y="32197"/>
                  </a:lnTo>
                  <a:lnTo>
                    <a:pt x="5986" y="33134"/>
                  </a:lnTo>
                  <a:lnTo>
                    <a:pt x="6018" y="34102"/>
                  </a:lnTo>
                  <a:lnTo>
                    <a:pt x="5906" y="35071"/>
                  </a:lnTo>
                  <a:lnTo>
                    <a:pt x="5811" y="35547"/>
                  </a:lnTo>
                  <a:lnTo>
                    <a:pt x="4192" y="42564"/>
                  </a:lnTo>
                  <a:lnTo>
                    <a:pt x="1413" y="55218"/>
                  </a:lnTo>
                  <a:lnTo>
                    <a:pt x="445" y="60108"/>
                  </a:lnTo>
                  <a:lnTo>
                    <a:pt x="80" y="62330"/>
                  </a:lnTo>
                  <a:lnTo>
                    <a:pt x="16" y="62949"/>
                  </a:lnTo>
                  <a:lnTo>
                    <a:pt x="0" y="63299"/>
                  </a:lnTo>
                  <a:lnTo>
                    <a:pt x="48" y="63981"/>
                  </a:lnTo>
                  <a:lnTo>
                    <a:pt x="159" y="64696"/>
                  </a:lnTo>
                  <a:lnTo>
                    <a:pt x="366" y="65394"/>
                  </a:lnTo>
                  <a:lnTo>
                    <a:pt x="636" y="66077"/>
                  </a:lnTo>
                  <a:lnTo>
                    <a:pt x="985" y="66744"/>
                  </a:lnTo>
                  <a:lnTo>
                    <a:pt x="1398" y="67395"/>
                  </a:lnTo>
                  <a:lnTo>
                    <a:pt x="1890" y="67998"/>
                  </a:lnTo>
                  <a:lnTo>
                    <a:pt x="2461" y="68538"/>
                  </a:lnTo>
                  <a:lnTo>
                    <a:pt x="3096" y="69046"/>
                  </a:lnTo>
                  <a:lnTo>
                    <a:pt x="3811" y="69475"/>
                  </a:lnTo>
                  <a:lnTo>
                    <a:pt x="4589" y="69824"/>
                  </a:lnTo>
                  <a:lnTo>
                    <a:pt x="5430" y="70110"/>
                  </a:lnTo>
                  <a:lnTo>
                    <a:pt x="6351" y="70284"/>
                  </a:lnTo>
                  <a:lnTo>
                    <a:pt x="7335" y="70364"/>
                  </a:lnTo>
                  <a:lnTo>
                    <a:pt x="8399" y="70332"/>
                  </a:lnTo>
                  <a:lnTo>
                    <a:pt x="8955" y="70268"/>
                  </a:lnTo>
                  <a:lnTo>
                    <a:pt x="9494" y="70173"/>
                  </a:lnTo>
                  <a:lnTo>
                    <a:pt x="10574" y="69808"/>
                  </a:lnTo>
                  <a:lnTo>
                    <a:pt x="11574" y="69268"/>
                  </a:lnTo>
                  <a:lnTo>
                    <a:pt x="12527" y="68570"/>
                  </a:lnTo>
                  <a:lnTo>
                    <a:pt x="13432" y="67744"/>
                  </a:lnTo>
                  <a:lnTo>
                    <a:pt x="14257" y="66823"/>
                  </a:lnTo>
                  <a:lnTo>
                    <a:pt x="15384" y="65347"/>
                  </a:lnTo>
                  <a:lnTo>
                    <a:pt x="16655" y="63299"/>
                  </a:lnTo>
                  <a:lnTo>
                    <a:pt x="17623" y="61409"/>
                  </a:lnTo>
                  <a:lnTo>
                    <a:pt x="18560" y="59298"/>
                  </a:lnTo>
                  <a:lnTo>
                    <a:pt x="18671" y="58980"/>
                  </a:lnTo>
                  <a:lnTo>
                    <a:pt x="46359" y="4906"/>
                  </a:lnTo>
                  <a:lnTo>
                    <a:pt x="46486" y="4684"/>
                  </a:lnTo>
                  <a:lnTo>
                    <a:pt x="46803" y="4271"/>
                  </a:lnTo>
                  <a:lnTo>
                    <a:pt x="47168" y="3922"/>
                  </a:lnTo>
                  <a:lnTo>
                    <a:pt x="47597" y="3636"/>
                  </a:lnTo>
                  <a:lnTo>
                    <a:pt x="48057" y="3430"/>
                  </a:lnTo>
                  <a:lnTo>
                    <a:pt x="48550" y="3303"/>
                  </a:lnTo>
                  <a:lnTo>
                    <a:pt x="49058" y="3271"/>
                  </a:lnTo>
                  <a:lnTo>
                    <a:pt x="49566" y="3318"/>
                  </a:lnTo>
                  <a:lnTo>
                    <a:pt x="49820" y="3382"/>
                  </a:lnTo>
                  <a:lnTo>
                    <a:pt x="60250" y="6176"/>
                  </a:lnTo>
                  <a:lnTo>
                    <a:pt x="63743" y="4779"/>
                  </a:lnTo>
                  <a:lnTo>
                    <a:pt x="47391" y="16"/>
                  </a:lnTo>
                  <a:lnTo>
                    <a:pt x="472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8">
              <a:extLst>
                <a:ext uri="{FF2B5EF4-FFF2-40B4-BE49-F238E27FC236}">
                  <a16:creationId xmlns:a16="http://schemas.microsoft.com/office/drawing/2014/main" id="{C185A346-EE30-BE4C-76DD-A022C755FB0D}"/>
                </a:ext>
              </a:extLst>
            </p:cNvPr>
            <p:cNvSpPr/>
            <p:nvPr/>
          </p:nvSpPr>
          <p:spPr>
            <a:xfrm flipH="1">
              <a:off x="1737953" y="827319"/>
              <a:ext cx="191311" cy="75827"/>
            </a:xfrm>
            <a:custGeom>
              <a:avLst/>
              <a:gdLst/>
              <a:ahLst/>
              <a:cxnLst/>
              <a:rect l="l" t="t" r="r" b="b"/>
              <a:pathLst>
                <a:path w="8336" h="3304" extrusionOk="0">
                  <a:moveTo>
                    <a:pt x="1525" y="1"/>
                  </a:moveTo>
                  <a:lnTo>
                    <a:pt x="1" y="2081"/>
                  </a:lnTo>
                  <a:lnTo>
                    <a:pt x="318" y="2224"/>
                  </a:lnTo>
                  <a:lnTo>
                    <a:pt x="1985" y="2890"/>
                  </a:lnTo>
                  <a:lnTo>
                    <a:pt x="3096" y="3240"/>
                  </a:lnTo>
                  <a:lnTo>
                    <a:pt x="3493" y="3303"/>
                  </a:lnTo>
                  <a:lnTo>
                    <a:pt x="3668" y="3287"/>
                  </a:lnTo>
                  <a:lnTo>
                    <a:pt x="4081" y="3192"/>
                  </a:lnTo>
                  <a:lnTo>
                    <a:pt x="4732" y="2890"/>
                  </a:lnTo>
                  <a:lnTo>
                    <a:pt x="5668" y="2382"/>
                  </a:lnTo>
                  <a:lnTo>
                    <a:pt x="6303" y="2081"/>
                  </a:lnTo>
                  <a:lnTo>
                    <a:pt x="6684" y="1985"/>
                  </a:lnTo>
                  <a:lnTo>
                    <a:pt x="6843" y="1985"/>
                  </a:lnTo>
                  <a:lnTo>
                    <a:pt x="7589" y="2001"/>
                  </a:lnTo>
                  <a:lnTo>
                    <a:pt x="8336" y="197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8">
              <a:extLst>
                <a:ext uri="{FF2B5EF4-FFF2-40B4-BE49-F238E27FC236}">
                  <a16:creationId xmlns:a16="http://schemas.microsoft.com/office/drawing/2014/main" id="{084DA9C8-3E01-EAB9-480C-F8F4C3B82781}"/>
                </a:ext>
              </a:extLst>
            </p:cNvPr>
            <p:cNvSpPr/>
            <p:nvPr/>
          </p:nvSpPr>
          <p:spPr>
            <a:xfrm flipH="1">
              <a:off x="1644318" y="4246580"/>
              <a:ext cx="301333" cy="376770"/>
            </a:xfrm>
            <a:custGeom>
              <a:avLst/>
              <a:gdLst/>
              <a:ahLst/>
              <a:cxnLst/>
              <a:rect l="l" t="t" r="r" b="b"/>
              <a:pathLst>
                <a:path w="13130" h="16417" extrusionOk="0">
                  <a:moveTo>
                    <a:pt x="13130" y="0"/>
                  </a:moveTo>
                  <a:lnTo>
                    <a:pt x="4191" y="524"/>
                  </a:lnTo>
                  <a:lnTo>
                    <a:pt x="0" y="16416"/>
                  </a:lnTo>
                  <a:lnTo>
                    <a:pt x="8367" y="16099"/>
                  </a:lnTo>
                  <a:lnTo>
                    <a:pt x="13130" y="0"/>
                  </a:lnTo>
                  <a:close/>
                </a:path>
              </a:pathLst>
            </a:custGeom>
            <a:solidFill>
              <a:srgbClr val="E18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8">
              <a:extLst>
                <a:ext uri="{FF2B5EF4-FFF2-40B4-BE49-F238E27FC236}">
                  <a16:creationId xmlns:a16="http://schemas.microsoft.com/office/drawing/2014/main" id="{4E1B9BCD-C65D-0C71-5873-885D0BFE8AD4}"/>
                </a:ext>
              </a:extLst>
            </p:cNvPr>
            <p:cNvSpPr/>
            <p:nvPr/>
          </p:nvSpPr>
          <p:spPr>
            <a:xfrm flipH="1">
              <a:off x="1724838" y="4579250"/>
              <a:ext cx="560416" cy="202970"/>
            </a:xfrm>
            <a:custGeom>
              <a:avLst/>
              <a:gdLst/>
              <a:ahLst/>
              <a:cxnLst/>
              <a:rect l="l" t="t" r="r" b="b"/>
              <a:pathLst>
                <a:path w="24419" h="8844" extrusionOk="0">
                  <a:moveTo>
                    <a:pt x="23513" y="0"/>
                  </a:moveTo>
                  <a:lnTo>
                    <a:pt x="15019" y="95"/>
                  </a:lnTo>
                  <a:lnTo>
                    <a:pt x="1223" y="6398"/>
                  </a:lnTo>
                  <a:lnTo>
                    <a:pt x="890" y="6589"/>
                  </a:lnTo>
                  <a:lnTo>
                    <a:pt x="382" y="7113"/>
                  </a:lnTo>
                  <a:lnTo>
                    <a:pt x="80" y="7764"/>
                  </a:lnTo>
                  <a:lnTo>
                    <a:pt x="1" y="8478"/>
                  </a:lnTo>
                  <a:lnTo>
                    <a:pt x="64" y="8843"/>
                  </a:lnTo>
                  <a:lnTo>
                    <a:pt x="24418" y="8843"/>
                  </a:lnTo>
                  <a:lnTo>
                    <a:pt x="235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8">
              <a:extLst>
                <a:ext uri="{FF2B5EF4-FFF2-40B4-BE49-F238E27FC236}">
                  <a16:creationId xmlns:a16="http://schemas.microsoft.com/office/drawing/2014/main" id="{53B78EB8-55A9-015B-A8E6-4A766847A917}"/>
                </a:ext>
              </a:extLst>
            </p:cNvPr>
            <p:cNvSpPr/>
            <p:nvPr/>
          </p:nvSpPr>
          <p:spPr>
            <a:xfrm flipH="1">
              <a:off x="1272667" y="2265133"/>
              <a:ext cx="714158" cy="2201479"/>
            </a:xfrm>
            <a:custGeom>
              <a:avLst/>
              <a:gdLst/>
              <a:ahLst/>
              <a:cxnLst/>
              <a:rect l="l" t="t" r="r" b="b"/>
              <a:pathLst>
                <a:path w="31118" h="95925" extrusionOk="0">
                  <a:moveTo>
                    <a:pt x="12066" y="0"/>
                  </a:moveTo>
                  <a:lnTo>
                    <a:pt x="0" y="94718"/>
                  </a:lnTo>
                  <a:lnTo>
                    <a:pt x="12701" y="95924"/>
                  </a:lnTo>
                  <a:lnTo>
                    <a:pt x="13304" y="94607"/>
                  </a:lnTo>
                  <a:lnTo>
                    <a:pt x="14479" y="91797"/>
                  </a:lnTo>
                  <a:lnTo>
                    <a:pt x="15606" y="88780"/>
                  </a:lnTo>
                  <a:lnTo>
                    <a:pt x="16702" y="85605"/>
                  </a:lnTo>
                  <a:lnTo>
                    <a:pt x="17750" y="82271"/>
                  </a:lnTo>
                  <a:lnTo>
                    <a:pt x="18750" y="78810"/>
                  </a:lnTo>
                  <a:lnTo>
                    <a:pt x="20179" y="73412"/>
                  </a:lnTo>
                  <a:lnTo>
                    <a:pt x="21925" y="65903"/>
                  </a:lnTo>
                  <a:lnTo>
                    <a:pt x="23513" y="58187"/>
                  </a:lnTo>
                  <a:lnTo>
                    <a:pt x="24942" y="50439"/>
                  </a:lnTo>
                  <a:lnTo>
                    <a:pt x="26212" y="42787"/>
                  </a:lnTo>
                  <a:lnTo>
                    <a:pt x="27323" y="35389"/>
                  </a:lnTo>
                  <a:lnTo>
                    <a:pt x="28291" y="28387"/>
                  </a:lnTo>
                  <a:lnTo>
                    <a:pt x="29482" y="18861"/>
                  </a:lnTo>
                  <a:lnTo>
                    <a:pt x="30943" y="5081"/>
                  </a:lnTo>
                  <a:lnTo>
                    <a:pt x="31117" y="3049"/>
                  </a:lnTo>
                  <a:lnTo>
                    <a:pt x="120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8">
              <a:extLst>
                <a:ext uri="{FF2B5EF4-FFF2-40B4-BE49-F238E27FC236}">
                  <a16:creationId xmlns:a16="http://schemas.microsoft.com/office/drawing/2014/main" id="{2AF8D4E1-0EB6-E5CA-CA21-3F7F77FA921A}"/>
                </a:ext>
              </a:extLst>
            </p:cNvPr>
            <p:cNvSpPr/>
            <p:nvPr/>
          </p:nvSpPr>
          <p:spPr>
            <a:xfrm flipH="1">
              <a:off x="1098845" y="3992608"/>
              <a:ext cx="268194" cy="478783"/>
            </a:xfrm>
            <a:custGeom>
              <a:avLst/>
              <a:gdLst/>
              <a:ahLst/>
              <a:cxnLst/>
              <a:rect l="l" t="t" r="r" b="b"/>
              <a:pathLst>
                <a:path w="11686" h="20862" extrusionOk="0">
                  <a:moveTo>
                    <a:pt x="7335" y="1"/>
                  </a:moveTo>
                  <a:lnTo>
                    <a:pt x="0" y="5113"/>
                  </a:lnTo>
                  <a:lnTo>
                    <a:pt x="4716" y="20862"/>
                  </a:lnTo>
                  <a:lnTo>
                    <a:pt x="11685" y="16226"/>
                  </a:lnTo>
                  <a:lnTo>
                    <a:pt x="7335" y="1"/>
                  </a:lnTo>
                  <a:close/>
                </a:path>
              </a:pathLst>
            </a:custGeom>
            <a:solidFill>
              <a:srgbClr val="E18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8">
              <a:extLst>
                <a:ext uri="{FF2B5EF4-FFF2-40B4-BE49-F238E27FC236}">
                  <a16:creationId xmlns:a16="http://schemas.microsoft.com/office/drawing/2014/main" id="{6B5499B6-A9A3-59D2-5B74-98570039AC7D}"/>
                </a:ext>
              </a:extLst>
            </p:cNvPr>
            <p:cNvSpPr/>
            <p:nvPr/>
          </p:nvSpPr>
          <p:spPr>
            <a:xfrm flipH="1">
              <a:off x="1023803" y="4329661"/>
              <a:ext cx="455466" cy="453630"/>
            </a:xfrm>
            <a:custGeom>
              <a:avLst/>
              <a:gdLst/>
              <a:ahLst/>
              <a:cxnLst/>
              <a:rect l="l" t="t" r="r" b="b"/>
              <a:pathLst>
                <a:path w="19846" h="19766" extrusionOk="0">
                  <a:moveTo>
                    <a:pt x="16035" y="0"/>
                  </a:moveTo>
                  <a:lnTo>
                    <a:pt x="8844" y="4509"/>
                  </a:lnTo>
                  <a:lnTo>
                    <a:pt x="350" y="17067"/>
                  </a:lnTo>
                  <a:lnTo>
                    <a:pt x="159" y="17400"/>
                  </a:lnTo>
                  <a:lnTo>
                    <a:pt x="1" y="18115"/>
                  </a:lnTo>
                  <a:lnTo>
                    <a:pt x="80" y="18829"/>
                  </a:lnTo>
                  <a:lnTo>
                    <a:pt x="397" y="19480"/>
                  </a:lnTo>
                  <a:lnTo>
                    <a:pt x="651" y="19766"/>
                  </a:lnTo>
                  <a:lnTo>
                    <a:pt x="19846" y="8065"/>
                  </a:lnTo>
                  <a:lnTo>
                    <a:pt x="160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8">
              <a:extLst>
                <a:ext uri="{FF2B5EF4-FFF2-40B4-BE49-F238E27FC236}">
                  <a16:creationId xmlns:a16="http://schemas.microsoft.com/office/drawing/2014/main" id="{57936505-8E42-2E9C-68B3-470425D33503}"/>
                </a:ext>
              </a:extLst>
            </p:cNvPr>
            <p:cNvSpPr/>
            <p:nvPr/>
          </p:nvSpPr>
          <p:spPr>
            <a:xfrm flipH="1">
              <a:off x="1101059" y="2332172"/>
              <a:ext cx="889427" cy="1976316"/>
            </a:xfrm>
            <a:custGeom>
              <a:avLst/>
              <a:gdLst/>
              <a:ahLst/>
              <a:cxnLst/>
              <a:rect l="l" t="t" r="r" b="b"/>
              <a:pathLst>
                <a:path w="38755" h="86114" extrusionOk="0">
                  <a:moveTo>
                    <a:pt x="1" y="1"/>
                  </a:moveTo>
                  <a:lnTo>
                    <a:pt x="17" y="350"/>
                  </a:lnTo>
                  <a:lnTo>
                    <a:pt x="334" y="4208"/>
                  </a:lnTo>
                  <a:lnTo>
                    <a:pt x="922" y="9415"/>
                  </a:lnTo>
                  <a:lnTo>
                    <a:pt x="1525" y="13749"/>
                  </a:lnTo>
                  <a:lnTo>
                    <a:pt x="2335" y="18735"/>
                  </a:lnTo>
                  <a:lnTo>
                    <a:pt x="3382" y="24323"/>
                  </a:lnTo>
                  <a:lnTo>
                    <a:pt x="4668" y="30419"/>
                  </a:lnTo>
                  <a:lnTo>
                    <a:pt x="6256" y="36992"/>
                  </a:lnTo>
                  <a:lnTo>
                    <a:pt x="8161" y="43946"/>
                  </a:lnTo>
                  <a:lnTo>
                    <a:pt x="10415" y="51217"/>
                  </a:lnTo>
                  <a:lnTo>
                    <a:pt x="12352" y="56853"/>
                  </a:lnTo>
                  <a:lnTo>
                    <a:pt x="13765" y="60664"/>
                  </a:lnTo>
                  <a:lnTo>
                    <a:pt x="15274" y="64522"/>
                  </a:lnTo>
                  <a:lnTo>
                    <a:pt x="16877" y="68427"/>
                  </a:lnTo>
                  <a:lnTo>
                    <a:pt x="18608" y="72333"/>
                  </a:lnTo>
                  <a:lnTo>
                    <a:pt x="20449" y="76270"/>
                  </a:lnTo>
                  <a:lnTo>
                    <a:pt x="22402" y="80207"/>
                  </a:lnTo>
                  <a:lnTo>
                    <a:pt x="24466" y="84145"/>
                  </a:lnTo>
                  <a:lnTo>
                    <a:pt x="25561" y="86113"/>
                  </a:lnTo>
                  <a:lnTo>
                    <a:pt x="38754" y="80763"/>
                  </a:lnTo>
                  <a:lnTo>
                    <a:pt x="19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8">
              <a:extLst>
                <a:ext uri="{FF2B5EF4-FFF2-40B4-BE49-F238E27FC236}">
                  <a16:creationId xmlns:a16="http://schemas.microsoft.com/office/drawing/2014/main" id="{7EAD5552-A2B0-A6EF-CE44-68F9A6ADF0A9}"/>
                </a:ext>
              </a:extLst>
            </p:cNvPr>
            <p:cNvSpPr/>
            <p:nvPr/>
          </p:nvSpPr>
          <p:spPr>
            <a:xfrm flipH="1">
              <a:off x="1387062" y="625835"/>
              <a:ext cx="292245" cy="263443"/>
            </a:xfrm>
            <a:custGeom>
              <a:avLst/>
              <a:gdLst/>
              <a:ahLst/>
              <a:cxnLst/>
              <a:rect l="l" t="t" r="r" b="b"/>
              <a:pathLst>
                <a:path w="12734" h="11479" extrusionOk="0">
                  <a:moveTo>
                    <a:pt x="5843" y="0"/>
                  </a:moveTo>
                  <a:lnTo>
                    <a:pt x="5637" y="32"/>
                  </a:lnTo>
                  <a:lnTo>
                    <a:pt x="5430" y="96"/>
                  </a:lnTo>
                  <a:lnTo>
                    <a:pt x="5113" y="318"/>
                  </a:lnTo>
                  <a:lnTo>
                    <a:pt x="4763" y="826"/>
                  </a:lnTo>
                  <a:lnTo>
                    <a:pt x="4478" y="1540"/>
                  </a:lnTo>
                  <a:lnTo>
                    <a:pt x="4303" y="1890"/>
                  </a:lnTo>
                  <a:lnTo>
                    <a:pt x="4160" y="1969"/>
                  </a:lnTo>
                  <a:lnTo>
                    <a:pt x="4065" y="1921"/>
                  </a:lnTo>
                  <a:lnTo>
                    <a:pt x="3906" y="1794"/>
                  </a:lnTo>
                  <a:lnTo>
                    <a:pt x="3684" y="1413"/>
                  </a:lnTo>
                  <a:lnTo>
                    <a:pt x="3430" y="1064"/>
                  </a:lnTo>
                  <a:lnTo>
                    <a:pt x="3096" y="937"/>
                  </a:lnTo>
                  <a:lnTo>
                    <a:pt x="2779" y="937"/>
                  </a:lnTo>
                  <a:lnTo>
                    <a:pt x="2557" y="969"/>
                  </a:lnTo>
                  <a:lnTo>
                    <a:pt x="2350" y="1032"/>
                  </a:lnTo>
                  <a:lnTo>
                    <a:pt x="2096" y="1191"/>
                  </a:lnTo>
                  <a:lnTo>
                    <a:pt x="1906" y="1509"/>
                  </a:lnTo>
                  <a:lnTo>
                    <a:pt x="1906" y="1969"/>
                  </a:lnTo>
                  <a:lnTo>
                    <a:pt x="1858" y="2255"/>
                  </a:lnTo>
                  <a:lnTo>
                    <a:pt x="1747" y="2382"/>
                  </a:lnTo>
                  <a:lnTo>
                    <a:pt x="1652" y="2414"/>
                  </a:lnTo>
                  <a:lnTo>
                    <a:pt x="1525" y="2445"/>
                  </a:lnTo>
                  <a:lnTo>
                    <a:pt x="1223" y="2636"/>
                  </a:lnTo>
                  <a:lnTo>
                    <a:pt x="874" y="2969"/>
                  </a:lnTo>
                  <a:lnTo>
                    <a:pt x="540" y="3398"/>
                  </a:lnTo>
                  <a:lnTo>
                    <a:pt x="270" y="3906"/>
                  </a:lnTo>
                  <a:lnTo>
                    <a:pt x="64" y="4509"/>
                  </a:lnTo>
                  <a:lnTo>
                    <a:pt x="1" y="5160"/>
                  </a:lnTo>
                  <a:lnTo>
                    <a:pt x="112" y="5859"/>
                  </a:lnTo>
                  <a:lnTo>
                    <a:pt x="255" y="6224"/>
                  </a:lnTo>
                  <a:lnTo>
                    <a:pt x="366" y="6367"/>
                  </a:lnTo>
                  <a:lnTo>
                    <a:pt x="1064" y="6922"/>
                  </a:lnTo>
                  <a:lnTo>
                    <a:pt x="2827" y="8161"/>
                  </a:lnTo>
                  <a:lnTo>
                    <a:pt x="5779" y="10034"/>
                  </a:lnTo>
                  <a:lnTo>
                    <a:pt x="7589" y="11082"/>
                  </a:lnTo>
                  <a:lnTo>
                    <a:pt x="8351" y="11447"/>
                  </a:lnTo>
                  <a:lnTo>
                    <a:pt x="8478" y="11479"/>
                  </a:lnTo>
                  <a:lnTo>
                    <a:pt x="8955" y="11384"/>
                  </a:lnTo>
                  <a:lnTo>
                    <a:pt x="10082" y="11018"/>
                  </a:lnTo>
                  <a:lnTo>
                    <a:pt x="10606" y="10717"/>
                  </a:lnTo>
                  <a:lnTo>
                    <a:pt x="10892" y="10447"/>
                  </a:lnTo>
                  <a:lnTo>
                    <a:pt x="11003" y="10288"/>
                  </a:lnTo>
                  <a:lnTo>
                    <a:pt x="11161" y="9971"/>
                  </a:lnTo>
                  <a:lnTo>
                    <a:pt x="11241" y="9367"/>
                  </a:lnTo>
                  <a:lnTo>
                    <a:pt x="11241" y="8780"/>
                  </a:lnTo>
                  <a:lnTo>
                    <a:pt x="11320" y="8367"/>
                  </a:lnTo>
                  <a:lnTo>
                    <a:pt x="11479" y="8113"/>
                  </a:lnTo>
                  <a:lnTo>
                    <a:pt x="11590" y="8002"/>
                  </a:lnTo>
                  <a:lnTo>
                    <a:pt x="11876" y="7732"/>
                  </a:lnTo>
                  <a:lnTo>
                    <a:pt x="12352" y="7129"/>
                  </a:lnTo>
                  <a:lnTo>
                    <a:pt x="12606" y="6637"/>
                  </a:lnTo>
                  <a:lnTo>
                    <a:pt x="12733" y="6097"/>
                  </a:lnTo>
                  <a:lnTo>
                    <a:pt x="12670" y="5509"/>
                  </a:lnTo>
                  <a:lnTo>
                    <a:pt x="12368" y="4890"/>
                  </a:lnTo>
                  <a:lnTo>
                    <a:pt x="11749" y="4255"/>
                  </a:lnTo>
                  <a:lnTo>
                    <a:pt x="11288" y="3938"/>
                  </a:lnTo>
                  <a:lnTo>
                    <a:pt x="10812" y="3652"/>
                  </a:lnTo>
                  <a:lnTo>
                    <a:pt x="10034" y="3271"/>
                  </a:lnTo>
                  <a:lnTo>
                    <a:pt x="9225" y="3017"/>
                  </a:lnTo>
                  <a:lnTo>
                    <a:pt x="8732" y="2953"/>
                  </a:lnTo>
                  <a:lnTo>
                    <a:pt x="8494" y="2890"/>
                  </a:lnTo>
                  <a:lnTo>
                    <a:pt x="8304" y="2715"/>
                  </a:lnTo>
                  <a:lnTo>
                    <a:pt x="8097" y="2382"/>
                  </a:lnTo>
                  <a:lnTo>
                    <a:pt x="7986" y="2128"/>
                  </a:lnTo>
                  <a:lnTo>
                    <a:pt x="7748" y="1572"/>
                  </a:lnTo>
                  <a:lnTo>
                    <a:pt x="7256" y="715"/>
                  </a:lnTo>
                  <a:lnTo>
                    <a:pt x="6859" y="286"/>
                  </a:lnTo>
                  <a:lnTo>
                    <a:pt x="6557" y="96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>
              <a:extLst>
                <a:ext uri="{FF2B5EF4-FFF2-40B4-BE49-F238E27FC236}">
                  <a16:creationId xmlns:a16="http://schemas.microsoft.com/office/drawing/2014/main" id="{C2083175-EF33-C7AF-BB67-18E0B7585EB9}"/>
                </a:ext>
              </a:extLst>
            </p:cNvPr>
            <p:cNvSpPr/>
            <p:nvPr/>
          </p:nvSpPr>
          <p:spPr>
            <a:xfrm flipH="1">
              <a:off x="1469042" y="683028"/>
              <a:ext cx="271843" cy="550938"/>
            </a:xfrm>
            <a:custGeom>
              <a:avLst/>
              <a:gdLst/>
              <a:ahLst/>
              <a:cxnLst/>
              <a:rect l="l" t="t" r="r" b="b"/>
              <a:pathLst>
                <a:path w="11845" h="24006" extrusionOk="0">
                  <a:moveTo>
                    <a:pt x="6526" y="1"/>
                  </a:moveTo>
                  <a:lnTo>
                    <a:pt x="5510" y="160"/>
                  </a:lnTo>
                  <a:lnTo>
                    <a:pt x="4541" y="477"/>
                  </a:lnTo>
                  <a:lnTo>
                    <a:pt x="3652" y="969"/>
                  </a:lnTo>
                  <a:lnTo>
                    <a:pt x="2842" y="1589"/>
                  </a:lnTo>
                  <a:lnTo>
                    <a:pt x="2144" y="2351"/>
                  </a:lnTo>
                  <a:lnTo>
                    <a:pt x="1556" y="3224"/>
                  </a:lnTo>
                  <a:lnTo>
                    <a:pt x="1334" y="3700"/>
                  </a:lnTo>
                  <a:lnTo>
                    <a:pt x="1096" y="4256"/>
                  </a:lnTo>
                  <a:lnTo>
                    <a:pt x="636" y="5478"/>
                  </a:lnTo>
                  <a:lnTo>
                    <a:pt x="270" y="6764"/>
                  </a:lnTo>
                  <a:lnTo>
                    <a:pt x="48" y="8066"/>
                  </a:lnTo>
                  <a:lnTo>
                    <a:pt x="1" y="9352"/>
                  </a:lnTo>
                  <a:lnTo>
                    <a:pt x="128" y="10289"/>
                  </a:lnTo>
                  <a:lnTo>
                    <a:pt x="302" y="10876"/>
                  </a:lnTo>
                  <a:lnTo>
                    <a:pt x="540" y="11432"/>
                  </a:lnTo>
                  <a:lnTo>
                    <a:pt x="858" y="11956"/>
                  </a:lnTo>
                  <a:lnTo>
                    <a:pt x="1271" y="12432"/>
                  </a:lnTo>
                  <a:lnTo>
                    <a:pt x="1763" y="12877"/>
                  </a:lnTo>
                  <a:lnTo>
                    <a:pt x="2049" y="13067"/>
                  </a:lnTo>
                  <a:lnTo>
                    <a:pt x="556" y="21878"/>
                  </a:lnTo>
                  <a:lnTo>
                    <a:pt x="620" y="22005"/>
                  </a:lnTo>
                  <a:lnTo>
                    <a:pt x="1223" y="22752"/>
                  </a:lnTo>
                  <a:lnTo>
                    <a:pt x="1953" y="23323"/>
                  </a:lnTo>
                  <a:lnTo>
                    <a:pt x="2731" y="23672"/>
                  </a:lnTo>
                  <a:lnTo>
                    <a:pt x="3350" y="23863"/>
                  </a:lnTo>
                  <a:lnTo>
                    <a:pt x="4065" y="23974"/>
                  </a:lnTo>
                  <a:lnTo>
                    <a:pt x="4890" y="24006"/>
                  </a:lnTo>
                  <a:lnTo>
                    <a:pt x="5811" y="23926"/>
                  </a:lnTo>
                  <a:lnTo>
                    <a:pt x="6843" y="23720"/>
                  </a:lnTo>
                  <a:lnTo>
                    <a:pt x="7986" y="23387"/>
                  </a:lnTo>
                  <a:lnTo>
                    <a:pt x="9256" y="22879"/>
                  </a:lnTo>
                  <a:lnTo>
                    <a:pt x="9939" y="22561"/>
                  </a:lnTo>
                  <a:lnTo>
                    <a:pt x="10812" y="11305"/>
                  </a:lnTo>
                  <a:lnTo>
                    <a:pt x="10892" y="11083"/>
                  </a:lnTo>
                  <a:lnTo>
                    <a:pt x="11304" y="9543"/>
                  </a:lnTo>
                  <a:lnTo>
                    <a:pt x="11606" y="8114"/>
                  </a:lnTo>
                  <a:lnTo>
                    <a:pt x="11828" y="6494"/>
                  </a:lnTo>
                  <a:lnTo>
                    <a:pt x="11844" y="4811"/>
                  </a:lnTo>
                  <a:lnTo>
                    <a:pt x="11685" y="3605"/>
                  </a:lnTo>
                  <a:lnTo>
                    <a:pt x="11479" y="2859"/>
                  </a:lnTo>
                  <a:lnTo>
                    <a:pt x="11177" y="2176"/>
                  </a:lnTo>
                  <a:lnTo>
                    <a:pt x="10765" y="1589"/>
                  </a:lnTo>
                  <a:lnTo>
                    <a:pt x="10495" y="1319"/>
                  </a:lnTo>
                  <a:lnTo>
                    <a:pt x="10241" y="1096"/>
                  </a:lnTo>
                  <a:lnTo>
                    <a:pt x="9685" y="715"/>
                  </a:lnTo>
                  <a:lnTo>
                    <a:pt x="9082" y="414"/>
                  </a:lnTo>
                  <a:lnTo>
                    <a:pt x="8431" y="191"/>
                  </a:lnTo>
                  <a:lnTo>
                    <a:pt x="8097" y="112"/>
                  </a:lnTo>
                  <a:lnTo>
                    <a:pt x="7573" y="33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67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>
              <a:extLst>
                <a:ext uri="{FF2B5EF4-FFF2-40B4-BE49-F238E27FC236}">
                  <a16:creationId xmlns:a16="http://schemas.microsoft.com/office/drawing/2014/main" id="{A01022BB-3809-7722-2EE9-C8AC2D00C465}"/>
                </a:ext>
              </a:extLst>
            </p:cNvPr>
            <p:cNvSpPr/>
            <p:nvPr/>
          </p:nvSpPr>
          <p:spPr>
            <a:xfrm flipH="1">
              <a:off x="1460665" y="683028"/>
              <a:ext cx="280219" cy="550938"/>
            </a:xfrm>
            <a:custGeom>
              <a:avLst/>
              <a:gdLst/>
              <a:ahLst/>
              <a:cxnLst/>
              <a:rect l="l" t="t" r="r" b="b"/>
              <a:pathLst>
                <a:path w="12210" h="24006" extrusionOk="0">
                  <a:moveTo>
                    <a:pt x="6526" y="1"/>
                  </a:moveTo>
                  <a:lnTo>
                    <a:pt x="5510" y="160"/>
                  </a:lnTo>
                  <a:lnTo>
                    <a:pt x="4541" y="493"/>
                  </a:lnTo>
                  <a:lnTo>
                    <a:pt x="3652" y="969"/>
                  </a:lnTo>
                  <a:lnTo>
                    <a:pt x="2842" y="1589"/>
                  </a:lnTo>
                  <a:lnTo>
                    <a:pt x="2144" y="2351"/>
                  </a:lnTo>
                  <a:lnTo>
                    <a:pt x="1556" y="3224"/>
                  </a:lnTo>
                  <a:lnTo>
                    <a:pt x="1334" y="3700"/>
                  </a:lnTo>
                  <a:lnTo>
                    <a:pt x="1096" y="4256"/>
                  </a:lnTo>
                  <a:lnTo>
                    <a:pt x="636" y="5478"/>
                  </a:lnTo>
                  <a:lnTo>
                    <a:pt x="270" y="6764"/>
                  </a:lnTo>
                  <a:lnTo>
                    <a:pt x="48" y="8066"/>
                  </a:lnTo>
                  <a:lnTo>
                    <a:pt x="1" y="9352"/>
                  </a:lnTo>
                  <a:lnTo>
                    <a:pt x="128" y="10289"/>
                  </a:lnTo>
                  <a:lnTo>
                    <a:pt x="302" y="10876"/>
                  </a:lnTo>
                  <a:lnTo>
                    <a:pt x="540" y="11432"/>
                  </a:lnTo>
                  <a:lnTo>
                    <a:pt x="858" y="11956"/>
                  </a:lnTo>
                  <a:lnTo>
                    <a:pt x="1255" y="12432"/>
                  </a:lnTo>
                  <a:lnTo>
                    <a:pt x="1763" y="12877"/>
                  </a:lnTo>
                  <a:lnTo>
                    <a:pt x="2049" y="13067"/>
                  </a:lnTo>
                  <a:lnTo>
                    <a:pt x="556" y="21878"/>
                  </a:lnTo>
                  <a:lnTo>
                    <a:pt x="620" y="22005"/>
                  </a:lnTo>
                  <a:lnTo>
                    <a:pt x="1223" y="22752"/>
                  </a:lnTo>
                  <a:lnTo>
                    <a:pt x="1953" y="23323"/>
                  </a:lnTo>
                  <a:lnTo>
                    <a:pt x="2731" y="23672"/>
                  </a:lnTo>
                  <a:lnTo>
                    <a:pt x="3350" y="23863"/>
                  </a:lnTo>
                  <a:lnTo>
                    <a:pt x="4065" y="23974"/>
                  </a:lnTo>
                  <a:lnTo>
                    <a:pt x="4890" y="24006"/>
                  </a:lnTo>
                  <a:lnTo>
                    <a:pt x="5811" y="23926"/>
                  </a:lnTo>
                  <a:lnTo>
                    <a:pt x="6843" y="23720"/>
                  </a:lnTo>
                  <a:lnTo>
                    <a:pt x="7986" y="23387"/>
                  </a:lnTo>
                  <a:lnTo>
                    <a:pt x="9256" y="22879"/>
                  </a:lnTo>
                  <a:lnTo>
                    <a:pt x="9939" y="22561"/>
                  </a:lnTo>
                  <a:lnTo>
                    <a:pt x="10812" y="11305"/>
                  </a:lnTo>
                  <a:lnTo>
                    <a:pt x="10844" y="11194"/>
                  </a:lnTo>
                  <a:lnTo>
                    <a:pt x="10987" y="10733"/>
                  </a:lnTo>
                  <a:lnTo>
                    <a:pt x="11177" y="10717"/>
                  </a:lnTo>
                  <a:lnTo>
                    <a:pt x="11542" y="10575"/>
                  </a:lnTo>
                  <a:lnTo>
                    <a:pt x="11828" y="10336"/>
                  </a:lnTo>
                  <a:lnTo>
                    <a:pt x="12050" y="10035"/>
                  </a:lnTo>
                  <a:lnTo>
                    <a:pt x="12177" y="9701"/>
                  </a:lnTo>
                  <a:lnTo>
                    <a:pt x="12209" y="9336"/>
                  </a:lnTo>
                  <a:lnTo>
                    <a:pt x="12114" y="9003"/>
                  </a:lnTo>
                  <a:lnTo>
                    <a:pt x="11908" y="8717"/>
                  </a:lnTo>
                  <a:lnTo>
                    <a:pt x="11749" y="8606"/>
                  </a:lnTo>
                  <a:lnTo>
                    <a:pt x="11527" y="8463"/>
                  </a:lnTo>
                  <a:lnTo>
                    <a:pt x="11685" y="7558"/>
                  </a:lnTo>
                  <a:lnTo>
                    <a:pt x="11828" y="6082"/>
                  </a:lnTo>
                  <a:lnTo>
                    <a:pt x="11844" y="5097"/>
                  </a:lnTo>
                  <a:lnTo>
                    <a:pt x="11765" y="4129"/>
                  </a:lnTo>
                  <a:lnTo>
                    <a:pt x="11590" y="3208"/>
                  </a:lnTo>
                  <a:lnTo>
                    <a:pt x="11273" y="2367"/>
                  </a:lnTo>
                  <a:lnTo>
                    <a:pt x="10796" y="1636"/>
                  </a:lnTo>
                  <a:lnTo>
                    <a:pt x="10495" y="1319"/>
                  </a:lnTo>
                  <a:lnTo>
                    <a:pt x="10241" y="1096"/>
                  </a:lnTo>
                  <a:lnTo>
                    <a:pt x="9669" y="715"/>
                  </a:lnTo>
                  <a:lnTo>
                    <a:pt x="9066" y="414"/>
                  </a:lnTo>
                  <a:lnTo>
                    <a:pt x="8431" y="191"/>
                  </a:lnTo>
                  <a:lnTo>
                    <a:pt x="8097" y="112"/>
                  </a:lnTo>
                  <a:lnTo>
                    <a:pt x="7558" y="33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E18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>
              <a:extLst>
                <a:ext uri="{FF2B5EF4-FFF2-40B4-BE49-F238E27FC236}">
                  <a16:creationId xmlns:a16="http://schemas.microsoft.com/office/drawing/2014/main" id="{07AE006E-3780-41A0-AD6C-C411B8496815}"/>
                </a:ext>
              </a:extLst>
            </p:cNvPr>
            <p:cNvSpPr/>
            <p:nvPr/>
          </p:nvSpPr>
          <p:spPr>
            <a:xfrm flipH="1">
              <a:off x="1471604" y="898007"/>
              <a:ext cx="21137" cy="12416"/>
            </a:xfrm>
            <a:custGeom>
              <a:avLst/>
              <a:gdLst/>
              <a:ahLst/>
              <a:cxnLst/>
              <a:rect l="l" t="t" r="r" b="b"/>
              <a:pathLst>
                <a:path w="921" h="541" fill="none" extrusionOk="0">
                  <a:moveTo>
                    <a:pt x="0" y="541"/>
                  </a:moveTo>
                  <a:lnTo>
                    <a:pt x="48" y="414"/>
                  </a:lnTo>
                  <a:lnTo>
                    <a:pt x="429" y="33"/>
                  </a:lnTo>
                  <a:lnTo>
                    <a:pt x="667" y="1"/>
                  </a:lnTo>
                  <a:lnTo>
                    <a:pt x="842" y="96"/>
                  </a:lnTo>
                  <a:lnTo>
                    <a:pt x="921" y="191"/>
                  </a:lnTo>
                </a:path>
              </a:pathLst>
            </a:custGeom>
            <a:noFill/>
            <a:ln w="8325" cap="rnd" cmpd="sng">
              <a:solidFill>
                <a:schemeClr val="dk1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8">
              <a:extLst>
                <a:ext uri="{FF2B5EF4-FFF2-40B4-BE49-F238E27FC236}">
                  <a16:creationId xmlns:a16="http://schemas.microsoft.com/office/drawing/2014/main" id="{4CFA1409-327E-0530-3D7E-41713ED4CC2D}"/>
                </a:ext>
              </a:extLst>
            </p:cNvPr>
            <p:cNvSpPr/>
            <p:nvPr/>
          </p:nvSpPr>
          <p:spPr>
            <a:xfrm flipH="1">
              <a:off x="1533186" y="971610"/>
              <a:ext cx="169073" cy="64535"/>
            </a:xfrm>
            <a:custGeom>
              <a:avLst/>
              <a:gdLst/>
              <a:ahLst/>
              <a:cxnLst/>
              <a:rect l="l" t="t" r="r" b="b"/>
              <a:pathLst>
                <a:path w="7367" h="2812" extrusionOk="0">
                  <a:moveTo>
                    <a:pt x="7367" y="1"/>
                  </a:moveTo>
                  <a:lnTo>
                    <a:pt x="6525" y="318"/>
                  </a:lnTo>
                  <a:lnTo>
                    <a:pt x="5001" y="731"/>
                  </a:lnTo>
                  <a:lnTo>
                    <a:pt x="3700" y="938"/>
                  </a:lnTo>
                  <a:lnTo>
                    <a:pt x="2604" y="969"/>
                  </a:lnTo>
                  <a:lnTo>
                    <a:pt x="1334" y="826"/>
                  </a:lnTo>
                  <a:lnTo>
                    <a:pt x="445" y="541"/>
                  </a:lnTo>
                  <a:lnTo>
                    <a:pt x="366" y="493"/>
                  </a:lnTo>
                  <a:lnTo>
                    <a:pt x="0" y="2716"/>
                  </a:lnTo>
                  <a:lnTo>
                    <a:pt x="334" y="2779"/>
                  </a:lnTo>
                  <a:lnTo>
                    <a:pt x="1001" y="2811"/>
                  </a:lnTo>
                  <a:lnTo>
                    <a:pt x="2001" y="2732"/>
                  </a:lnTo>
                  <a:lnTo>
                    <a:pt x="3287" y="2398"/>
                  </a:lnTo>
                  <a:lnTo>
                    <a:pt x="4477" y="1906"/>
                  </a:lnTo>
                  <a:lnTo>
                    <a:pt x="6002" y="1033"/>
                  </a:lnTo>
                  <a:lnTo>
                    <a:pt x="7240" y="112"/>
                  </a:lnTo>
                  <a:lnTo>
                    <a:pt x="7367" y="1"/>
                  </a:lnTo>
                  <a:close/>
                </a:path>
              </a:pathLst>
            </a:custGeom>
            <a:solidFill>
              <a:srgbClr val="BA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8">
              <a:extLst>
                <a:ext uri="{FF2B5EF4-FFF2-40B4-BE49-F238E27FC236}">
                  <a16:creationId xmlns:a16="http://schemas.microsoft.com/office/drawing/2014/main" id="{CDE74EEB-1CE8-3FC8-F802-678E9CBD107F}"/>
                </a:ext>
              </a:extLst>
            </p:cNvPr>
            <p:cNvSpPr/>
            <p:nvPr/>
          </p:nvSpPr>
          <p:spPr>
            <a:xfrm flipH="1">
              <a:off x="1659249" y="796358"/>
              <a:ext cx="26989" cy="25153"/>
            </a:xfrm>
            <a:custGeom>
              <a:avLst/>
              <a:gdLst/>
              <a:ahLst/>
              <a:cxnLst/>
              <a:rect l="l" t="t" r="r" b="b"/>
              <a:pathLst>
                <a:path w="1176" h="1096" fill="none" extrusionOk="0">
                  <a:moveTo>
                    <a:pt x="112" y="1096"/>
                  </a:moveTo>
                  <a:lnTo>
                    <a:pt x="1" y="254"/>
                  </a:lnTo>
                  <a:lnTo>
                    <a:pt x="176" y="286"/>
                  </a:lnTo>
                  <a:lnTo>
                    <a:pt x="572" y="223"/>
                  </a:lnTo>
                  <a:lnTo>
                    <a:pt x="1081" y="48"/>
                  </a:lnTo>
                  <a:lnTo>
                    <a:pt x="1176" y="0"/>
                  </a:lnTo>
                </a:path>
              </a:pathLst>
            </a:custGeom>
            <a:noFill/>
            <a:ln w="8325" cap="rnd" cmpd="sng">
              <a:solidFill>
                <a:schemeClr val="dk1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8">
              <a:extLst>
                <a:ext uri="{FF2B5EF4-FFF2-40B4-BE49-F238E27FC236}">
                  <a16:creationId xmlns:a16="http://schemas.microsoft.com/office/drawing/2014/main" id="{4A4E5F9D-0CBD-A0C3-A321-BFCC8BF9C198}"/>
                </a:ext>
              </a:extLst>
            </p:cNvPr>
            <p:cNvSpPr/>
            <p:nvPr/>
          </p:nvSpPr>
          <p:spPr>
            <a:xfrm flipH="1">
              <a:off x="1651952" y="829889"/>
              <a:ext cx="60519" cy="29537"/>
            </a:xfrm>
            <a:custGeom>
              <a:avLst/>
              <a:gdLst/>
              <a:ahLst/>
              <a:cxnLst/>
              <a:rect l="l" t="t" r="r" b="b"/>
              <a:pathLst>
                <a:path w="2637" h="1287" fill="none" extrusionOk="0">
                  <a:moveTo>
                    <a:pt x="1" y="0"/>
                  </a:moveTo>
                  <a:lnTo>
                    <a:pt x="1" y="64"/>
                  </a:lnTo>
                  <a:lnTo>
                    <a:pt x="175" y="587"/>
                  </a:lnTo>
                  <a:lnTo>
                    <a:pt x="557" y="1032"/>
                  </a:lnTo>
                  <a:lnTo>
                    <a:pt x="953" y="1238"/>
                  </a:lnTo>
                  <a:lnTo>
                    <a:pt x="1493" y="1286"/>
                  </a:lnTo>
                  <a:lnTo>
                    <a:pt x="2192" y="1159"/>
                  </a:lnTo>
                  <a:lnTo>
                    <a:pt x="2636" y="969"/>
                  </a:lnTo>
                </a:path>
              </a:pathLst>
            </a:custGeom>
            <a:noFill/>
            <a:ln w="8325" cap="rnd" cmpd="sng">
              <a:solidFill>
                <a:schemeClr val="dk1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8">
              <a:extLst>
                <a:ext uri="{FF2B5EF4-FFF2-40B4-BE49-F238E27FC236}">
                  <a16:creationId xmlns:a16="http://schemas.microsoft.com/office/drawing/2014/main" id="{310C74B7-CE61-34E4-E87A-F286BFF821C4}"/>
                </a:ext>
              </a:extLst>
            </p:cNvPr>
            <p:cNvSpPr/>
            <p:nvPr/>
          </p:nvSpPr>
          <p:spPr>
            <a:xfrm flipH="1">
              <a:off x="1594391" y="775588"/>
              <a:ext cx="38281" cy="40094"/>
            </a:xfrm>
            <a:custGeom>
              <a:avLst/>
              <a:gdLst/>
              <a:ahLst/>
              <a:cxnLst/>
              <a:rect l="l" t="t" r="r" b="b"/>
              <a:pathLst>
                <a:path w="1668" h="1747" extrusionOk="0">
                  <a:moveTo>
                    <a:pt x="302" y="1"/>
                  </a:moveTo>
                  <a:lnTo>
                    <a:pt x="255" y="48"/>
                  </a:lnTo>
                  <a:lnTo>
                    <a:pt x="80" y="477"/>
                  </a:lnTo>
                  <a:lnTo>
                    <a:pt x="17" y="921"/>
                  </a:lnTo>
                  <a:lnTo>
                    <a:pt x="1" y="1175"/>
                  </a:lnTo>
                  <a:lnTo>
                    <a:pt x="64" y="1414"/>
                  </a:lnTo>
                  <a:lnTo>
                    <a:pt x="96" y="1477"/>
                  </a:lnTo>
                  <a:lnTo>
                    <a:pt x="144" y="1541"/>
                  </a:lnTo>
                  <a:lnTo>
                    <a:pt x="159" y="1572"/>
                  </a:lnTo>
                  <a:lnTo>
                    <a:pt x="191" y="1604"/>
                  </a:lnTo>
                  <a:lnTo>
                    <a:pt x="255" y="1652"/>
                  </a:lnTo>
                  <a:lnTo>
                    <a:pt x="318" y="1699"/>
                  </a:lnTo>
                  <a:lnTo>
                    <a:pt x="382" y="1731"/>
                  </a:lnTo>
                  <a:lnTo>
                    <a:pt x="461" y="1747"/>
                  </a:lnTo>
                  <a:lnTo>
                    <a:pt x="683" y="1747"/>
                  </a:lnTo>
                  <a:lnTo>
                    <a:pt x="937" y="1636"/>
                  </a:lnTo>
                  <a:lnTo>
                    <a:pt x="1049" y="1556"/>
                  </a:lnTo>
                  <a:lnTo>
                    <a:pt x="1223" y="1382"/>
                  </a:lnTo>
                  <a:lnTo>
                    <a:pt x="1350" y="1175"/>
                  </a:lnTo>
                  <a:lnTo>
                    <a:pt x="1557" y="778"/>
                  </a:lnTo>
                  <a:lnTo>
                    <a:pt x="1668" y="334"/>
                  </a:lnTo>
                  <a:lnTo>
                    <a:pt x="1668" y="255"/>
                  </a:lnTo>
                  <a:lnTo>
                    <a:pt x="1525" y="207"/>
                  </a:lnTo>
                  <a:lnTo>
                    <a:pt x="1477" y="270"/>
                  </a:lnTo>
                  <a:lnTo>
                    <a:pt x="1303" y="651"/>
                  </a:lnTo>
                  <a:lnTo>
                    <a:pt x="1080" y="1001"/>
                  </a:lnTo>
                  <a:lnTo>
                    <a:pt x="969" y="1159"/>
                  </a:lnTo>
                  <a:lnTo>
                    <a:pt x="842" y="1302"/>
                  </a:lnTo>
                  <a:lnTo>
                    <a:pt x="715" y="1382"/>
                  </a:lnTo>
                  <a:lnTo>
                    <a:pt x="556" y="1398"/>
                  </a:lnTo>
                  <a:lnTo>
                    <a:pt x="493" y="1398"/>
                  </a:lnTo>
                  <a:lnTo>
                    <a:pt x="398" y="1318"/>
                  </a:lnTo>
                  <a:lnTo>
                    <a:pt x="366" y="1271"/>
                  </a:lnTo>
                  <a:lnTo>
                    <a:pt x="318" y="1096"/>
                  </a:lnTo>
                  <a:lnTo>
                    <a:pt x="302" y="905"/>
                  </a:lnTo>
                  <a:lnTo>
                    <a:pt x="334" y="493"/>
                  </a:lnTo>
                  <a:lnTo>
                    <a:pt x="414" y="96"/>
                  </a:lnTo>
                  <a:lnTo>
                    <a:pt x="414" y="32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1112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>
              <a:extLst>
                <a:ext uri="{FF2B5EF4-FFF2-40B4-BE49-F238E27FC236}">
                  <a16:creationId xmlns:a16="http://schemas.microsoft.com/office/drawing/2014/main" id="{D859EE89-2582-7749-3B07-B4A01BDA0B02}"/>
                </a:ext>
              </a:extLst>
            </p:cNvPr>
            <p:cNvSpPr/>
            <p:nvPr/>
          </p:nvSpPr>
          <p:spPr>
            <a:xfrm flipH="1">
              <a:off x="1577269" y="753716"/>
              <a:ext cx="33530" cy="31005"/>
            </a:xfrm>
            <a:custGeom>
              <a:avLst/>
              <a:gdLst/>
              <a:ahLst/>
              <a:cxnLst/>
              <a:rect l="l" t="t" r="r" b="b"/>
              <a:pathLst>
                <a:path w="1461" h="1351" extrusionOk="0">
                  <a:moveTo>
                    <a:pt x="445" y="1"/>
                  </a:moveTo>
                  <a:lnTo>
                    <a:pt x="159" y="33"/>
                  </a:lnTo>
                  <a:lnTo>
                    <a:pt x="32" y="80"/>
                  </a:lnTo>
                  <a:lnTo>
                    <a:pt x="48" y="96"/>
                  </a:lnTo>
                  <a:lnTo>
                    <a:pt x="0" y="128"/>
                  </a:lnTo>
                  <a:lnTo>
                    <a:pt x="16" y="223"/>
                  </a:lnTo>
                  <a:lnTo>
                    <a:pt x="64" y="239"/>
                  </a:lnTo>
                  <a:lnTo>
                    <a:pt x="286" y="239"/>
                  </a:lnTo>
                  <a:lnTo>
                    <a:pt x="715" y="382"/>
                  </a:lnTo>
                  <a:lnTo>
                    <a:pt x="905" y="525"/>
                  </a:lnTo>
                  <a:lnTo>
                    <a:pt x="1064" y="668"/>
                  </a:lnTo>
                  <a:lnTo>
                    <a:pt x="1159" y="874"/>
                  </a:lnTo>
                  <a:lnTo>
                    <a:pt x="1223" y="969"/>
                  </a:lnTo>
                  <a:lnTo>
                    <a:pt x="1255" y="1081"/>
                  </a:lnTo>
                  <a:lnTo>
                    <a:pt x="1302" y="1208"/>
                  </a:lnTo>
                  <a:lnTo>
                    <a:pt x="1334" y="1335"/>
                  </a:lnTo>
                  <a:lnTo>
                    <a:pt x="1366" y="1350"/>
                  </a:lnTo>
                  <a:lnTo>
                    <a:pt x="1429" y="1350"/>
                  </a:lnTo>
                  <a:lnTo>
                    <a:pt x="1445" y="1319"/>
                  </a:lnTo>
                  <a:lnTo>
                    <a:pt x="1461" y="1176"/>
                  </a:lnTo>
                  <a:lnTo>
                    <a:pt x="1461" y="1049"/>
                  </a:lnTo>
                  <a:lnTo>
                    <a:pt x="1445" y="906"/>
                  </a:lnTo>
                  <a:lnTo>
                    <a:pt x="1429" y="763"/>
                  </a:lnTo>
                  <a:lnTo>
                    <a:pt x="1382" y="620"/>
                  </a:lnTo>
                  <a:lnTo>
                    <a:pt x="1223" y="366"/>
                  </a:lnTo>
                  <a:lnTo>
                    <a:pt x="1127" y="255"/>
                  </a:lnTo>
                  <a:lnTo>
                    <a:pt x="1016" y="160"/>
                  </a:lnTo>
                  <a:lnTo>
                    <a:pt x="731" y="49"/>
                  </a:lnTo>
                  <a:lnTo>
                    <a:pt x="588" y="1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1112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8">
              <a:extLst>
                <a:ext uri="{FF2B5EF4-FFF2-40B4-BE49-F238E27FC236}">
                  <a16:creationId xmlns:a16="http://schemas.microsoft.com/office/drawing/2014/main" id="{4BB9C09A-11F9-10D9-8F31-50F7B390691B}"/>
                </a:ext>
              </a:extLst>
            </p:cNvPr>
            <p:cNvSpPr/>
            <p:nvPr/>
          </p:nvSpPr>
          <p:spPr>
            <a:xfrm flipH="1">
              <a:off x="1658883" y="740244"/>
              <a:ext cx="37179" cy="38281"/>
            </a:xfrm>
            <a:custGeom>
              <a:avLst/>
              <a:gdLst/>
              <a:ahLst/>
              <a:cxnLst/>
              <a:rect l="l" t="t" r="r" b="b"/>
              <a:pathLst>
                <a:path w="1620" h="1668" extrusionOk="0">
                  <a:moveTo>
                    <a:pt x="365" y="1"/>
                  </a:moveTo>
                  <a:lnTo>
                    <a:pt x="318" y="64"/>
                  </a:lnTo>
                  <a:lnTo>
                    <a:pt x="127" y="429"/>
                  </a:lnTo>
                  <a:lnTo>
                    <a:pt x="32" y="842"/>
                  </a:lnTo>
                  <a:lnTo>
                    <a:pt x="0" y="1064"/>
                  </a:lnTo>
                  <a:lnTo>
                    <a:pt x="48" y="1302"/>
                  </a:lnTo>
                  <a:lnTo>
                    <a:pt x="64" y="1366"/>
                  </a:lnTo>
                  <a:lnTo>
                    <a:pt x="96" y="1414"/>
                  </a:lnTo>
                  <a:lnTo>
                    <a:pt x="127" y="1477"/>
                  </a:lnTo>
                  <a:lnTo>
                    <a:pt x="191" y="1525"/>
                  </a:lnTo>
                  <a:lnTo>
                    <a:pt x="238" y="1588"/>
                  </a:lnTo>
                  <a:lnTo>
                    <a:pt x="318" y="1604"/>
                  </a:lnTo>
                  <a:lnTo>
                    <a:pt x="381" y="1636"/>
                  </a:lnTo>
                  <a:lnTo>
                    <a:pt x="445" y="1652"/>
                  </a:lnTo>
                  <a:lnTo>
                    <a:pt x="572" y="1668"/>
                  </a:lnTo>
                  <a:lnTo>
                    <a:pt x="826" y="1588"/>
                  </a:lnTo>
                  <a:lnTo>
                    <a:pt x="937" y="1525"/>
                  </a:lnTo>
                  <a:lnTo>
                    <a:pt x="1112" y="1382"/>
                  </a:lnTo>
                  <a:lnTo>
                    <a:pt x="1239" y="1207"/>
                  </a:lnTo>
                  <a:lnTo>
                    <a:pt x="1461" y="858"/>
                  </a:lnTo>
                  <a:lnTo>
                    <a:pt x="1604" y="461"/>
                  </a:lnTo>
                  <a:lnTo>
                    <a:pt x="1620" y="366"/>
                  </a:lnTo>
                  <a:lnTo>
                    <a:pt x="1461" y="302"/>
                  </a:lnTo>
                  <a:lnTo>
                    <a:pt x="1413" y="382"/>
                  </a:lnTo>
                  <a:lnTo>
                    <a:pt x="1223" y="699"/>
                  </a:lnTo>
                  <a:lnTo>
                    <a:pt x="1000" y="1017"/>
                  </a:lnTo>
                  <a:lnTo>
                    <a:pt x="873" y="1144"/>
                  </a:lnTo>
                  <a:lnTo>
                    <a:pt x="746" y="1255"/>
                  </a:lnTo>
                  <a:lnTo>
                    <a:pt x="635" y="1318"/>
                  </a:lnTo>
                  <a:lnTo>
                    <a:pt x="492" y="1318"/>
                  </a:lnTo>
                  <a:lnTo>
                    <a:pt x="397" y="1287"/>
                  </a:lnTo>
                  <a:lnTo>
                    <a:pt x="334" y="1191"/>
                  </a:lnTo>
                  <a:lnTo>
                    <a:pt x="302" y="1032"/>
                  </a:lnTo>
                  <a:lnTo>
                    <a:pt x="318" y="874"/>
                  </a:lnTo>
                  <a:lnTo>
                    <a:pt x="381" y="493"/>
                  </a:lnTo>
                  <a:lnTo>
                    <a:pt x="477" y="143"/>
                  </a:lnTo>
                  <a:lnTo>
                    <a:pt x="492" y="143"/>
                  </a:lnTo>
                  <a:lnTo>
                    <a:pt x="492" y="6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1112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8">
              <a:extLst>
                <a:ext uri="{FF2B5EF4-FFF2-40B4-BE49-F238E27FC236}">
                  <a16:creationId xmlns:a16="http://schemas.microsoft.com/office/drawing/2014/main" id="{E3F0B9DF-EA55-43C2-A014-3BEBDD83E39F}"/>
                </a:ext>
              </a:extLst>
            </p:cNvPr>
            <p:cNvSpPr/>
            <p:nvPr/>
          </p:nvSpPr>
          <p:spPr>
            <a:xfrm flipH="1">
              <a:off x="1643942" y="723123"/>
              <a:ext cx="33553" cy="30982"/>
            </a:xfrm>
            <a:custGeom>
              <a:avLst/>
              <a:gdLst/>
              <a:ahLst/>
              <a:cxnLst/>
              <a:rect l="l" t="t" r="r" b="b"/>
              <a:pathLst>
                <a:path w="1462" h="1350" extrusionOk="0">
                  <a:moveTo>
                    <a:pt x="445" y="0"/>
                  </a:moveTo>
                  <a:lnTo>
                    <a:pt x="160" y="32"/>
                  </a:lnTo>
                  <a:lnTo>
                    <a:pt x="33" y="80"/>
                  </a:lnTo>
                  <a:lnTo>
                    <a:pt x="49" y="96"/>
                  </a:lnTo>
                  <a:lnTo>
                    <a:pt x="1" y="127"/>
                  </a:lnTo>
                  <a:lnTo>
                    <a:pt x="17" y="207"/>
                  </a:lnTo>
                  <a:lnTo>
                    <a:pt x="64" y="223"/>
                  </a:lnTo>
                  <a:lnTo>
                    <a:pt x="287" y="238"/>
                  </a:lnTo>
                  <a:lnTo>
                    <a:pt x="715" y="381"/>
                  </a:lnTo>
                  <a:lnTo>
                    <a:pt x="906" y="508"/>
                  </a:lnTo>
                  <a:lnTo>
                    <a:pt x="1065" y="667"/>
                  </a:lnTo>
                  <a:lnTo>
                    <a:pt x="1160" y="858"/>
                  </a:lnTo>
                  <a:lnTo>
                    <a:pt x="1223" y="969"/>
                  </a:lnTo>
                  <a:lnTo>
                    <a:pt x="1255" y="1080"/>
                  </a:lnTo>
                  <a:lnTo>
                    <a:pt x="1287" y="1191"/>
                  </a:lnTo>
                  <a:lnTo>
                    <a:pt x="1335" y="1318"/>
                  </a:lnTo>
                  <a:lnTo>
                    <a:pt x="1366" y="1350"/>
                  </a:lnTo>
                  <a:lnTo>
                    <a:pt x="1430" y="1334"/>
                  </a:lnTo>
                  <a:lnTo>
                    <a:pt x="1446" y="1302"/>
                  </a:lnTo>
                  <a:lnTo>
                    <a:pt x="1462" y="1175"/>
                  </a:lnTo>
                  <a:lnTo>
                    <a:pt x="1462" y="1032"/>
                  </a:lnTo>
                  <a:lnTo>
                    <a:pt x="1446" y="889"/>
                  </a:lnTo>
                  <a:lnTo>
                    <a:pt x="1430" y="762"/>
                  </a:lnTo>
                  <a:lnTo>
                    <a:pt x="1382" y="620"/>
                  </a:lnTo>
                  <a:lnTo>
                    <a:pt x="1223" y="366"/>
                  </a:lnTo>
                  <a:lnTo>
                    <a:pt x="1128" y="254"/>
                  </a:lnTo>
                  <a:lnTo>
                    <a:pt x="1001" y="159"/>
                  </a:lnTo>
                  <a:lnTo>
                    <a:pt x="731" y="32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rgbClr val="1112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8">
              <a:extLst>
                <a:ext uri="{FF2B5EF4-FFF2-40B4-BE49-F238E27FC236}">
                  <a16:creationId xmlns:a16="http://schemas.microsoft.com/office/drawing/2014/main" id="{84A1DD85-BF07-8A98-AE16-92DEF5D4DAD1}"/>
                </a:ext>
              </a:extLst>
            </p:cNvPr>
            <p:cNvSpPr/>
            <p:nvPr/>
          </p:nvSpPr>
          <p:spPr>
            <a:xfrm flipH="1">
              <a:off x="1596571" y="777057"/>
              <a:ext cx="32818" cy="34632"/>
            </a:xfrm>
            <a:custGeom>
              <a:avLst/>
              <a:gdLst/>
              <a:ahLst/>
              <a:cxnLst/>
              <a:rect l="l" t="t" r="r" b="b"/>
              <a:pathLst>
                <a:path w="1430" h="1509" fill="none" extrusionOk="0">
                  <a:moveTo>
                    <a:pt x="191" y="0"/>
                  </a:moveTo>
                  <a:lnTo>
                    <a:pt x="128" y="175"/>
                  </a:lnTo>
                  <a:lnTo>
                    <a:pt x="1" y="968"/>
                  </a:lnTo>
                  <a:lnTo>
                    <a:pt x="96" y="1318"/>
                  </a:lnTo>
                  <a:lnTo>
                    <a:pt x="239" y="1461"/>
                  </a:lnTo>
                  <a:lnTo>
                    <a:pt x="350" y="1508"/>
                  </a:lnTo>
                  <a:lnTo>
                    <a:pt x="477" y="1508"/>
                  </a:lnTo>
                  <a:lnTo>
                    <a:pt x="699" y="1429"/>
                  </a:lnTo>
                  <a:lnTo>
                    <a:pt x="985" y="1159"/>
                  </a:lnTo>
                  <a:lnTo>
                    <a:pt x="1382" y="413"/>
                  </a:lnTo>
                  <a:lnTo>
                    <a:pt x="1429" y="238"/>
                  </a:lnTo>
                </a:path>
              </a:pathLst>
            </a:custGeom>
            <a:noFill/>
            <a:ln w="8325" cap="rnd" cmpd="sng">
              <a:solidFill>
                <a:schemeClr val="dk1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8">
              <a:extLst>
                <a:ext uri="{FF2B5EF4-FFF2-40B4-BE49-F238E27FC236}">
                  <a16:creationId xmlns:a16="http://schemas.microsoft.com/office/drawing/2014/main" id="{C98446E1-DCC7-AA06-CB6F-638FD805AD5D}"/>
                </a:ext>
              </a:extLst>
            </p:cNvPr>
            <p:cNvSpPr/>
            <p:nvPr/>
          </p:nvSpPr>
          <p:spPr>
            <a:xfrm flipH="1">
              <a:off x="1578715" y="756631"/>
              <a:ext cx="31005" cy="27356"/>
            </a:xfrm>
            <a:custGeom>
              <a:avLst/>
              <a:gdLst/>
              <a:ahLst/>
              <a:cxnLst/>
              <a:rect l="l" t="t" r="r" b="b"/>
              <a:pathLst>
                <a:path w="1351" h="1192" fill="none" extrusionOk="0">
                  <a:moveTo>
                    <a:pt x="1" y="33"/>
                  </a:moveTo>
                  <a:lnTo>
                    <a:pt x="160" y="1"/>
                  </a:lnTo>
                  <a:lnTo>
                    <a:pt x="763" y="112"/>
                  </a:lnTo>
                  <a:lnTo>
                    <a:pt x="1001" y="271"/>
                  </a:lnTo>
                  <a:lnTo>
                    <a:pt x="1192" y="541"/>
                  </a:lnTo>
                  <a:lnTo>
                    <a:pt x="1319" y="938"/>
                  </a:lnTo>
                  <a:lnTo>
                    <a:pt x="1350" y="1192"/>
                  </a:lnTo>
                </a:path>
              </a:pathLst>
            </a:custGeom>
            <a:noFill/>
            <a:ln w="8325" cap="rnd" cmpd="sng">
              <a:solidFill>
                <a:schemeClr val="dk1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8">
              <a:extLst>
                <a:ext uri="{FF2B5EF4-FFF2-40B4-BE49-F238E27FC236}">
                  <a16:creationId xmlns:a16="http://schemas.microsoft.com/office/drawing/2014/main" id="{78B041E0-8D9A-F001-B609-FF20904548B0}"/>
                </a:ext>
              </a:extLst>
            </p:cNvPr>
            <p:cNvSpPr/>
            <p:nvPr/>
          </p:nvSpPr>
          <p:spPr>
            <a:xfrm flipH="1">
              <a:off x="1661430" y="742791"/>
              <a:ext cx="31350" cy="32451"/>
            </a:xfrm>
            <a:custGeom>
              <a:avLst/>
              <a:gdLst/>
              <a:ahLst/>
              <a:cxnLst/>
              <a:rect l="l" t="t" r="r" b="b"/>
              <a:pathLst>
                <a:path w="1366" h="1414" fill="none" extrusionOk="0">
                  <a:moveTo>
                    <a:pt x="254" y="1"/>
                  </a:moveTo>
                  <a:lnTo>
                    <a:pt x="191" y="144"/>
                  </a:lnTo>
                  <a:lnTo>
                    <a:pt x="0" y="874"/>
                  </a:lnTo>
                  <a:lnTo>
                    <a:pt x="64" y="1191"/>
                  </a:lnTo>
                  <a:lnTo>
                    <a:pt x="175" y="1350"/>
                  </a:lnTo>
                  <a:lnTo>
                    <a:pt x="286" y="1382"/>
                  </a:lnTo>
                  <a:lnTo>
                    <a:pt x="381" y="1414"/>
                  </a:lnTo>
                  <a:lnTo>
                    <a:pt x="603" y="1350"/>
                  </a:lnTo>
                  <a:lnTo>
                    <a:pt x="889" y="1128"/>
                  </a:lnTo>
                  <a:lnTo>
                    <a:pt x="1302" y="477"/>
                  </a:lnTo>
                  <a:lnTo>
                    <a:pt x="1366" y="334"/>
                  </a:lnTo>
                </a:path>
              </a:pathLst>
            </a:custGeom>
            <a:noFill/>
            <a:ln w="8325" cap="rnd" cmpd="sng">
              <a:solidFill>
                <a:schemeClr val="dk1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>
              <a:extLst>
                <a:ext uri="{FF2B5EF4-FFF2-40B4-BE49-F238E27FC236}">
                  <a16:creationId xmlns:a16="http://schemas.microsoft.com/office/drawing/2014/main" id="{DE62C4D2-EE93-A8E9-C254-F768B8CE833D}"/>
                </a:ext>
              </a:extLst>
            </p:cNvPr>
            <p:cNvSpPr/>
            <p:nvPr/>
          </p:nvSpPr>
          <p:spPr>
            <a:xfrm flipH="1">
              <a:off x="1645387" y="725670"/>
              <a:ext cx="31005" cy="27356"/>
            </a:xfrm>
            <a:custGeom>
              <a:avLst/>
              <a:gdLst/>
              <a:ahLst/>
              <a:cxnLst/>
              <a:rect l="l" t="t" r="r" b="b"/>
              <a:pathLst>
                <a:path w="1351" h="1192" fill="none" extrusionOk="0">
                  <a:moveTo>
                    <a:pt x="1" y="32"/>
                  </a:moveTo>
                  <a:lnTo>
                    <a:pt x="159" y="0"/>
                  </a:lnTo>
                  <a:lnTo>
                    <a:pt x="763" y="127"/>
                  </a:lnTo>
                  <a:lnTo>
                    <a:pt x="1001" y="286"/>
                  </a:lnTo>
                  <a:lnTo>
                    <a:pt x="1191" y="540"/>
                  </a:lnTo>
                  <a:lnTo>
                    <a:pt x="1318" y="937"/>
                  </a:lnTo>
                  <a:lnTo>
                    <a:pt x="1350" y="1191"/>
                  </a:lnTo>
                </a:path>
              </a:pathLst>
            </a:custGeom>
            <a:noFill/>
            <a:ln w="8325" cap="rnd" cmpd="sng">
              <a:solidFill>
                <a:schemeClr val="dk1"/>
              </a:solidFill>
              <a:prstDash val="solid"/>
              <a:miter lim="1587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>
              <a:extLst>
                <a:ext uri="{FF2B5EF4-FFF2-40B4-BE49-F238E27FC236}">
                  <a16:creationId xmlns:a16="http://schemas.microsoft.com/office/drawing/2014/main" id="{75864011-D4CF-8C5D-643A-86DA22C6AFCE}"/>
                </a:ext>
              </a:extLst>
            </p:cNvPr>
            <p:cNvSpPr/>
            <p:nvPr/>
          </p:nvSpPr>
          <p:spPr>
            <a:xfrm flipH="1">
              <a:off x="1458481" y="678667"/>
              <a:ext cx="174558" cy="198586"/>
            </a:xfrm>
            <a:custGeom>
              <a:avLst/>
              <a:gdLst/>
              <a:ahLst/>
              <a:cxnLst/>
              <a:rect l="l" t="t" r="r" b="b"/>
              <a:pathLst>
                <a:path w="7606" h="8653" extrusionOk="0">
                  <a:moveTo>
                    <a:pt x="2017" y="0"/>
                  </a:moveTo>
                  <a:lnTo>
                    <a:pt x="1398" y="32"/>
                  </a:lnTo>
                  <a:lnTo>
                    <a:pt x="811" y="191"/>
                  </a:lnTo>
                  <a:lnTo>
                    <a:pt x="255" y="445"/>
                  </a:lnTo>
                  <a:lnTo>
                    <a:pt x="1" y="620"/>
                  </a:lnTo>
                  <a:lnTo>
                    <a:pt x="334" y="810"/>
                  </a:lnTo>
                  <a:lnTo>
                    <a:pt x="1080" y="1096"/>
                  </a:lnTo>
                  <a:lnTo>
                    <a:pt x="2351" y="1398"/>
                  </a:lnTo>
                  <a:lnTo>
                    <a:pt x="4748" y="1652"/>
                  </a:lnTo>
                  <a:lnTo>
                    <a:pt x="5272" y="1652"/>
                  </a:lnTo>
                  <a:lnTo>
                    <a:pt x="5240" y="1731"/>
                  </a:lnTo>
                  <a:lnTo>
                    <a:pt x="5097" y="2445"/>
                  </a:lnTo>
                  <a:lnTo>
                    <a:pt x="5081" y="3334"/>
                  </a:lnTo>
                  <a:lnTo>
                    <a:pt x="5176" y="4065"/>
                  </a:lnTo>
                  <a:lnTo>
                    <a:pt x="5415" y="4874"/>
                  </a:lnTo>
                  <a:lnTo>
                    <a:pt x="5812" y="5748"/>
                  </a:lnTo>
                  <a:lnTo>
                    <a:pt x="6097" y="6224"/>
                  </a:lnTo>
                  <a:lnTo>
                    <a:pt x="6399" y="6716"/>
                  </a:lnTo>
                  <a:lnTo>
                    <a:pt x="6716" y="7589"/>
                  </a:lnTo>
                  <a:lnTo>
                    <a:pt x="6843" y="8526"/>
                  </a:lnTo>
                  <a:lnTo>
                    <a:pt x="6828" y="8653"/>
                  </a:lnTo>
                  <a:lnTo>
                    <a:pt x="6891" y="8542"/>
                  </a:lnTo>
                  <a:lnTo>
                    <a:pt x="7288" y="7319"/>
                  </a:lnTo>
                  <a:lnTo>
                    <a:pt x="7558" y="5938"/>
                  </a:lnTo>
                  <a:lnTo>
                    <a:pt x="7606" y="4938"/>
                  </a:lnTo>
                  <a:lnTo>
                    <a:pt x="7494" y="3954"/>
                  </a:lnTo>
                  <a:lnTo>
                    <a:pt x="7256" y="3255"/>
                  </a:lnTo>
                  <a:lnTo>
                    <a:pt x="7018" y="2826"/>
                  </a:lnTo>
                  <a:lnTo>
                    <a:pt x="6859" y="2636"/>
                  </a:lnTo>
                  <a:lnTo>
                    <a:pt x="6891" y="2652"/>
                  </a:lnTo>
                  <a:lnTo>
                    <a:pt x="6891" y="2652"/>
                  </a:lnTo>
                  <a:lnTo>
                    <a:pt x="6653" y="2191"/>
                  </a:lnTo>
                  <a:lnTo>
                    <a:pt x="6050" y="1445"/>
                  </a:lnTo>
                  <a:lnTo>
                    <a:pt x="5319" y="905"/>
                  </a:lnTo>
                  <a:lnTo>
                    <a:pt x="4541" y="508"/>
                  </a:lnTo>
                  <a:lnTo>
                    <a:pt x="3414" y="159"/>
                  </a:lnTo>
                  <a:lnTo>
                    <a:pt x="2382" y="0"/>
                  </a:lnTo>
                  <a:lnTo>
                    <a:pt x="2271" y="0"/>
                  </a:lnTo>
                  <a:lnTo>
                    <a:pt x="2319" y="3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8">
              <a:extLst>
                <a:ext uri="{FF2B5EF4-FFF2-40B4-BE49-F238E27FC236}">
                  <a16:creationId xmlns:a16="http://schemas.microsoft.com/office/drawing/2014/main" id="{F3CA546E-6FF5-EFCF-7B9E-B67C6FD4B916}"/>
                </a:ext>
              </a:extLst>
            </p:cNvPr>
            <p:cNvSpPr/>
            <p:nvPr/>
          </p:nvSpPr>
          <p:spPr>
            <a:xfrm flipH="1">
              <a:off x="1966426" y="1456603"/>
              <a:ext cx="780484" cy="604847"/>
            </a:xfrm>
            <a:custGeom>
              <a:avLst/>
              <a:gdLst/>
              <a:ahLst/>
              <a:cxnLst/>
              <a:rect l="l" t="t" r="r" b="b"/>
              <a:pathLst>
                <a:path w="34008" h="26355" extrusionOk="0">
                  <a:moveTo>
                    <a:pt x="747" y="0"/>
                  </a:moveTo>
                  <a:lnTo>
                    <a:pt x="667" y="16"/>
                  </a:lnTo>
                  <a:lnTo>
                    <a:pt x="667" y="48"/>
                  </a:lnTo>
                  <a:lnTo>
                    <a:pt x="651" y="111"/>
                  </a:lnTo>
                  <a:lnTo>
                    <a:pt x="715" y="270"/>
                  </a:lnTo>
                  <a:lnTo>
                    <a:pt x="1255" y="1191"/>
                  </a:lnTo>
                  <a:lnTo>
                    <a:pt x="2255" y="3017"/>
                  </a:lnTo>
                  <a:lnTo>
                    <a:pt x="2255" y="3017"/>
                  </a:lnTo>
                  <a:lnTo>
                    <a:pt x="1969" y="2747"/>
                  </a:lnTo>
                  <a:lnTo>
                    <a:pt x="763" y="1699"/>
                  </a:lnTo>
                  <a:lnTo>
                    <a:pt x="318" y="1397"/>
                  </a:lnTo>
                  <a:lnTo>
                    <a:pt x="159" y="1397"/>
                  </a:lnTo>
                  <a:lnTo>
                    <a:pt x="159" y="1477"/>
                  </a:lnTo>
                  <a:lnTo>
                    <a:pt x="255" y="1778"/>
                  </a:lnTo>
                  <a:lnTo>
                    <a:pt x="667" y="2588"/>
                  </a:lnTo>
                  <a:lnTo>
                    <a:pt x="1445" y="3779"/>
                  </a:lnTo>
                  <a:lnTo>
                    <a:pt x="1620" y="4017"/>
                  </a:lnTo>
                  <a:lnTo>
                    <a:pt x="1398" y="3810"/>
                  </a:lnTo>
                  <a:lnTo>
                    <a:pt x="461" y="3017"/>
                  </a:lnTo>
                  <a:lnTo>
                    <a:pt x="112" y="2794"/>
                  </a:lnTo>
                  <a:lnTo>
                    <a:pt x="1" y="2794"/>
                  </a:lnTo>
                  <a:lnTo>
                    <a:pt x="16" y="2858"/>
                  </a:lnTo>
                  <a:lnTo>
                    <a:pt x="159" y="3160"/>
                  </a:lnTo>
                  <a:lnTo>
                    <a:pt x="1271" y="4715"/>
                  </a:lnTo>
                  <a:lnTo>
                    <a:pt x="3430" y="7541"/>
                  </a:lnTo>
                  <a:lnTo>
                    <a:pt x="3906" y="8145"/>
                  </a:lnTo>
                  <a:lnTo>
                    <a:pt x="4811" y="9986"/>
                  </a:lnTo>
                  <a:lnTo>
                    <a:pt x="5414" y="11479"/>
                  </a:lnTo>
                  <a:lnTo>
                    <a:pt x="6542" y="14162"/>
                  </a:lnTo>
                  <a:lnTo>
                    <a:pt x="7605" y="16511"/>
                  </a:lnTo>
                  <a:lnTo>
                    <a:pt x="8605" y="18528"/>
                  </a:lnTo>
                  <a:lnTo>
                    <a:pt x="9542" y="20258"/>
                  </a:lnTo>
                  <a:lnTo>
                    <a:pt x="10415" y="21719"/>
                  </a:lnTo>
                  <a:lnTo>
                    <a:pt x="11209" y="22941"/>
                  </a:lnTo>
                  <a:lnTo>
                    <a:pt x="11955" y="23910"/>
                  </a:lnTo>
                  <a:lnTo>
                    <a:pt x="12638" y="24704"/>
                  </a:lnTo>
                  <a:lnTo>
                    <a:pt x="13257" y="25291"/>
                  </a:lnTo>
                  <a:lnTo>
                    <a:pt x="14067" y="25910"/>
                  </a:lnTo>
                  <a:lnTo>
                    <a:pt x="14908" y="26291"/>
                  </a:lnTo>
                  <a:lnTo>
                    <a:pt x="15496" y="26355"/>
                  </a:lnTo>
                  <a:lnTo>
                    <a:pt x="15686" y="26323"/>
                  </a:lnTo>
                  <a:lnTo>
                    <a:pt x="16147" y="26339"/>
                  </a:lnTo>
                  <a:lnTo>
                    <a:pt x="17433" y="26212"/>
                  </a:lnTo>
                  <a:lnTo>
                    <a:pt x="18687" y="25847"/>
                  </a:lnTo>
                  <a:lnTo>
                    <a:pt x="19623" y="25466"/>
                  </a:lnTo>
                  <a:lnTo>
                    <a:pt x="20655" y="24942"/>
                  </a:lnTo>
                  <a:lnTo>
                    <a:pt x="21783" y="24243"/>
                  </a:lnTo>
                  <a:lnTo>
                    <a:pt x="22973" y="23338"/>
                  </a:lnTo>
                  <a:lnTo>
                    <a:pt x="24243" y="22227"/>
                  </a:lnTo>
                  <a:lnTo>
                    <a:pt x="25593" y="20893"/>
                  </a:lnTo>
                  <a:lnTo>
                    <a:pt x="26990" y="19274"/>
                  </a:lnTo>
                  <a:lnTo>
                    <a:pt x="28466" y="17385"/>
                  </a:lnTo>
                  <a:lnTo>
                    <a:pt x="29991" y="15194"/>
                  </a:lnTo>
                  <a:lnTo>
                    <a:pt x="31562" y="12685"/>
                  </a:lnTo>
                  <a:lnTo>
                    <a:pt x="33182" y="9812"/>
                  </a:lnTo>
                  <a:lnTo>
                    <a:pt x="34007" y="8240"/>
                  </a:lnTo>
                  <a:lnTo>
                    <a:pt x="29927" y="1350"/>
                  </a:lnTo>
                  <a:lnTo>
                    <a:pt x="29149" y="2350"/>
                  </a:lnTo>
                  <a:lnTo>
                    <a:pt x="23846" y="8891"/>
                  </a:lnTo>
                  <a:lnTo>
                    <a:pt x="18893" y="14749"/>
                  </a:lnTo>
                  <a:lnTo>
                    <a:pt x="16115" y="17940"/>
                  </a:lnTo>
                  <a:lnTo>
                    <a:pt x="15162" y="16956"/>
                  </a:lnTo>
                  <a:lnTo>
                    <a:pt x="13352" y="14908"/>
                  </a:lnTo>
                  <a:lnTo>
                    <a:pt x="11701" y="12876"/>
                  </a:lnTo>
                  <a:lnTo>
                    <a:pt x="10272" y="10939"/>
                  </a:lnTo>
                  <a:lnTo>
                    <a:pt x="7542" y="6906"/>
                  </a:lnTo>
                  <a:lnTo>
                    <a:pt x="7050" y="6065"/>
                  </a:lnTo>
                  <a:lnTo>
                    <a:pt x="6923" y="5684"/>
                  </a:lnTo>
                  <a:lnTo>
                    <a:pt x="6542" y="3668"/>
                  </a:lnTo>
                  <a:lnTo>
                    <a:pt x="6526" y="2636"/>
                  </a:lnTo>
                  <a:lnTo>
                    <a:pt x="6653" y="2048"/>
                  </a:lnTo>
                  <a:lnTo>
                    <a:pt x="6764" y="1826"/>
                  </a:lnTo>
                  <a:lnTo>
                    <a:pt x="6605" y="1715"/>
                  </a:lnTo>
                  <a:lnTo>
                    <a:pt x="6256" y="1683"/>
                  </a:lnTo>
                  <a:lnTo>
                    <a:pt x="6081" y="1762"/>
                  </a:lnTo>
                  <a:lnTo>
                    <a:pt x="5795" y="2032"/>
                  </a:lnTo>
                  <a:lnTo>
                    <a:pt x="5446" y="2620"/>
                  </a:lnTo>
                  <a:lnTo>
                    <a:pt x="5240" y="3398"/>
                  </a:lnTo>
                  <a:lnTo>
                    <a:pt x="5224" y="3541"/>
                  </a:lnTo>
                  <a:lnTo>
                    <a:pt x="4859" y="3064"/>
                  </a:lnTo>
                  <a:lnTo>
                    <a:pt x="3144" y="1000"/>
                  </a:lnTo>
                  <a:lnTo>
                    <a:pt x="2414" y="254"/>
                  </a:lnTo>
                  <a:lnTo>
                    <a:pt x="2176" y="95"/>
                  </a:lnTo>
                  <a:lnTo>
                    <a:pt x="2064" y="64"/>
                  </a:lnTo>
                  <a:lnTo>
                    <a:pt x="2049" y="95"/>
                  </a:lnTo>
                  <a:lnTo>
                    <a:pt x="2001" y="191"/>
                  </a:lnTo>
                  <a:lnTo>
                    <a:pt x="2049" y="476"/>
                  </a:lnTo>
                  <a:lnTo>
                    <a:pt x="2271" y="1080"/>
                  </a:lnTo>
                  <a:lnTo>
                    <a:pt x="2954" y="2382"/>
                  </a:lnTo>
                  <a:lnTo>
                    <a:pt x="3112" y="2667"/>
                  </a:lnTo>
                  <a:lnTo>
                    <a:pt x="2811" y="2270"/>
                  </a:lnTo>
                  <a:lnTo>
                    <a:pt x="1477" y="667"/>
                  </a:lnTo>
                  <a:lnTo>
                    <a:pt x="921" y="111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E18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8">
              <a:extLst>
                <a:ext uri="{FF2B5EF4-FFF2-40B4-BE49-F238E27FC236}">
                  <a16:creationId xmlns:a16="http://schemas.microsoft.com/office/drawing/2014/main" id="{AE2F0C98-F835-931A-BED5-64074F73EF9D}"/>
                </a:ext>
              </a:extLst>
            </p:cNvPr>
            <p:cNvSpPr/>
            <p:nvPr/>
          </p:nvSpPr>
          <p:spPr>
            <a:xfrm flipH="1">
              <a:off x="1167017" y="1110805"/>
              <a:ext cx="1139743" cy="1227550"/>
            </a:xfrm>
            <a:custGeom>
              <a:avLst/>
              <a:gdLst/>
              <a:ahLst/>
              <a:cxnLst/>
              <a:rect l="l" t="t" r="r" b="b"/>
              <a:pathLst>
                <a:path w="49662" h="53488" extrusionOk="0">
                  <a:moveTo>
                    <a:pt x="34754" y="1"/>
                  </a:moveTo>
                  <a:lnTo>
                    <a:pt x="25815" y="540"/>
                  </a:lnTo>
                  <a:lnTo>
                    <a:pt x="25371" y="556"/>
                  </a:lnTo>
                  <a:lnTo>
                    <a:pt x="24307" y="652"/>
                  </a:lnTo>
                  <a:lnTo>
                    <a:pt x="23132" y="858"/>
                  </a:lnTo>
                  <a:lnTo>
                    <a:pt x="21989" y="1160"/>
                  </a:lnTo>
                  <a:lnTo>
                    <a:pt x="21481" y="1366"/>
                  </a:lnTo>
                  <a:lnTo>
                    <a:pt x="20783" y="1684"/>
                  </a:lnTo>
                  <a:lnTo>
                    <a:pt x="19290" y="2620"/>
                  </a:lnTo>
                  <a:lnTo>
                    <a:pt x="17671" y="3874"/>
                  </a:lnTo>
                  <a:lnTo>
                    <a:pt x="15972" y="5383"/>
                  </a:lnTo>
                  <a:lnTo>
                    <a:pt x="14210" y="7097"/>
                  </a:lnTo>
                  <a:lnTo>
                    <a:pt x="12416" y="8955"/>
                  </a:lnTo>
                  <a:lnTo>
                    <a:pt x="9749" y="11908"/>
                  </a:lnTo>
                  <a:lnTo>
                    <a:pt x="6399" y="15893"/>
                  </a:lnTo>
                  <a:lnTo>
                    <a:pt x="3510" y="19512"/>
                  </a:lnTo>
                  <a:lnTo>
                    <a:pt x="445" y="23513"/>
                  </a:lnTo>
                  <a:lnTo>
                    <a:pt x="1" y="24132"/>
                  </a:lnTo>
                  <a:lnTo>
                    <a:pt x="8384" y="35373"/>
                  </a:lnTo>
                  <a:lnTo>
                    <a:pt x="14988" y="28625"/>
                  </a:lnTo>
                  <a:lnTo>
                    <a:pt x="13480" y="53488"/>
                  </a:lnTo>
                  <a:lnTo>
                    <a:pt x="45232" y="53488"/>
                  </a:lnTo>
                  <a:lnTo>
                    <a:pt x="45232" y="32325"/>
                  </a:lnTo>
                  <a:lnTo>
                    <a:pt x="49661" y="29832"/>
                  </a:lnTo>
                  <a:lnTo>
                    <a:pt x="43501" y="5399"/>
                  </a:lnTo>
                  <a:lnTo>
                    <a:pt x="43422" y="5145"/>
                  </a:lnTo>
                  <a:lnTo>
                    <a:pt x="43184" y="4652"/>
                  </a:lnTo>
                  <a:lnTo>
                    <a:pt x="42660" y="3922"/>
                  </a:lnTo>
                  <a:lnTo>
                    <a:pt x="41676" y="3001"/>
                  </a:lnTo>
                  <a:lnTo>
                    <a:pt x="40453" y="2176"/>
                  </a:lnTo>
                  <a:lnTo>
                    <a:pt x="39104" y="1445"/>
                  </a:lnTo>
                  <a:lnTo>
                    <a:pt x="37723" y="826"/>
                  </a:lnTo>
                  <a:lnTo>
                    <a:pt x="36405" y="366"/>
                  </a:lnTo>
                  <a:lnTo>
                    <a:pt x="35230" y="80"/>
                  </a:lnTo>
                  <a:lnTo>
                    <a:pt x="34754" y="1"/>
                  </a:lnTo>
                  <a:close/>
                </a:path>
              </a:pathLst>
            </a:custGeom>
            <a:solidFill>
              <a:srgbClr val="303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8">
              <a:extLst>
                <a:ext uri="{FF2B5EF4-FFF2-40B4-BE49-F238E27FC236}">
                  <a16:creationId xmlns:a16="http://schemas.microsoft.com/office/drawing/2014/main" id="{40950C88-53C4-EE18-0E2B-71CB6C04D70B}"/>
                </a:ext>
              </a:extLst>
            </p:cNvPr>
            <p:cNvSpPr/>
            <p:nvPr/>
          </p:nvSpPr>
          <p:spPr>
            <a:xfrm flipH="1">
              <a:off x="5157876" y="232467"/>
              <a:ext cx="245556" cy="249448"/>
            </a:xfrm>
            <a:custGeom>
              <a:avLst/>
              <a:gdLst/>
              <a:ahLst/>
              <a:cxnLst/>
              <a:rect l="l" t="t" r="r" b="b"/>
              <a:pathLst>
                <a:path w="11926" h="12115" extrusionOk="0">
                  <a:moveTo>
                    <a:pt x="4165" y="0"/>
                  </a:moveTo>
                  <a:lnTo>
                    <a:pt x="3597" y="568"/>
                  </a:lnTo>
                  <a:lnTo>
                    <a:pt x="2082" y="1893"/>
                  </a:lnTo>
                  <a:lnTo>
                    <a:pt x="1325" y="2839"/>
                  </a:lnTo>
                  <a:lnTo>
                    <a:pt x="757" y="4164"/>
                  </a:lnTo>
                  <a:lnTo>
                    <a:pt x="189" y="5300"/>
                  </a:lnTo>
                  <a:lnTo>
                    <a:pt x="0" y="6815"/>
                  </a:lnTo>
                  <a:lnTo>
                    <a:pt x="0" y="7004"/>
                  </a:lnTo>
                  <a:lnTo>
                    <a:pt x="189" y="7004"/>
                  </a:lnTo>
                  <a:lnTo>
                    <a:pt x="1136" y="5679"/>
                  </a:lnTo>
                  <a:lnTo>
                    <a:pt x="2272" y="4543"/>
                  </a:lnTo>
                  <a:lnTo>
                    <a:pt x="3407" y="3786"/>
                  </a:lnTo>
                  <a:lnTo>
                    <a:pt x="4922" y="3029"/>
                  </a:lnTo>
                  <a:lnTo>
                    <a:pt x="7572" y="10979"/>
                  </a:lnTo>
                  <a:lnTo>
                    <a:pt x="8140" y="11736"/>
                  </a:lnTo>
                  <a:lnTo>
                    <a:pt x="8518" y="11926"/>
                  </a:lnTo>
                  <a:lnTo>
                    <a:pt x="8897" y="12115"/>
                  </a:lnTo>
                  <a:lnTo>
                    <a:pt x="9844" y="12115"/>
                  </a:lnTo>
                  <a:lnTo>
                    <a:pt x="10601" y="11926"/>
                  </a:lnTo>
                  <a:lnTo>
                    <a:pt x="11358" y="11358"/>
                  </a:lnTo>
                  <a:lnTo>
                    <a:pt x="11736" y="10601"/>
                  </a:lnTo>
                  <a:lnTo>
                    <a:pt x="11926" y="9654"/>
                  </a:lnTo>
                  <a:lnTo>
                    <a:pt x="11736" y="8897"/>
                  </a:lnTo>
                  <a:lnTo>
                    <a:pt x="11169" y="8140"/>
                  </a:lnTo>
                  <a:lnTo>
                    <a:pt x="10411" y="7761"/>
                  </a:lnTo>
                  <a:lnTo>
                    <a:pt x="9844" y="7572"/>
                  </a:lnTo>
                  <a:lnTo>
                    <a:pt x="9276" y="7572"/>
                  </a:lnTo>
                  <a:lnTo>
                    <a:pt x="8708" y="7761"/>
                  </a:lnTo>
                  <a:lnTo>
                    <a:pt x="8329" y="8140"/>
                  </a:lnTo>
                  <a:lnTo>
                    <a:pt x="7572" y="8708"/>
                  </a:lnTo>
                  <a:lnTo>
                    <a:pt x="7383" y="9086"/>
                  </a:lnTo>
                  <a:lnTo>
                    <a:pt x="41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8">
              <a:extLst>
                <a:ext uri="{FF2B5EF4-FFF2-40B4-BE49-F238E27FC236}">
                  <a16:creationId xmlns:a16="http://schemas.microsoft.com/office/drawing/2014/main" id="{2CE10849-646A-2DD5-2016-0C582702A76D}"/>
                </a:ext>
              </a:extLst>
            </p:cNvPr>
            <p:cNvSpPr/>
            <p:nvPr/>
          </p:nvSpPr>
          <p:spPr>
            <a:xfrm flipH="1">
              <a:off x="2276765" y="2179265"/>
              <a:ext cx="159820" cy="272859"/>
            </a:xfrm>
            <a:custGeom>
              <a:avLst/>
              <a:gdLst/>
              <a:ahLst/>
              <a:cxnLst/>
              <a:rect l="l" t="t" r="r" b="b"/>
              <a:pathLst>
                <a:path w="7762" h="13252" extrusionOk="0">
                  <a:moveTo>
                    <a:pt x="4922" y="1"/>
                  </a:moveTo>
                  <a:lnTo>
                    <a:pt x="4164" y="380"/>
                  </a:lnTo>
                  <a:lnTo>
                    <a:pt x="3407" y="947"/>
                  </a:lnTo>
                  <a:lnTo>
                    <a:pt x="3218" y="1326"/>
                  </a:lnTo>
                  <a:lnTo>
                    <a:pt x="3029" y="1894"/>
                  </a:lnTo>
                  <a:lnTo>
                    <a:pt x="3029" y="2651"/>
                  </a:lnTo>
                  <a:lnTo>
                    <a:pt x="6247" y="10601"/>
                  </a:lnTo>
                  <a:lnTo>
                    <a:pt x="4732" y="10980"/>
                  </a:lnTo>
                  <a:lnTo>
                    <a:pt x="1704" y="10980"/>
                  </a:lnTo>
                  <a:lnTo>
                    <a:pt x="189" y="10601"/>
                  </a:lnTo>
                  <a:lnTo>
                    <a:pt x="0" y="10601"/>
                  </a:lnTo>
                  <a:lnTo>
                    <a:pt x="0" y="10791"/>
                  </a:lnTo>
                  <a:lnTo>
                    <a:pt x="1136" y="11737"/>
                  </a:lnTo>
                  <a:lnTo>
                    <a:pt x="2272" y="12494"/>
                  </a:lnTo>
                  <a:lnTo>
                    <a:pt x="3597" y="12873"/>
                  </a:lnTo>
                  <a:lnTo>
                    <a:pt x="4922" y="13062"/>
                  </a:lnTo>
                  <a:lnTo>
                    <a:pt x="6815" y="13252"/>
                  </a:lnTo>
                  <a:lnTo>
                    <a:pt x="7761" y="13252"/>
                  </a:lnTo>
                  <a:lnTo>
                    <a:pt x="4354" y="4355"/>
                  </a:lnTo>
                  <a:lnTo>
                    <a:pt x="4732" y="4355"/>
                  </a:lnTo>
                  <a:lnTo>
                    <a:pt x="5490" y="4544"/>
                  </a:lnTo>
                  <a:lnTo>
                    <a:pt x="6057" y="4355"/>
                  </a:lnTo>
                  <a:lnTo>
                    <a:pt x="6436" y="4165"/>
                  </a:lnTo>
                  <a:lnTo>
                    <a:pt x="7004" y="3787"/>
                  </a:lnTo>
                  <a:lnTo>
                    <a:pt x="7383" y="3408"/>
                  </a:lnTo>
                  <a:lnTo>
                    <a:pt x="7572" y="2462"/>
                  </a:lnTo>
                  <a:lnTo>
                    <a:pt x="7572" y="1705"/>
                  </a:lnTo>
                  <a:lnTo>
                    <a:pt x="7193" y="947"/>
                  </a:lnTo>
                  <a:lnTo>
                    <a:pt x="6625" y="380"/>
                  </a:lnTo>
                  <a:lnTo>
                    <a:pt x="5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8">
              <a:extLst>
                <a:ext uri="{FF2B5EF4-FFF2-40B4-BE49-F238E27FC236}">
                  <a16:creationId xmlns:a16="http://schemas.microsoft.com/office/drawing/2014/main" id="{B9AAF1CE-EA7A-F923-E47C-67E72A91559F}"/>
                </a:ext>
              </a:extLst>
            </p:cNvPr>
            <p:cNvSpPr/>
            <p:nvPr/>
          </p:nvSpPr>
          <p:spPr>
            <a:xfrm flipH="1">
              <a:off x="5912902" y="2324558"/>
              <a:ext cx="237773" cy="311836"/>
            </a:xfrm>
            <a:custGeom>
              <a:avLst/>
              <a:gdLst/>
              <a:ahLst/>
              <a:cxnLst/>
              <a:rect l="l" t="t" r="r" b="b"/>
              <a:pathLst>
                <a:path w="11548" h="15145" extrusionOk="0">
                  <a:moveTo>
                    <a:pt x="9276" y="1"/>
                  </a:moveTo>
                  <a:lnTo>
                    <a:pt x="8330" y="190"/>
                  </a:lnTo>
                  <a:lnTo>
                    <a:pt x="7573" y="569"/>
                  </a:lnTo>
                  <a:lnTo>
                    <a:pt x="7383" y="947"/>
                  </a:lnTo>
                  <a:lnTo>
                    <a:pt x="7005" y="1326"/>
                  </a:lnTo>
                  <a:lnTo>
                    <a:pt x="7005" y="2083"/>
                  </a:lnTo>
                  <a:lnTo>
                    <a:pt x="8330" y="10034"/>
                  </a:lnTo>
                  <a:lnTo>
                    <a:pt x="1894" y="11737"/>
                  </a:lnTo>
                  <a:lnTo>
                    <a:pt x="758" y="5680"/>
                  </a:lnTo>
                  <a:lnTo>
                    <a:pt x="1137" y="5869"/>
                  </a:lnTo>
                  <a:lnTo>
                    <a:pt x="1894" y="6058"/>
                  </a:lnTo>
                  <a:lnTo>
                    <a:pt x="2462" y="6058"/>
                  </a:lnTo>
                  <a:lnTo>
                    <a:pt x="3030" y="5869"/>
                  </a:lnTo>
                  <a:lnTo>
                    <a:pt x="3598" y="5680"/>
                  </a:lnTo>
                  <a:lnTo>
                    <a:pt x="3976" y="5301"/>
                  </a:lnTo>
                  <a:lnTo>
                    <a:pt x="4544" y="4544"/>
                  </a:lnTo>
                  <a:lnTo>
                    <a:pt x="4544" y="3787"/>
                  </a:lnTo>
                  <a:lnTo>
                    <a:pt x="4355" y="2840"/>
                  </a:lnTo>
                  <a:lnTo>
                    <a:pt x="3976" y="2083"/>
                  </a:lnTo>
                  <a:lnTo>
                    <a:pt x="3219" y="1705"/>
                  </a:lnTo>
                  <a:lnTo>
                    <a:pt x="2272" y="1515"/>
                  </a:lnTo>
                  <a:lnTo>
                    <a:pt x="1515" y="1705"/>
                  </a:lnTo>
                  <a:lnTo>
                    <a:pt x="758" y="2083"/>
                  </a:lnTo>
                  <a:lnTo>
                    <a:pt x="379" y="2462"/>
                  </a:lnTo>
                  <a:lnTo>
                    <a:pt x="190" y="2840"/>
                  </a:lnTo>
                  <a:lnTo>
                    <a:pt x="1" y="3787"/>
                  </a:lnTo>
                  <a:lnTo>
                    <a:pt x="947" y="9087"/>
                  </a:lnTo>
                  <a:lnTo>
                    <a:pt x="1326" y="12494"/>
                  </a:lnTo>
                  <a:lnTo>
                    <a:pt x="1705" y="14198"/>
                  </a:lnTo>
                  <a:lnTo>
                    <a:pt x="2083" y="15145"/>
                  </a:lnTo>
                  <a:lnTo>
                    <a:pt x="6058" y="14387"/>
                  </a:lnTo>
                  <a:lnTo>
                    <a:pt x="8141" y="13819"/>
                  </a:lnTo>
                  <a:lnTo>
                    <a:pt x="9087" y="13441"/>
                  </a:lnTo>
                  <a:lnTo>
                    <a:pt x="7762" y="3976"/>
                  </a:lnTo>
                  <a:lnTo>
                    <a:pt x="8141" y="4165"/>
                  </a:lnTo>
                  <a:lnTo>
                    <a:pt x="8898" y="4355"/>
                  </a:lnTo>
                  <a:lnTo>
                    <a:pt x="9844" y="4355"/>
                  </a:lnTo>
                  <a:lnTo>
                    <a:pt x="10412" y="4165"/>
                  </a:lnTo>
                  <a:lnTo>
                    <a:pt x="10980" y="3598"/>
                  </a:lnTo>
                  <a:lnTo>
                    <a:pt x="11359" y="3030"/>
                  </a:lnTo>
                  <a:lnTo>
                    <a:pt x="11548" y="2083"/>
                  </a:lnTo>
                  <a:lnTo>
                    <a:pt x="11359" y="1326"/>
                  </a:lnTo>
                  <a:lnTo>
                    <a:pt x="10791" y="569"/>
                  </a:lnTo>
                  <a:lnTo>
                    <a:pt x="10223" y="190"/>
                  </a:lnTo>
                  <a:lnTo>
                    <a:pt x="92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8">
              <a:extLst>
                <a:ext uri="{FF2B5EF4-FFF2-40B4-BE49-F238E27FC236}">
                  <a16:creationId xmlns:a16="http://schemas.microsoft.com/office/drawing/2014/main" id="{35B41A59-FABC-DC27-5D84-3B9CF87378C3}"/>
                </a:ext>
              </a:extLst>
            </p:cNvPr>
            <p:cNvSpPr/>
            <p:nvPr/>
          </p:nvSpPr>
          <p:spPr>
            <a:xfrm flipH="1">
              <a:off x="1154087" y="216853"/>
              <a:ext cx="194905" cy="280662"/>
            </a:xfrm>
            <a:custGeom>
              <a:avLst/>
              <a:gdLst/>
              <a:ahLst/>
              <a:cxnLst/>
              <a:rect l="l" t="t" r="r" b="b"/>
              <a:pathLst>
                <a:path w="9466" h="13631" extrusionOk="0">
                  <a:moveTo>
                    <a:pt x="4165" y="1"/>
                  </a:moveTo>
                  <a:lnTo>
                    <a:pt x="4165" y="190"/>
                  </a:lnTo>
                  <a:lnTo>
                    <a:pt x="4165" y="9844"/>
                  </a:lnTo>
                  <a:lnTo>
                    <a:pt x="3786" y="9655"/>
                  </a:lnTo>
                  <a:lnTo>
                    <a:pt x="2840" y="9466"/>
                  </a:lnTo>
                  <a:lnTo>
                    <a:pt x="1326" y="9466"/>
                  </a:lnTo>
                  <a:lnTo>
                    <a:pt x="947" y="9655"/>
                  </a:lnTo>
                  <a:lnTo>
                    <a:pt x="379" y="10412"/>
                  </a:lnTo>
                  <a:lnTo>
                    <a:pt x="0" y="11169"/>
                  </a:lnTo>
                  <a:lnTo>
                    <a:pt x="190" y="11927"/>
                  </a:lnTo>
                  <a:lnTo>
                    <a:pt x="568" y="12873"/>
                  </a:lnTo>
                  <a:lnTo>
                    <a:pt x="1136" y="13441"/>
                  </a:lnTo>
                  <a:lnTo>
                    <a:pt x="1893" y="13630"/>
                  </a:lnTo>
                  <a:lnTo>
                    <a:pt x="2840" y="13630"/>
                  </a:lnTo>
                  <a:lnTo>
                    <a:pt x="3597" y="13252"/>
                  </a:lnTo>
                  <a:lnTo>
                    <a:pt x="4165" y="12873"/>
                  </a:lnTo>
                  <a:lnTo>
                    <a:pt x="4354" y="12684"/>
                  </a:lnTo>
                  <a:lnTo>
                    <a:pt x="4544" y="11737"/>
                  </a:lnTo>
                  <a:lnTo>
                    <a:pt x="4544" y="6248"/>
                  </a:lnTo>
                  <a:lnTo>
                    <a:pt x="4544" y="5112"/>
                  </a:lnTo>
                  <a:lnTo>
                    <a:pt x="5869" y="5869"/>
                  </a:lnTo>
                  <a:lnTo>
                    <a:pt x="7194" y="6437"/>
                  </a:lnTo>
                  <a:lnTo>
                    <a:pt x="8329" y="7194"/>
                  </a:lnTo>
                  <a:lnTo>
                    <a:pt x="8708" y="7573"/>
                  </a:lnTo>
                  <a:lnTo>
                    <a:pt x="9087" y="8141"/>
                  </a:lnTo>
                  <a:lnTo>
                    <a:pt x="9276" y="8330"/>
                  </a:lnTo>
                  <a:lnTo>
                    <a:pt x="9465" y="8330"/>
                  </a:lnTo>
                  <a:lnTo>
                    <a:pt x="9465" y="8141"/>
                  </a:lnTo>
                  <a:lnTo>
                    <a:pt x="9465" y="7951"/>
                  </a:lnTo>
                  <a:lnTo>
                    <a:pt x="9087" y="7005"/>
                  </a:lnTo>
                  <a:lnTo>
                    <a:pt x="8708" y="6058"/>
                  </a:lnTo>
                  <a:lnTo>
                    <a:pt x="8140" y="5301"/>
                  </a:lnTo>
                  <a:lnTo>
                    <a:pt x="7383" y="4733"/>
                  </a:lnTo>
                  <a:lnTo>
                    <a:pt x="6437" y="4355"/>
                  </a:lnTo>
                  <a:lnTo>
                    <a:pt x="4544" y="3598"/>
                  </a:lnTo>
                  <a:lnTo>
                    <a:pt x="4354" y="1894"/>
                  </a:lnTo>
                  <a:lnTo>
                    <a:pt x="4354" y="1894"/>
                  </a:lnTo>
                  <a:lnTo>
                    <a:pt x="5869" y="2462"/>
                  </a:lnTo>
                  <a:lnTo>
                    <a:pt x="7194" y="3030"/>
                  </a:lnTo>
                  <a:lnTo>
                    <a:pt x="8329" y="3976"/>
                  </a:lnTo>
                  <a:lnTo>
                    <a:pt x="8708" y="4544"/>
                  </a:lnTo>
                  <a:lnTo>
                    <a:pt x="9087" y="5112"/>
                  </a:lnTo>
                  <a:lnTo>
                    <a:pt x="9276" y="5301"/>
                  </a:lnTo>
                  <a:lnTo>
                    <a:pt x="9465" y="5112"/>
                  </a:lnTo>
                  <a:lnTo>
                    <a:pt x="8897" y="3598"/>
                  </a:lnTo>
                  <a:lnTo>
                    <a:pt x="8329" y="2462"/>
                  </a:lnTo>
                  <a:lnTo>
                    <a:pt x="7762" y="1705"/>
                  </a:lnTo>
                  <a:lnTo>
                    <a:pt x="7004" y="1137"/>
                  </a:lnTo>
                  <a:lnTo>
                    <a:pt x="6058" y="758"/>
                  </a:lnTo>
                  <a:lnTo>
                    <a:pt x="5301" y="380"/>
                  </a:lnTo>
                  <a:lnTo>
                    <a:pt x="4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8">
              <a:extLst>
                <a:ext uri="{FF2B5EF4-FFF2-40B4-BE49-F238E27FC236}">
                  <a16:creationId xmlns:a16="http://schemas.microsoft.com/office/drawing/2014/main" id="{208BCA0B-F1BB-5C1B-8ADA-694BA2400618}"/>
                </a:ext>
              </a:extLst>
            </p:cNvPr>
            <p:cNvSpPr/>
            <p:nvPr/>
          </p:nvSpPr>
          <p:spPr>
            <a:xfrm flipH="1">
              <a:off x="539509" y="3897519"/>
              <a:ext cx="237773" cy="241665"/>
            </a:xfrm>
            <a:custGeom>
              <a:avLst/>
              <a:gdLst/>
              <a:ahLst/>
              <a:cxnLst/>
              <a:rect l="l" t="t" r="r" b="b"/>
              <a:pathLst>
                <a:path w="11548" h="11737" extrusionOk="0">
                  <a:moveTo>
                    <a:pt x="8140" y="0"/>
                  </a:moveTo>
                  <a:lnTo>
                    <a:pt x="7761" y="189"/>
                  </a:lnTo>
                  <a:lnTo>
                    <a:pt x="7383" y="947"/>
                  </a:lnTo>
                  <a:lnTo>
                    <a:pt x="5111" y="5868"/>
                  </a:lnTo>
                  <a:lnTo>
                    <a:pt x="4732" y="7004"/>
                  </a:lnTo>
                  <a:lnTo>
                    <a:pt x="3786" y="5868"/>
                  </a:lnTo>
                  <a:lnTo>
                    <a:pt x="2840" y="4922"/>
                  </a:lnTo>
                  <a:lnTo>
                    <a:pt x="2082" y="3786"/>
                  </a:lnTo>
                  <a:lnTo>
                    <a:pt x="1704" y="3029"/>
                  </a:lnTo>
                  <a:lnTo>
                    <a:pt x="1704" y="2272"/>
                  </a:lnTo>
                  <a:lnTo>
                    <a:pt x="1325" y="2272"/>
                  </a:lnTo>
                  <a:lnTo>
                    <a:pt x="1325" y="2461"/>
                  </a:lnTo>
                  <a:lnTo>
                    <a:pt x="1325" y="3597"/>
                  </a:lnTo>
                  <a:lnTo>
                    <a:pt x="1325" y="4543"/>
                  </a:lnTo>
                  <a:lnTo>
                    <a:pt x="1514" y="5300"/>
                  </a:lnTo>
                  <a:lnTo>
                    <a:pt x="2082" y="6247"/>
                  </a:lnTo>
                  <a:lnTo>
                    <a:pt x="2650" y="7004"/>
                  </a:lnTo>
                  <a:lnTo>
                    <a:pt x="4165" y="8518"/>
                  </a:lnTo>
                  <a:lnTo>
                    <a:pt x="3407" y="10033"/>
                  </a:lnTo>
                  <a:lnTo>
                    <a:pt x="2461" y="9086"/>
                  </a:lnTo>
                  <a:lnTo>
                    <a:pt x="1514" y="7951"/>
                  </a:lnTo>
                  <a:lnTo>
                    <a:pt x="757" y="6625"/>
                  </a:lnTo>
                  <a:lnTo>
                    <a:pt x="568" y="5868"/>
                  </a:lnTo>
                  <a:lnTo>
                    <a:pt x="568" y="5111"/>
                  </a:lnTo>
                  <a:lnTo>
                    <a:pt x="379" y="4922"/>
                  </a:lnTo>
                  <a:lnTo>
                    <a:pt x="189" y="5111"/>
                  </a:lnTo>
                  <a:lnTo>
                    <a:pt x="0" y="6625"/>
                  </a:lnTo>
                  <a:lnTo>
                    <a:pt x="189" y="7951"/>
                  </a:lnTo>
                  <a:lnTo>
                    <a:pt x="379" y="8897"/>
                  </a:lnTo>
                  <a:lnTo>
                    <a:pt x="757" y="9654"/>
                  </a:lnTo>
                  <a:lnTo>
                    <a:pt x="1514" y="10411"/>
                  </a:lnTo>
                  <a:lnTo>
                    <a:pt x="2082" y="10979"/>
                  </a:lnTo>
                  <a:lnTo>
                    <a:pt x="2650" y="11736"/>
                  </a:lnTo>
                  <a:lnTo>
                    <a:pt x="3029" y="11736"/>
                  </a:lnTo>
                  <a:lnTo>
                    <a:pt x="7004" y="2840"/>
                  </a:lnTo>
                  <a:lnTo>
                    <a:pt x="7193" y="3218"/>
                  </a:lnTo>
                  <a:lnTo>
                    <a:pt x="7951" y="3786"/>
                  </a:lnTo>
                  <a:lnTo>
                    <a:pt x="8897" y="4165"/>
                  </a:lnTo>
                  <a:lnTo>
                    <a:pt x="9465" y="4354"/>
                  </a:lnTo>
                  <a:lnTo>
                    <a:pt x="9843" y="4354"/>
                  </a:lnTo>
                  <a:lnTo>
                    <a:pt x="10601" y="3975"/>
                  </a:lnTo>
                  <a:lnTo>
                    <a:pt x="11169" y="3218"/>
                  </a:lnTo>
                  <a:lnTo>
                    <a:pt x="11547" y="2461"/>
                  </a:lnTo>
                  <a:lnTo>
                    <a:pt x="11547" y="1704"/>
                  </a:lnTo>
                  <a:lnTo>
                    <a:pt x="10979" y="947"/>
                  </a:lnTo>
                  <a:lnTo>
                    <a:pt x="10411" y="189"/>
                  </a:lnTo>
                  <a:lnTo>
                    <a:pt x="96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8">
              <a:extLst>
                <a:ext uri="{FF2B5EF4-FFF2-40B4-BE49-F238E27FC236}">
                  <a16:creationId xmlns:a16="http://schemas.microsoft.com/office/drawing/2014/main" id="{F6433F76-C81A-8F0B-51E0-ACE55F39B18C}"/>
                </a:ext>
              </a:extLst>
            </p:cNvPr>
            <p:cNvSpPr/>
            <p:nvPr/>
          </p:nvSpPr>
          <p:spPr>
            <a:xfrm flipH="1">
              <a:off x="2422955" y="472258"/>
              <a:ext cx="194905" cy="265076"/>
            </a:xfrm>
            <a:custGeom>
              <a:avLst/>
              <a:gdLst/>
              <a:ahLst/>
              <a:cxnLst/>
              <a:rect l="l" t="t" r="r" b="b"/>
              <a:pathLst>
                <a:path w="9466" h="12874" extrusionOk="0">
                  <a:moveTo>
                    <a:pt x="5869" y="1"/>
                  </a:moveTo>
                  <a:lnTo>
                    <a:pt x="4923" y="190"/>
                  </a:lnTo>
                  <a:lnTo>
                    <a:pt x="3787" y="380"/>
                  </a:lnTo>
                  <a:lnTo>
                    <a:pt x="2272" y="947"/>
                  </a:lnTo>
                  <a:lnTo>
                    <a:pt x="2272" y="1137"/>
                  </a:lnTo>
                  <a:lnTo>
                    <a:pt x="2462" y="1326"/>
                  </a:lnTo>
                  <a:lnTo>
                    <a:pt x="3219" y="1137"/>
                  </a:lnTo>
                  <a:lnTo>
                    <a:pt x="3976" y="1137"/>
                  </a:lnTo>
                  <a:lnTo>
                    <a:pt x="5301" y="1326"/>
                  </a:lnTo>
                  <a:lnTo>
                    <a:pt x="6626" y="1894"/>
                  </a:lnTo>
                  <a:lnTo>
                    <a:pt x="7951" y="2651"/>
                  </a:lnTo>
                  <a:lnTo>
                    <a:pt x="6626" y="3787"/>
                  </a:lnTo>
                  <a:lnTo>
                    <a:pt x="4923" y="2840"/>
                  </a:lnTo>
                  <a:lnTo>
                    <a:pt x="3976" y="2462"/>
                  </a:lnTo>
                  <a:lnTo>
                    <a:pt x="3030" y="2273"/>
                  </a:lnTo>
                  <a:lnTo>
                    <a:pt x="2083" y="2273"/>
                  </a:lnTo>
                  <a:lnTo>
                    <a:pt x="1137" y="2462"/>
                  </a:lnTo>
                  <a:lnTo>
                    <a:pt x="1" y="3030"/>
                  </a:lnTo>
                  <a:lnTo>
                    <a:pt x="1" y="3219"/>
                  </a:lnTo>
                  <a:lnTo>
                    <a:pt x="190" y="3408"/>
                  </a:lnTo>
                  <a:lnTo>
                    <a:pt x="947" y="3219"/>
                  </a:lnTo>
                  <a:lnTo>
                    <a:pt x="1515" y="3219"/>
                  </a:lnTo>
                  <a:lnTo>
                    <a:pt x="2840" y="3598"/>
                  </a:lnTo>
                  <a:lnTo>
                    <a:pt x="4165" y="4165"/>
                  </a:lnTo>
                  <a:lnTo>
                    <a:pt x="5490" y="4733"/>
                  </a:lnTo>
                  <a:lnTo>
                    <a:pt x="4544" y="5491"/>
                  </a:lnTo>
                  <a:lnTo>
                    <a:pt x="569" y="9087"/>
                  </a:lnTo>
                  <a:lnTo>
                    <a:pt x="1" y="9844"/>
                  </a:lnTo>
                  <a:lnTo>
                    <a:pt x="1" y="10223"/>
                  </a:lnTo>
                  <a:lnTo>
                    <a:pt x="1" y="10791"/>
                  </a:lnTo>
                  <a:lnTo>
                    <a:pt x="379" y="11548"/>
                  </a:lnTo>
                  <a:lnTo>
                    <a:pt x="947" y="12305"/>
                  </a:lnTo>
                  <a:lnTo>
                    <a:pt x="1705" y="12684"/>
                  </a:lnTo>
                  <a:lnTo>
                    <a:pt x="2462" y="12873"/>
                  </a:lnTo>
                  <a:lnTo>
                    <a:pt x="3408" y="12494"/>
                  </a:lnTo>
                  <a:lnTo>
                    <a:pt x="3976" y="12116"/>
                  </a:lnTo>
                  <a:lnTo>
                    <a:pt x="4355" y="11359"/>
                  </a:lnTo>
                  <a:lnTo>
                    <a:pt x="4544" y="10412"/>
                  </a:lnTo>
                  <a:lnTo>
                    <a:pt x="4544" y="10034"/>
                  </a:lnTo>
                  <a:lnTo>
                    <a:pt x="4165" y="9655"/>
                  </a:lnTo>
                  <a:lnTo>
                    <a:pt x="3408" y="8898"/>
                  </a:lnTo>
                  <a:lnTo>
                    <a:pt x="2651" y="8330"/>
                  </a:lnTo>
                  <a:lnTo>
                    <a:pt x="2272" y="8141"/>
                  </a:lnTo>
                  <a:lnTo>
                    <a:pt x="9466" y="1705"/>
                  </a:lnTo>
                  <a:lnTo>
                    <a:pt x="9466" y="1515"/>
                  </a:lnTo>
                  <a:lnTo>
                    <a:pt x="9466" y="1326"/>
                  </a:lnTo>
                  <a:lnTo>
                    <a:pt x="8519" y="1137"/>
                  </a:lnTo>
                  <a:lnTo>
                    <a:pt x="7762" y="569"/>
                  </a:lnTo>
                  <a:lnTo>
                    <a:pt x="6815" y="190"/>
                  </a:lnTo>
                  <a:lnTo>
                    <a:pt x="5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8">
              <a:extLst>
                <a:ext uri="{FF2B5EF4-FFF2-40B4-BE49-F238E27FC236}">
                  <a16:creationId xmlns:a16="http://schemas.microsoft.com/office/drawing/2014/main" id="{71C4245C-F40D-DF71-2DA4-C5FF81065E4E}"/>
                </a:ext>
              </a:extLst>
            </p:cNvPr>
            <p:cNvSpPr/>
            <p:nvPr/>
          </p:nvSpPr>
          <p:spPr>
            <a:xfrm flipH="1">
              <a:off x="3661874" y="2534968"/>
              <a:ext cx="272859" cy="495004"/>
            </a:xfrm>
            <a:custGeom>
              <a:avLst/>
              <a:gdLst/>
              <a:ahLst/>
              <a:cxnLst/>
              <a:rect l="l" t="t" r="r" b="b"/>
              <a:pathLst>
                <a:path w="13252" h="24041" extrusionOk="0">
                  <a:moveTo>
                    <a:pt x="2083" y="947"/>
                  </a:moveTo>
                  <a:lnTo>
                    <a:pt x="2651" y="1325"/>
                  </a:lnTo>
                  <a:lnTo>
                    <a:pt x="3787" y="2272"/>
                  </a:lnTo>
                  <a:lnTo>
                    <a:pt x="4354" y="3218"/>
                  </a:lnTo>
                  <a:lnTo>
                    <a:pt x="4733" y="4354"/>
                  </a:lnTo>
                  <a:lnTo>
                    <a:pt x="4922" y="5301"/>
                  </a:lnTo>
                  <a:lnTo>
                    <a:pt x="4922" y="6436"/>
                  </a:lnTo>
                  <a:lnTo>
                    <a:pt x="4733" y="7572"/>
                  </a:lnTo>
                  <a:lnTo>
                    <a:pt x="3597" y="9654"/>
                  </a:lnTo>
                  <a:lnTo>
                    <a:pt x="2651" y="8329"/>
                  </a:lnTo>
                  <a:lnTo>
                    <a:pt x="1515" y="6247"/>
                  </a:lnTo>
                  <a:lnTo>
                    <a:pt x="947" y="5111"/>
                  </a:lnTo>
                  <a:lnTo>
                    <a:pt x="569" y="3976"/>
                  </a:lnTo>
                  <a:lnTo>
                    <a:pt x="569" y="2840"/>
                  </a:lnTo>
                  <a:lnTo>
                    <a:pt x="758" y="1515"/>
                  </a:lnTo>
                  <a:lnTo>
                    <a:pt x="1136" y="1136"/>
                  </a:lnTo>
                  <a:lnTo>
                    <a:pt x="1704" y="947"/>
                  </a:lnTo>
                  <a:close/>
                  <a:moveTo>
                    <a:pt x="6437" y="14008"/>
                  </a:moveTo>
                  <a:lnTo>
                    <a:pt x="7383" y="15144"/>
                  </a:lnTo>
                  <a:lnTo>
                    <a:pt x="7194" y="15523"/>
                  </a:lnTo>
                  <a:lnTo>
                    <a:pt x="6815" y="15901"/>
                  </a:lnTo>
                  <a:lnTo>
                    <a:pt x="6626" y="16469"/>
                  </a:lnTo>
                  <a:lnTo>
                    <a:pt x="6437" y="16280"/>
                  </a:lnTo>
                  <a:lnTo>
                    <a:pt x="6058" y="15712"/>
                  </a:lnTo>
                  <a:lnTo>
                    <a:pt x="6058" y="15333"/>
                  </a:lnTo>
                  <a:lnTo>
                    <a:pt x="6058" y="14955"/>
                  </a:lnTo>
                  <a:lnTo>
                    <a:pt x="6058" y="14387"/>
                  </a:lnTo>
                  <a:lnTo>
                    <a:pt x="6437" y="14008"/>
                  </a:lnTo>
                  <a:close/>
                  <a:moveTo>
                    <a:pt x="8708" y="12683"/>
                  </a:moveTo>
                  <a:lnTo>
                    <a:pt x="9844" y="13062"/>
                  </a:lnTo>
                  <a:lnTo>
                    <a:pt x="10790" y="13630"/>
                  </a:lnTo>
                  <a:lnTo>
                    <a:pt x="11358" y="14387"/>
                  </a:lnTo>
                  <a:lnTo>
                    <a:pt x="11548" y="15333"/>
                  </a:lnTo>
                  <a:lnTo>
                    <a:pt x="11737" y="16280"/>
                  </a:lnTo>
                  <a:lnTo>
                    <a:pt x="11548" y="17037"/>
                  </a:lnTo>
                  <a:lnTo>
                    <a:pt x="11169" y="17794"/>
                  </a:lnTo>
                  <a:lnTo>
                    <a:pt x="10601" y="18551"/>
                  </a:lnTo>
                  <a:lnTo>
                    <a:pt x="10033" y="17794"/>
                  </a:lnTo>
                  <a:lnTo>
                    <a:pt x="9465" y="17226"/>
                  </a:lnTo>
                  <a:lnTo>
                    <a:pt x="9844" y="16658"/>
                  </a:lnTo>
                  <a:lnTo>
                    <a:pt x="9844" y="16091"/>
                  </a:lnTo>
                  <a:lnTo>
                    <a:pt x="9655" y="15523"/>
                  </a:lnTo>
                  <a:lnTo>
                    <a:pt x="9276" y="15144"/>
                  </a:lnTo>
                  <a:lnTo>
                    <a:pt x="8708" y="14765"/>
                  </a:lnTo>
                  <a:lnTo>
                    <a:pt x="7951" y="14955"/>
                  </a:lnTo>
                  <a:lnTo>
                    <a:pt x="6815" y="13440"/>
                  </a:lnTo>
                  <a:lnTo>
                    <a:pt x="7194" y="13062"/>
                  </a:lnTo>
                  <a:lnTo>
                    <a:pt x="7762" y="12872"/>
                  </a:lnTo>
                  <a:lnTo>
                    <a:pt x="8708" y="12683"/>
                  </a:lnTo>
                  <a:close/>
                  <a:moveTo>
                    <a:pt x="4922" y="11926"/>
                  </a:moveTo>
                  <a:lnTo>
                    <a:pt x="5301" y="12494"/>
                  </a:lnTo>
                  <a:lnTo>
                    <a:pt x="4733" y="13630"/>
                  </a:lnTo>
                  <a:lnTo>
                    <a:pt x="4544" y="14198"/>
                  </a:lnTo>
                  <a:lnTo>
                    <a:pt x="4354" y="14955"/>
                  </a:lnTo>
                  <a:lnTo>
                    <a:pt x="4544" y="15712"/>
                  </a:lnTo>
                  <a:lnTo>
                    <a:pt x="4733" y="16469"/>
                  </a:lnTo>
                  <a:lnTo>
                    <a:pt x="5301" y="17037"/>
                  </a:lnTo>
                  <a:lnTo>
                    <a:pt x="5869" y="17605"/>
                  </a:lnTo>
                  <a:lnTo>
                    <a:pt x="6626" y="17983"/>
                  </a:lnTo>
                  <a:lnTo>
                    <a:pt x="8140" y="17983"/>
                  </a:lnTo>
                  <a:lnTo>
                    <a:pt x="9087" y="17605"/>
                  </a:lnTo>
                  <a:lnTo>
                    <a:pt x="10033" y="18930"/>
                  </a:lnTo>
                  <a:lnTo>
                    <a:pt x="9276" y="19309"/>
                  </a:lnTo>
                  <a:lnTo>
                    <a:pt x="8519" y="19498"/>
                  </a:lnTo>
                  <a:lnTo>
                    <a:pt x="7005" y="19498"/>
                  </a:lnTo>
                  <a:lnTo>
                    <a:pt x="5680" y="18930"/>
                  </a:lnTo>
                  <a:lnTo>
                    <a:pt x="4733" y="18362"/>
                  </a:lnTo>
                  <a:lnTo>
                    <a:pt x="4165" y="17983"/>
                  </a:lnTo>
                  <a:lnTo>
                    <a:pt x="3787" y="17416"/>
                  </a:lnTo>
                  <a:lnTo>
                    <a:pt x="3597" y="16848"/>
                  </a:lnTo>
                  <a:lnTo>
                    <a:pt x="3597" y="16091"/>
                  </a:lnTo>
                  <a:lnTo>
                    <a:pt x="3597" y="14955"/>
                  </a:lnTo>
                  <a:lnTo>
                    <a:pt x="3976" y="13630"/>
                  </a:lnTo>
                  <a:lnTo>
                    <a:pt x="4922" y="11926"/>
                  </a:lnTo>
                  <a:close/>
                  <a:moveTo>
                    <a:pt x="947" y="0"/>
                  </a:moveTo>
                  <a:lnTo>
                    <a:pt x="569" y="379"/>
                  </a:lnTo>
                  <a:lnTo>
                    <a:pt x="190" y="947"/>
                  </a:lnTo>
                  <a:lnTo>
                    <a:pt x="1" y="1704"/>
                  </a:lnTo>
                  <a:lnTo>
                    <a:pt x="1" y="2461"/>
                  </a:lnTo>
                  <a:lnTo>
                    <a:pt x="379" y="4165"/>
                  </a:lnTo>
                  <a:lnTo>
                    <a:pt x="947" y="5679"/>
                  </a:lnTo>
                  <a:lnTo>
                    <a:pt x="1515" y="7194"/>
                  </a:lnTo>
                  <a:lnTo>
                    <a:pt x="2272" y="8329"/>
                  </a:lnTo>
                  <a:lnTo>
                    <a:pt x="3408" y="10033"/>
                  </a:lnTo>
                  <a:lnTo>
                    <a:pt x="3029" y="10790"/>
                  </a:lnTo>
                  <a:lnTo>
                    <a:pt x="2461" y="12115"/>
                  </a:lnTo>
                  <a:lnTo>
                    <a:pt x="1894" y="13819"/>
                  </a:lnTo>
                  <a:lnTo>
                    <a:pt x="1704" y="14576"/>
                  </a:lnTo>
                  <a:lnTo>
                    <a:pt x="1704" y="15333"/>
                  </a:lnTo>
                  <a:lnTo>
                    <a:pt x="1894" y="16280"/>
                  </a:lnTo>
                  <a:lnTo>
                    <a:pt x="2272" y="17037"/>
                  </a:lnTo>
                  <a:lnTo>
                    <a:pt x="2840" y="17794"/>
                  </a:lnTo>
                  <a:lnTo>
                    <a:pt x="3408" y="18551"/>
                  </a:lnTo>
                  <a:lnTo>
                    <a:pt x="4165" y="19309"/>
                  </a:lnTo>
                  <a:lnTo>
                    <a:pt x="4922" y="19876"/>
                  </a:lnTo>
                  <a:lnTo>
                    <a:pt x="5680" y="20255"/>
                  </a:lnTo>
                  <a:lnTo>
                    <a:pt x="6247" y="20444"/>
                  </a:lnTo>
                  <a:lnTo>
                    <a:pt x="7762" y="20444"/>
                  </a:lnTo>
                  <a:lnTo>
                    <a:pt x="9087" y="20066"/>
                  </a:lnTo>
                  <a:lnTo>
                    <a:pt x="9844" y="19876"/>
                  </a:lnTo>
                  <a:lnTo>
                    <a:pt x="10412" y="19498"/>
                  </a:lnTo>
                  <a:lnTo>
                    <a:pt x="11169" y="20444"/>
                  </a:lnTo>
                  <a:lnTo>
                    <a:pt x="11737" y="21201"/>
                  </a:lnTo>
                  <a:lnTo>
                    <a:pt x="12305" y="22337"/>
                  </a:lnTo>
                  <a:lnTo>
                    <a:pt x="12305" y="22905"/>
                  </a:lnTo>
                  <a:lnTo>
                    <a:pt x="11926" y="22527"/>
                  </a:lnTo>
                  <a:lnTo>
                    <a:pt x="11737" y="22148"/>
                  </a:lnTo>
                  <a:lnTo>
                    <a:pt x="11169" y="22148"/>
                  </a:lnTo>
                  <a:lnTo>
                    <a:pt x="10790" y="22337"/>
                  </a:lnTo>
                  <a:lnTo>
                    <a:pt x="10412" y="22716"/>
                  </a:lnTo>
                  <a:lnTo>
                    <a:pt x="10412" y="23094"/>
                  </a:lnTo>
                  <a:lnTo>
                    <a:pt x="10412" y="23662"/>
                  </a:lnTo>
                  <a:lnTo>
                    <a:pt x="10790" y="23852"/>
                  </a:lnTo>
                  <a:lnTo>
                    <a:pt x="11169" y="23852"/>
                  </a:lnTo>
                  <a:lnTo>
                    <a:pt x="11737" y="24041"/>
                  </a:lnTo>
                  <a:lnTo>
                    <a:pt x="12116" y="23852"/>
                  </a:lnTo>
                  <a:lnTo>
                    <a:pt x="12305" y="23662"/>
                  </a:lnTo>
                  <a:lnTo>
                    <a:pt x="12683" y="23284"/>
                  </a:lnTo>
                  <a:lnTo>
                    <a:pt x="12683" y="22527"/>
                  </a:lnTo>
                  <a:lnTo>
                    <a:pt x="12305" y="21391"/>
                  </a:lnTo>
                  <a:lnTo>
                    <a:pt x="11737" y="20066"/>
                  </a:lnTo>
                  <a:lnTo>
                    <a:pt x="10980" y="19119"/>
                  </a:lnTo>
                  <a:lnTo>
                    <a:pt x="11737" y="18551"/>
                  </a:lnTo>
                  <a:lnTo>
                    <a:pt x="12494" y="17794"/>
                  </a:lnTo>
                  <a:lnTo>
                    <a:pt x="13062" y="16848"/>
                  </a:lnTo>
                  <a:lnTo>
                    <a:pt x="13251" y="15901"/>
                  </a:lnTo>
                  <a:lnTo>
                    <a:pt x="13251" y="15144"/>
                  </a:lnTo>
                  <a:lnTo>
                    <a:pt x="13062" y="14387"/>
                  </a:lnTo>
                  <a:lnTo>
                    <a:pt x="12683" y="13630"/>
                  </a:lnTo>
                  <a:lnTo>
                    <a:pt x="12305" y="12872"/>
                  </a:lnTo>
                  <a:lnTo>
                    <a:pt x="11737" y="12115"/>
                  </a:lnTo>
                  <a:lnTo>
                    <a:pt x="11169" y="11547"/>
                  </a:lnTo>
                  <a:lnTo>
                    <a:pt x="10412" y="11169"/>
                  </a:lnTo>
                  <a:lnTo>
                    <a:pt x="9655" y="10790"/>
                  </a:lnTo>
                  <a:lnTo>
                    <a:pt x="8708" y="10601"/>
                  </a:lnTo>
                  <a:lnTo>
                    <a:pt x="7572" y="10980"/>
                  </a:lnTo>
                  <a:lnTo>
                    <a:pt x="6626" y="11358"/>
                  </a:lnTo>
                  <a:lnTo>
                    <a:pt x="5680" y="12115"/>
                  </a:lnTo>
                  <a:lnTo>
                    <a:pt x="5112" y="11547"/>
                  </a:lnTo>
                  <a:lnTo>
                    <a:pt x="6058" y="9844"/>
                  </a:lnTo>
                  <a:lnTo>
                    <a:pt x="6247" y="8897"/>
                  </a:lnTo>
                  <a:lnTo>
                    <a:pt x="6437" y="7762"/>
                  </a:lnTo>
                  <a:lnTo>
                    <a:pt x="6437" y="6815"/>
                  </a:lnTo>
                  <a:lnTo>
                    <a:pt x="6247" y="5869"/>
                  </a:lnTo>
                  <a:lnTo>
                    <a:pt x="6058" y="4733"/>
                  </a:lnTo>
                  <a:lnTo>
                    <a:pt x="5680" y="3597"/>
                  </a:lnTo>
                  <a:lnTo>
                    <a:pt x="5112" y="2461"/>
                  </a:lnTo>
                  <a:lnTo>
                    <a:pt x="4354" y="1515"/>
                  </a:lnTo>
                  <a:lnTo>
                    <a:pt x="3787" y="947"/>
                  </a:lnTo>
                  <a:lnTo>
                    <a:pt x="3029" y="379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76F4795-251C-7EDA-890C-390A9EA0E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370" y="1038069"/>
            <a:ext cx="5245635" cy="311868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BÀI HỌC KẾT THÚC, CHÀO TẠM BIỆT CÁC BẠN!</a:t>
            </a:r>
          </a:p>
        </p:txBody>
      </p:sp>
      <p:pic>
        <p:nvPicPr>
          <p:cNvPr id="2" name="Google Shape;207;p3">
            <a:extLst>
              <a:ext uri="{FF2B5EF4-FFF2-40B4-BE49-F238E27FC236}">
                <a16:creationId xmlns:a16="http://schemas.microsoft.com/office/drawing/2014/main" id="{78568906-A6AF-1F04-1A94-60DE4DF70A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7728" y="45698"/>
            <a:ext cx="1124232" cy="247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39120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9FF13-0CCC-BEF3-898D-39F5F09AA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A725027-C3F1-36FE-01C2-DDDAB1DFE443}"/>
              </a:ext>
            </a:extLst>
          </p:cNvPr>
          <p:cNvGrpSpPr/>
          <p:nvPr/>
        </p:nvGrpSpPr>
        <p:grpSpPr>
          <a:xfrm>
            <a:off x="575454" y="641131"/>
            <a:ext cx="7973459" cy="3816603"/>
            <a:chOff x="1258509" y="2400343"/>
            <a:chExt cx="15544800" cy="585883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FFA5A6B-EFA1-A653-7B6E-B7E68F4AB770}"/>
                </a:ext>
              </a:extLst>
            </p:cNvPr>
            <p:cNvSpPr/>
            <p:nvPr/>
          </p:nvSpPr>
          <p:spPr>
            <a:xfrm>
              <a:off x="1258509" y="2400343"/>
              <a:ext cx="15544800" cy="5858831"/>
            </a:xfrm>
            <a:prstGeom prst="roundRect">
              <a:avLst>
                <a:gd name="adj" fmla="val 664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defRPr/>
              </a:pPr>
              <a:endParaRPr lang="en-US" sz="7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BF125C1-AE23-2459-4DCA-5D57252EE2B4}"/>
                </a:ext>
              </a:extLst>
            </p:cNvPr>
            <p:cNvSpPr txBox="1"/>
            <p:nvPr/>
          </p:nvSpPr>
          <p:spPr>
            <a:xfrm>
              <a:off x="7195813" y="4773069"/>
              <a:ext cx="3670192" cy="89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it-IT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TIẾT </a:t>
              </a:r>
              <a:r>
                <a:rPr lang="it-IT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A1371FF-EAF8-ACE2-CE50-E0AC55D65399}"/>
                </a:ext>
              </a:extLst>
            </p:cNvPr>
            <p:cNvSpPr/>
            <p:nvPr/>
          </p:nvSpPr>
          <p:spPr>
            <a:xfrm rot="21308361">
              <a:off x="5615929" y="2968873"/>
              <a:ext cx="4897004" cy="146941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defRPr/>
              </a:pPr>
              <a:endParaRPr lang="en-US" sz="22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F125C1-AE23-2459-4DCA-5D57252EE2B4}"/>
                </a:ext>
              </a:extLst>
            </p:cNvPr>
            <p:cNvSpPr txBox="1"/>
            <p:nvPr/>
          </p:nvSpPr>
          <p:spPr>
            <a:xfrm>
              <a:off x="1633209" y="6025644"/>
              <a:ext cx="14738500" cy="1661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buClrTx/>
                <a:defRPr/>
              </a:pPr>
              <a:r>
                <a:rPr lang="it-IT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 – sáng tạo</a:t>
              </a:r>
              <a:endParaRPr lang="en-US" sz="4800" b="1" i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A1371FF-EAF8-ACE2-CE50-E0AC55D65399}"/>
                </a:ext>
              </a:extLst>
            </p:cNvPr>
            <p:cNvSpPr/>
            <p:nvPr/>
          </p:nvSpPr>
          <p:spPr>
            <a:xfrm>
              <a:off x="5233225" y="2977709"/>
              <a:ext cx="4897004" cy="1469414"/>
            </a:xfrm>
            <a:prstGeom prst="ellipse">
              <a:avLst/>
            </a:prstGeom>
            <a:solidFill>
              <a:srgbClr val="EF6565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defRPr/>
              </a:pPr>
              <a:r>
                <a:rPr lang="en-US" sz="22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12</a:t>
              </a: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7A3A4ECB-099B-55F2-2A04-D40DE6608D7E}"/>
              </a:ext>
            </a:extLst>
          </p:cNvPr>
          <p:cNvSpPr/>
          <p:nvPr/>
        </p:nvSpPr>
        <p:spPr>
          <a:xfrm flipH="1">
            <a:off x="-139772" y="-121825"/>
            <a:ext cx="2557156" cy="2409678"/>
          </a:xfrm>
          <a:custGeom>
            <a:avLst/>
            <a:gdLst/>
            <a:ahLst/>
            <a:cxnLst/>
            <a:rect l="l" t="t" r="r" b="b"/>
            <a:pathLst>
              <a:path w="6819081" h="6425807">
                <a:moveTo>
                  <a:pt x="6819081" y="0"/>
                </a:moveTo>
                <a:lnTo>
                  <a:pt x="0" y="0"/>
                </a:lnTo>
                <a:lnTo>
                  <a:pt x="0" y="6425807"/>
                </a:lnTo>
                <a:lnTo>
                  <a:pt x="6819081" y="6425807"/>
                </a:lnTo>
                <a:lnTo>
                  <a:pt x="681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96E467-DEE3-627F-D168-BB99DF6C57F0}"/>
              </a:ext>
            </a:extLst>
          </p:cNvPr>
          <p:cNvSpPr/>
          <p:nvPr/>
        </p:nvSpPr>
        <p:spPr>
          <a:xfrm>
            <a:off x="-591720" y="-482101"/>
            <a:ext cx="1499665" cy="1565116"/>
          </a:xfrm>
          <a:custGeom>
            <a:avLst/>
            <a:gdLst/>
            <a:ahLst/>
            <a:cxnLst/>
            <a:rect l="l" t="t" r="r" b="b"/>
            <a:pathLst>
              <a:path w="3999107" h="4173641">
                <a:moveTo>
                  <a:pt x="0" y="0"/>
                </a:moveTo>
                <a:lnTo>
                  <a:pt x="3999107" y="0"/>
                </a:lnTo>
                <a:lnTo>
                  <a:pt x="3999107" y="4173641"/>
                </a:lnTo>
                <a:lnTo>
                  <a:pt x="0" y="4173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1F3A4E9-7B8D-0C0A-262A-97E0A9ABDED4}"/>
              </a:ext>
            </a:extLst>
          </p:cNvPr>
          <p:cNvSpPr/>
          <p:nvPr/>
        </p:nvSpPr>
        <p:spPr>
          <a:xfrm>
            <a:off x="2020666" y="-53671"/>
            <a:ext cx="793435" cy="828063"/>
          </a:xfrm>
          <a:custGeom>
            <a:avLst/>
            <a:gdLst/>
            <a:ahLst/>
            <a:cxnLst/>
            <a:rect l="l" t="t" r="r" b="b"/>
            <a:pathLst>
              <a:path w="2115825" h="2208166">
                <a:moveTo>
                  <a:pt x="0" y="0"/>
                </a:moveTo>
                <a:lnTo>
                  <a:pt x="2115825" y="0"/>
                </a:lnTo>
                <a:lnTo>
                  <a:pt x="2115825" y="2208166"/>
                </a:lnTo>
                <a:lnTo>
                  <a:pt x="0" y="2208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1FC2E2-A4FD-1722-A84F-2765AD513CFF}"/>
              </a:ext>
            </a:extLst>
          </p:cNvPr>
          <p:cNvSpPr/>
          <p:nvPr/>
        </p:nvSpPr>
        <p:spPr>
          <a:xfrm>
            <a:off x="-200073" y="1724140"/>
            <a:ext cx="1011245" cy="1055379"/>
          </a:xfrm>
          <a:custGeom>
            <a:avLst/>
            <a:gdLst/>
            <a:ahLst/>
            <a:cxnLst/>
            <a:rect l="l" t="t" r="r" b="b"/>
            <a:pathLst>
              <a:path w="2696652" h="2814342">
                <a:moveTo>
                  <a:pt x="0" y="0"/>
                </a:moveTo>
                <a:lnTo>
                  <a:pt x="2696652" y="0"/>
                </a:lnTo>
                <a:lnTo>
                  <a:pt x="2696652" y="2814342"/>
                </a:lnTo>
                <a:lnTo>
                  <a:pt x="0" y="2814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82F8B1-7314-5462-0BA1-6D1772FD31DA}"/>
              </a:ext>
            </a:extLst>
          </p:cNvPr>
          <p:cNvSpPr/>
          <p:nvPr/>
        </p:nvSpPr>
        <p:spPr>
          <a:xfrm flipV="1">
            <a:off x="6721615" y="2965421"/>
            <a:ext cx="2369849" cy="2233174"/>
          </a:xfrm>
          <a:custGeom>
            <a:avLst/>
            <a:gdLst/>
            <a:ahLst/>
            <a:cxnLst/>
            <a:rect l="l" t="t" r="r" b="b"/>
            <a:pathLst>
              <a:path w="6319597" h="5955130">
                <a:moveTo>
                  <a:pt x="0" y="5955130"/>
                </a:moveTo>
                <a:lnTo>
                  <a:pt x="6319597" y="5955130"/>
                </a:lnTo>
                <a:lnTo>
                  <a:pt x="6319597" y="0"/>
                </a:lnTo>
                <a:lnTo>
                  <a:pt x="0" y="0"/>
                </a:lnTo>
                <a:lnTo>
                  <a:pt x="0" y="595513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E37CA0A-8AEB-FB3E-E3AA-C66BA31F29ED}"/>
              </a:ext>
            </a:extLst>
          </p:cNvPr>
          <p:cNvSpPr/>
          <p:nvPr/>
        </p:nvSpPr>
        <p:spPr>
          <a:xfrm>
            <a:off x="8016380" y="2621107"/>
            <a:ext cx="1140162" cy="1189923"/>
          </a:xfrm>
          <a:custGeom>
            <a:avLst/>
            <a:gdLst/>
            <a:ahLst/>
            <a:cxnLst/>
            <a:rect l="l" t="t" r="r" b="b"/>
            <a:pathLst>
              <a:path w="3040431" h="3173126">
                <a:moveTo>
                  <a:pt x="0" y="0"/>
                </a:moveTo>
                <a:lnTo>
                  <a:pt x="3040432" y="0"/>
                </a:lnTo>
                <a:lnTo>
                  <a:pt x="3040432" y="3173125"/>
                </a:lnTo>
                <a:lnTo>
                  <a:pt x="0" y="3173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776357D-9754-A61C-66DC-DEA3D75E0C00}"/>
              </a:ext>
            </a:extLst>
          </p:cNvPr>
          <p:cNvSpPr/>
          <p:nvPr/>
        </p:nvSpPr>
        <p:spPr>
          <a:xfrm>
            <a:off x="6501112" y="4297140"/>
            <a:ext cx="975915" cy="1018507"/>
          </a:xfrm>
          <a:custGeom>
            <a:avLst/>
            <a:gdLst/>
            <a:ahLst/>
            <a:cxnLst/>
            <a:rect l="l" t="t" r="r" b="b"/>
            <a:pathLst>
              <a:path w="2602439" h="2716018">
                <a:moveTo>
                  <a:pt x="0" y="0"/>
                </a:moveTo>
                <a:lnTo>
                  <a:pt x="2602439" y="0"/>
                </a:lnTo>
                <a:lnTo>
                  <a:pt x="2602439" y="2716018"/>
                </a:lnTo>
                <a:lnTo>
                  <a:pt x="0" y="2716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A3880FE-88FF-8A3F-3208-7CA935E25B6C}"/>
              </a:ext>
            </a:extLst>
          </p:cNvPr>
          <p:cNvSpPr/>
          <p:nvPr/>
        </p:nvSpPr>
        <p:spPr>
          <a:xfrm>
            <a:off x="-16884" y="4125550"/>
            <a:ext cx="859794" cy="1050781"/>
          </a:xfrm>
          <a:custGeom>
            <a:avLst/>
            <a:gdLst/>
            <a:ahLst/>
            <a:cxnLst/>
            <a:rect l="l" t="t" r="r" b="b"/>
            <a:pathLst>
              <a:path w="2292782" h="2802082">
                <a:moveTo>
                  <a:pt x="0" y="0"/>
                </a:moveTo>
                <a:lnTo>
                  <a:pt x="2292782" y="0"/>
                </a:lnTo>
                <a:lnTo>
                  <a:pt x="2292782" y="2802082"/>
                </a:lnTo>
                <a:lnTo>
                  <a:pt x="0" y="28020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15A9FB1-4AEE-5132-D6A4-7E57535FD8A3}"/>
              </a:ext>
            </a:extLst>
          </p:cNvPr>
          <p:cNvSpPr/>
          <p:nvPr/>
        </p:nvSpPr>
        <p:spPr>
          <a:xfrm flipH="1" flipV="1">
            <a:off x="8347855" y="-107477"/>
            <a:ext cx="859794" cy="1050781"/>
          </a:xfrm>
          <a:custGeom>
            <a:avLst/>
            <a:gdLst/>
            <a:ahLst/>
            <a:cxnLst/>
            <a:rect l="l" t="t" r="r" b="b"/>
            <a:pathLst>
              <a:path w="2292782" h="2802082">
                <a:moveTo>
                  <a:pt x="2292783" y="2802082"/>
                </a:moveTo>
                <a:lnTo>
                  <a:pt x="0" y="2802082"/>
                </a:lnTo>
                <a:lnTo>
                  <a:pt x="0" y="0"/>
                </a:lnTo>
                <a:lnTo>
                  <a:pt x="2292783" y="0"/>
                </a:lnTo>
                <a:lnTo>
                  <a:pt x="2292783" y="280208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29D4EB5-C12F-EAEA-1E6D-92ED73211FF2}"/>
              </a:ext>
            </a:extLst>
          </p:cNvPr>
          <p:cNvSpPr/>
          <p:nvPr/>
        </p:nvSpPr>
        <p:spPr>
          <a:xfrm>
            <a:off x="8229600" y="436191"/>
            <a:ext cx="502001" cy="428069"/>
          </a:xfrm>
          <a:custGeom>
            <a:avLst/>
            <a:gdLst/>
            <a:ahLst/>
            <a:cxnLst/>
            <a:rect l="l" t="t" r="r" b="b"/>
            <a:pathLst>
              <a:path w="1098245" h="936503">
                <a:moveTo>
                  <a:pt x="0" y="0"/>
                </a:moveTo>
                <a:lnTo>
                  <a:pt x="1098245" y="0"/>
                </a:lnTo>
                <a:lnTo>
                  <a:pt x="1098245" y="936503"/>
                </a:lnTo>
                <a:lnTo>
                  <a:pt x="0" y="93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70761DB-9F88-7F26-6941-A7605A472525}"/>
              </a:ext>
            </a:extLst>
          </p:cNvPr>
          <p:cNvSpPr/>
          <p:nvPr/>
        </p:nvSpPr>
        <p:spPr>
          <a:xfrm>
            <a:off x="499592" y="3972298"/>
            <a:ext cx="624037" cy="532134"/>
          </a:xfrm>
          <a:custGeom>
            <a:avLst/>
            <a:gdLst/>
            <a:ahLst/>
            <a:cxnLst/>
            <a:rect l="l" t="t" r="r" b="b"/>
            <a:pathLst>
              <a:path w="1664098" h="1419022">
                <a:moveTo>
                  <a:pt x="0" y="0"/>
                </a:moveTo>
                <a:lnTo>
                  <a:pt x="1664098" y="0"/>
                </a:lnTo>
                <a:lnTo>
                  <a:pt x="1664098" y="1419022"/>
                </a:lnTo>
                <a:lnTo>
                  <a:pt x="0" y="1419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97CD6-2027-8BAF-A1BA-5291874DC52E}"/>
              </a:ext>
            </a:extLst>
          </p:cNvPr>
          <p:cNvSpPr txBox="1"/>
          <p:nvPr/>
        </p:nvSpPr>
        <p:spPr>
          <a:xfrm>
            <a:off x="3249502" y="93743"/>
            <a:ext cx="5078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GB" sz="24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Thứ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Ba,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ngày</a:t>
            </a:r>
            <a:r>
              <a:rPr lang="en-GB" sz="2400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en-GB" sz="2400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tháng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3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năm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2026</a:t>
            </a:r>
            <a:endParaRPr lang="en-US" sz="2400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B38AF2-5D34-BB59-2CFE-628DC2DF7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0993" y="437702"/>
            <a:ext cx="3279228" cy="19446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Thực hiện đoạn 1 bài </a:t>
            </a:r>
            <a:r>
              <a:rPr lang="vi-VN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 cười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hình thức hát đuổi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76F5B-BB19-6B81-2CF6-72A6240DA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C2955B6-C4E0-F932-FDF0-43621A1FDD4E}"/>
              </a:ext>
            </a:extLst>
          </p:cNvPr>
          <p:cNvGrpSpPr/>
          <p:nvPr/>
        </p:nvGrpSpPr>
        <p:grpSpPr>
          <a:xfrm>
            <a:off x="5580993" y="2682108"/>
            <a:ext cx="3279228" cy="1643476"/>
            <a:chOff x="7664753" y="-81235"/>
            <a:chExt cx="3279228" cy="164347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8ED03B-4E07-97F1-A9B5-7E090AB0AC6E}"/>
                </a:ext>
              </a:extLst>
            </p:cNvPr>
            <p:cNvSpPr/>
            <p:nvPr/>
          </p:nvSpPr>
          <p:spPr>
            <a:xfrm>
              <a:off x="7664753" y="-81235"/>
              <a:ext cx="3279228" cy="58135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3C9961-616F-EFE2-E85C-F403101E4CA2}"/>
                </a:ext>
              </a:extLst>
            </p:cNvPr>
            <p:cNvSpPr txBox="1"/>
            <p:nvPr/>
          </p:nvSpPr>
          <p:spPr>
            <a:xfrm>
              <a:off x="8078598" y="603581"/>
              <a:ext cx="2451538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b="1" i="1" dirty="0"/>
                <a:t>Nhóm 1: </a:t>
              </a:r>
              <a:r>
                <a:rPr lang="vi-VN" sz="2000" dirty="0"/>
                <a:t>Bè 1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b="1" i="1" dirty="0"/>
                <a:t>Nhóm 2:</a:t>
              </a:r>
              <a:r>
                <a:rPr lang="vi-VN" sz="2000" dirty="0"/>
                <a:t> Bè 2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7CED3-35B6-ABAB-E854-E05A67614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158" y="423190"/>
            <a:ext cx="7909684" cy="10761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2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diễn bài </a:t>
            </a:r>
            <a:r>
              <a:rPr lang="vi-VN" sz="2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Deck</a:t>
            </a:r>
            <a:r>
              <a:rPr lang="vi-VN" sz="2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vi-VN" sz="2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Halls</a:t>
            </a:r>
            <a:r>
              <a:rPr lang="vi-VN" sz="2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kèn phím ở những quãng 8 khác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 hoặc bài </a:t>
            </a:r>
            <a:r>
              <a:rPr lang="vi-VN" sz="2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lang="vi-VN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lang="vi-VN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recorder</a:t>
            </a:r>
            <a:endParaRPr lang="vi-VN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1F19A8-A95E-B93C-F0BB-D77BD571BBB0}"/>
              </a:ext>
            </a:extLst>
          </p:cNvPr>
          <p:cNvGrpSpPr/>
          <p:nvPr/>
        </p:nvGrpSpPr>
        <p:grpSpPr>
          <a:xfrm>
            <a:off x="723270" y="1907628"/>
            <a:ext cx="2654372" cy="2652734"/>
            <a:chOff x="478305" y="1473601"/>
            <a:chExt cx="2125430" cy="28435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A15138F-1956-D598-C654-342001088A13}"/>
                </a:ext>
              </a:extLst>
            </p:cNvPr>
            <p:cNvSpPr/>
            <p:nvPr/>
          </p:nvSpPr>
          <p:spPr>
            <a:xfrm>
              <a:off x="478305" y="1473601"/>
              <a:ext cx="2049517" cy="2709463"/>
            </a:xfrm>
            <a:prstGeom prst="roundRect">
              <a:avLst>
                <a:gd name="adj" fmla="val 8975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496CF44-B15B-8979-18D2-AF808E6D77B5}"/>
                </a:ext>
              </a:extLst>
            </p:cNvPr>
            <p:cNvSpPr/>
            <p:nvPr/>
          </p:nvSpPr>
          <p:spPr>
            <a:xfrm>
              <a:off x="554218" y="1607643"/>
              <a:ext cx="2049517" cy="2709463"/>
            </a:xfrm>
            <a:prstGeom prst="roundRect">
              <a:avLst>
                <a:gd name="adj" fmla="val 8975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Biểu diễn bài </a:t>
              </a:r>
              <a:r>
                <a:rPr lang="vi-VN" sz="20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Deck</a:t>
              </a:r>
              <a:r>
                <a:rPr lang="vi-VN" sz="20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</a:t>
              </a:r>
              <a:r>
                <a:rPr lang="vi-VN" sz="20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</a:t>
              </a:r>
              <a:r>
                <a:rPr lang="vi-VN" sz="20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kèn phím ở những quãng 8 khác nhau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D5EAA4-8790-0B53-A47C-91D38D55758B}"/>
              </a:ext>
            </a:extLst>
          </p:cNvPr>
          <p:cNvSpPr/>
          <p:nvPr/>
        </p:nvSpPr>
        <p:spPr>
          <a:xfrm>
            <a:off x="3944352" y="3773431"/>
            <a:ext cx="1865243" cy="5620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B4DF5A-413E-E003-AF9B-930DDB9E3A29}"/>
              </a:ext>
            </a:extLst>
          </p:cNvPr>
          <p:cNvGrpSpPr/>
          <p:nvPr/>
        </p:nvGrpSpPr>
        <p:grpSpPr>
          <a:xfrm>
            <a:off x="3930346" y="2220034"/>
            <a:ext cx="1879250" cy="1553396"/>
            <a:chOff x="1482717" y="2822031"/>
            <a:chExt cx="1982835" cy="1355687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4658CBD-F82C-DEA4-B405-902BEFE1ABEF}"/>
                </a:ext>
              </a:extLst>
            </p:cNvPr>
            <p:cNvSpPr/>
            <p:nvPr/>
          </p:nvSpPr>
          <p:spPr>
            <a:xfrm rot="16200000">
              <a:off x="1796291" y="2508457"/>
              <a:ext cx="1355687" cy="1982835"/>
            </a:xfrm>
            <a:custGeom>
              <a:avLst/>
              <a:gdLst/>
              <a:ahLst/>
              <a:cxnLst/>
              <a:rect l="l" t="t" r="r" b="b"/>
              <a:pathLst>
                <a:path w="8477691" h="4965700">
                  <a:moveTo>
                    <a:pt x="8477691" y="0"/>
                  </a:moveTo>
                  <a:lnTo>
                    <a:pt x="8477691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847769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44D35"/>
              </a:solidFill>
            </a:ln>
          </p:spPr>
          <p:txBody>
            <a:bodyPr anchor="ctr"/>
            <a:lstStyle/>
            <a:p>
              <a:pPr defTabSz="457200">
                <a:buClrTx/>
              </a:pPr>
              <a:endParaRPr lang="en-US" sz="900" kern="1200">
                <a:solidFill>
                  <a:schemeClr val="accent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266699-556A-EDA9-3B76-8158D6EDA677}"/>
                </a:ext>
              </a:extLst>
            </p:cNvPr>
            <p:cNvSpPr txBox="1"/>
            <p:nvPr/>
          </p:nvSpPr>
          <p:spPr>
            <a:xfrm>
              <a:off x="1596190" y="3021568"/>
              <a:ext cx="1769893" cy="8366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kèn phím I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5626E0-8FE3-87C5-04C3-A088819BD1A5}"/>
              </a:ext>
            </a:extLst>
          </p:cNvPr>
          <p:cNvSpPr/>
          <p:nvPr/>
        </p:nvSpPr>
        <p:spPr>
          <a:xfrm>
            <a:off x="6390311" y="3773431"/>
            <a:ext cx="1865243" cy="5620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BEB974-DCB3-D700-8B2F-6BF5EB8CE7A9}"/>
              </a:ext>
            </a:extLst>
          </p:cNvPr>
          <p:cNvGrpSpPr/>
          <p:nvPr/>
        </p:nvGrpSpPr>
        <p:grpSpPr>
          <a:xfrm>
            <a:off x="6376305" y="2220034"/>
            <a:ext cx="1879250" cy="1553396"/>
            <a:chOff x="1482717" y="2822031"/>
            <a:chExt cx="1982835" cy="1355687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D6D5A57-268B-A0FA-5DF9-C8A35D538DF2}"/>
                </a:ext>
              </a:extLst>
            </p:cNvPr>
            <p:cNvSpPr/>
            <p:nvPr/>
          </p:nvSpPr>
          <p:spPr>
            <a:xfrm rot="16200000">
              <a:off x="1796291" y="2508457"/>
              <a:ext cx="1355687" cy="1982835"/>
            </a:xfrm>
            <a:custGeom>
              <a:avLst/>
              <a:gdLst/>
              <a:ahLst/>
              <a:cxnLst/>
              <a:rect l="l" t="t" r="r" b="b"/>
              <a:pathLst>
                <a:path w="8477691" h="4965700">
                  <a:moveTo>
                    <a:pt x="8477691" y="0"/>
                  </a:moveTo>
                  <a:lnTo>
                    <a:pt x="8477691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847769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44D35"/>
              </a:solidFill>
            </a:ln>
          </p:spPr>
          <p:txBody>
            <a:bodyPr anchor="ctr"/>
            <a:lstStyle/>
            <a:p>
              <a:pPr defTabSz="457200">
                <a:buClrTx/>
              </a:pPr>
              <a:endParaRPr lang="en-US" sz="900" kern="1200">
                <a:solidFill>
                  <a:schemeClr val="accent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CEAE5-9786-C318-6AE2-D0492159F253}"/>
                </a:ext>
              </a:extLst>
            </p:cNvPr>
            <p:cNvSpPr txBox="1"/>
            <p:nvPr/>
          </p:nvSpPr>
          <p:spPr>
            <a:xfrm>
              <a:off x="1596190" y="3021568"/>
              <a:ext cx="1769893" cy="8366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kèn phím II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7303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30C626-79F9-D73E-6442-6E9661C59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100" y="648089"/>
            <a:ext cx="6175800" cy="739346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13621-ACA9-A52D-8C74-989D49C1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6514" y="1948787"/>
            <a:ext cx="2687535" cy="318995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4162FD-4908-2946-E8E5-D3C518C53870}"/>
              </a:ext>
            </a:extLst>
          </p:cNvPr>
          <p:cNvSpPr/>
          <p:nvPr/>
        </p:nvSpPr>
        <p:spPr>
          <a:xfrm>
            <a:off x="4050350" y="1638564"/>
            <a:ext cx="4022981" cy="620446"/>
          </a:xfrm>
          <a:prstGeom prst="roundRect">
            <a:avLst>
              <a:gd name="adj" fmla="val 28510"/>
            </a:avLst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68026-A676-DD93-64ED-47DEBD63F56F}"/>
              </a:ext>
            </a:extLst>
          </p:cNvPr>
          <p:cNvSpPr/>
          <p:nvPr/>
        </p:nvSpPr>
        <p:spPr>
          <a:xfrm>
            <a:off x="4050350" y="2510139"/>
            <a:ext cx="4022981" cy="1799332"/>
          </a:xfrm>
          <a:prstGeom prst="roundRect">
            <a:avLst>
              <a:gd name="adj" fmla="val 10441"/>
            </a:avLst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fr-FR" sz="2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  <a:endParaRPr lang="vi-VN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677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4074AC-D29D-DEC9-DA75-EDE510B9C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5152" y="587100"/>
            <a:ext cx="5533696" cy="1391472"/>
          </a:xfrm>
        </p:spPr>
        <p:txBody>
          <a:bodyPr/>
          <a:lstStyle/>
          <a:p>
            <a:r>
              <a:rPr lang="vi-VN" sz="7200" dirty="0">
                <a:latin typeface="Bahnschrift SemiBold" panose="020B0502040204020203" pitchFamily="34" charset="0"/>
              </a:rPr>
              <a:t>BIỂU DIỄN</a:t>
            </a:r>
          </a:p>
        </p:txBody>
      </p:sp>
      <p:pic>
        <p:nvPicPr>
          <p:cNvPr id="4" name="yt1s.com - KARAOKE NỤ CƯỜI  SGK ÂM NHẠC LỚP 9  BEAT CHUẨN">
            <a:hlinkClick r:id="" action="ppaction://media"/>
            <a:extLst>
              <a:ext uri="{FF2B5EF4-FFF2-40B4-BE49-F238E27FC236}">
                <a16:creationId xmlns:a16="http://schemas.microsoft.com/office/drawing/2014/main" id="{A9CDB843-5201-E6EE-2D80-A20C91098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84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38" y="208544"/>
            <a:ext cx="480855" cy="48085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E592B2A-1D15-526A-930F-2F6A1665B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640" y="2287569"/>
            <a:ext cx="6254720" cy="262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1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778A6D-EF3C-C31F-8834-8711036F5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100" y="492507"/>
            <a:ext cx="6175800" cy="538500"/>
          </a:xfrm>
        </p:spPr>
        <p:txBody>
          <a:bodyPr/>
          <a:lstStyle/>
          <a:p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Hát cả bài </a:t>
            </a:r>
            <a:r>
              <a:rPr lang="vi-VN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Nụ cười 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theo nhóm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66B0C4-E9DF-5AE7-1552-D740CD571E9F}"/>
              </a:ext>
            </a:extLst>
          </p:cNvPr>
          <p:cNvGrpSpPr/>
          <p:nvPr/>
        </p:nvGrpSpPr>
        <p:grpSpPr>
          <a:xfrm>
            <a:off x="1187997" y="1137555"/>
            <a:ext cx="6911668" cy="2212369"/>
            <a:chOff x="5198063" y="1041284"/>
            <a:chExt cx="6911668" cy="22123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17FF9-E1B6-7524-8124-DDF4BB99AEA6}"/>
                </a:ext>
              </a:extLst>
            </p:cNvPr>
            <p:cNvSpPr/>
            <p:nvPr/>
          </p:nvSpPr>
          <p:spPr>
            <a:xfrm>
              <a:off x="6973982" y="1041284"/>
              <a:ext cx="3216168" cy="53846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thực hiện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CDA471-8CBF-6747-14BC-A837A577EDB9}"/>
                </a:ext>
              </a:extLst>
            </p:cNvPr>
            <p:cNvSpPr txBox="1"/>
            <p:nvPr/>
          </p:nvSpPr>
          <p:spPr>
            <a:xfrm>
              <a:off x="5198063" y="1833327"/>
              <a:ext cx="3015286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b="1" i="1" dirty="0"/>
                <a:t>Lần 1: </a:t>
              </a:r>
            </a:p>
            <a:p>
              <a:pPr lvl="0" algn="just">
                <a:lnSpc>
                  <a:spcPct val="150000"/>
                </a:lnSpc>
              </a:pPr>
              <a:r>
                <a:rPr lang="vi-VN" sz="2000" dirty="0"/>
                <a:t>- Đoạn 1 hát nối tiếp.</a:t>
              </a:r>
            </a:p>
            <a:p>
              <a:pPr lvl="0" algn="just">
                <a:lnSpc>
                  <a:spcPct val="150000"/>
                </a:lnSpc>
              </a:pPr>
              <a:r>
                <a:rPr lang="vi-VN" sz="2000" dirty="0"/>
                <a:t>- Đoạn 2 hát hòa giọng.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BC988-221F-078B-7565-8E4911C1F1A6}"/>
                </a:ext>
              </a:extLst>
            </p:cNvPr>
            <p:cNvSpPr txBox="1"/>
            <p:nvPr/>
          </p:nvSpPr>
          <p:spPr>
            <a:xfrm>
              <a:off x="8950784" y="1833328"/>
              <a:ext cx="3158947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b="1" i="1" dirty="0"/>
                <a:t>Lần 2: </a:t>
              </a:r>
            </a:p>
            <a:p>
              <a:pPr marL="342900" lvl="0" indent="-342900" algn="just">
                <a:lnSpc>
                  <a:spcPct val="150000"/>
                </a:lnSpc>
                <a:buFontTx/>
                <a:buChar char="-"/>
              </a:pPr>
              <a:r>
                <a:rPr lang="vi-VN" sz="2000" dirty="0"/>
                <a:t>Đoạn 1 hát đuổi.</a:t>
              </a:r>
            </a:p>
            <a:p>
              <a:pPr marL="342900" lvl="0" indent="-342900" algn="just">
                <a:lnSpc>
                  <a:spcPct val="150000"/>
                </a:lnSpc>
                <a:buFontTx/>
                <a:buChar char="-"/>
              </a:pPr>
              <a:r>
                <a:rPr lang="vi-VN" sz="2000" dirty="0"/>
                <a:t>Đoạn 2 hát hòa giọng.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93421A-2365-466F-5E10-5FA91677EFA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572000" y="1676021"/>
            <a:ext cx="0" cy="1673903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8">
            <a:extLst>
              <a:ext uri="{FF2B5EF4-FFF2-40B4-BE49-F238E27FC236}">
                <a16:creationId xmlns:a16="http://schemas.microsoft.com/office/drawing/2014/main" id="{588CD407-5932-B612-6115-3F70DA1C8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29671" y="3603500"/>
            <a:ext cx="4084657" cy="156238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4074AC-D29D-DEC9-DA75-EDE510B9C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5152" y="587100"/>
            <a:ext cx="5533696" cy="1391472"/>
          </a:xfrm>
        </p:spPr>
        <p:txBody>
          <a:bodyPr/>
          <a:lstStyle/>
          <a:p>
            <a:r>
              <a:rPr lang="vi-VN" sz="7200" dirty="0">
                <a:latin typeface="Bahnschrift SemiBold" panose="020B0502040204020203" pitchFamily="34" charset="0"/>
              </a:rPr>
              <a:t>BIỂU DIỄN</a:t>
            </a:r>
          </a:p>
        </p:txBody>
      </p:sp>
      <p:pic>
        <p:nvPicPr>
          <p:cNvPr id="4" name="yt1s.com - KARAOKE NỤ CƯỜI  SGK ÂM NHẠC LỚP 9  BEAT CHUẨN">
            <a:hlinkClick r:id="" action="ppaction://media"/>
            <a:extLst>
              <a:ext uri="{FF2B5EF4-FFF2-40B4-BE49-F238E27FC236}">
                <a16:creationId xmlns:a16="http://schemas.microsoft.com/office/drawing/2014/main" id="{A9CDB843-5201-E6EE-2D80-A20C91098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84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38" y="208544"/>
            <a:ext cx="480855" cy="48085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E592B2A-1D15-526A-930F-2F6A1665B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640" y="2287569"/>
            <a:ext cx="6254720" cy="2626982"/>
          </a:xfrm>
          <a:prstGeom prst="rect">
            <a:avLst/>
          </a:prstGeom>
        </p:spPr>
      </p:pic>
      <p:pic>
        <p:nvPicPr>
          <p:cNvPr id="2" name="Google Shape;207;p3">
            <a:extLst>
              <a:ext uri="{FF2B5EF4-FFF2-40B4-BE49-F238E27FC236}">
                <a16:creationId xmlns:a16="http://schemas.microsoft.com/office/drawing/2014/main" id="{0F562F2F-010C-A5DA-35B3-9363A5F68D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57728" y="45698"/>
            <a:ext cx="1124232" cy="247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7CED3-35B6-ABAB-E854-E05A67614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158" y="423190"/>
            <a:ext cx="7909684" cy="10761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2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diễn bài </a:t>
            </a:r>
            <a:r>
              <a:rPr lang="vi-VN" sz="2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Deck</a:t>
            </a:r>
            <a:r>
              <a:rPr lang="vi-VN" sz="2200" b="1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vi-VN" sz="2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Halls</a:t>
            </a:r>
            <a:r>
              <a:rPr lang="vi-VN" sz="2200" b="1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kèn phím ở những quãng 8 khác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 hoặc bài </a:t>
            </a:r>
            <a:r>
              <a:rPr lang="vi-VN" sz="22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lang="vi-VN" sz="2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lang="vi-VN" sz="2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recorder</a:t>
            </a:r>
            <a:endParaRPr lang="vi-VN" sz="2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1F19A8-A95E-B93C-F0BB-D77BD571BBB0}"/>
              </a:ext>
            </a:extLst>
          </p:cNvPr>
          <p:cNvGrpSpPr/>
          <p:nvPr/>
        </p:nvGrpSpPr>
        <p:grpSpPr>
          <a:xfrm>
            <a:off x="723270" y="1907628"/>
            <a:ext cx="2654372" cy="2652734"/>
            <a:chOff x="478305" y="1473601"/>
            <a:chExt cx="2125430" cy="28435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A15138F-1956-D598-C654-342001088A13}"/>
                </a:ext>
              </a:extLst>
            </p:cNvPr>
            <p:cNvSpPr/>
            <p:nvPr/>
          </p:nvSpPr>
          <p:spPr>
            <a:xfrm>
              <a:off x="478305" y="1473601"/>
              <a:ext cx="2049517" cy="2709463"/>
            </a:xfrm>
            <a:prstGeom prst="roundRect">
              <a:avLst>
                <a:gd name="adj" fmla="val 8975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496CF44-B15B-8979-18D2-AF808E6D77B5}"/>
                </a:ext>
              </a:extLst>
            </p:cNvPr>
            <p:cNvSpPr/>
            <p:nvPr/>
          </p:nvSpPr>
          <p:spPr>
            <a:xfrm>
              <a:off x="554218" y="1607643"/>
              <a:ext cx="2049517" cy="2709463"/>
            </a:xfrm>
            <a:prstGeom prst="roundRect">
              <a:avLst>
                <a:gd name="adj" fmla="val 8975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Biểu diễn bài </a:t>
              </a:r>
              <a:r>
                <a:rPr lang="vi-VN" sz="20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Deck</a:t>
              </a:r>
              <a:r>
                <a:rPr lang="vi-VN" sz="20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</a:t>
              </a:r>
              <a:r>
                <a:rPr lang="vi-VN" sz="2000" i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</a:t>
              </a:r>
              <a:r>
                <a:rPr lang="vi-VN" sz="2000" i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kèn phím ở những quãng 8 khác nhau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D5EAA4-8790-0B53-A47C-91D38D55758B}"/>
              </a:ext>
            </a:extLst>
          </p:cNvPr>
          <p:cNvSpPr/>
          <p:nvPr/>
        </p:nvSpPr>
        <p:spPr>
          <a:xfrm>
            <a:off x="3944352" y="3773431"/>
            <a:ext cx="1865243" cy="5620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B4DF5A-413E-E003-AF9B-930DDB9E3A29}"/>
              </a:ext>
            </a:extLst>
          </p:cNvPr>
          <p:cNvGrpSpPr/>
          <p:nvPr/>
        </p:nvGrpSpPr>
        <p:grpSpPr>
          <a:xfrm>
            <a:off x="3930346" y="2220034"/>
            <a:ext cx="1879250" cy="1553396"/>
            <a:chOff x="1482717" y="2822031"/>
            <a:chExt cx="1982835" cy="1355687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4658CBD-F82C-DEA4-B405-902BEFE1ABEF}"/>
                </a:ext>
              </a:extLst>
            </p:cNvPr>
            <p:cNvSpPr/>
            <p:nvPr/>
          </p:nvSpPr>
          <p:spPr>
            <a:xfrm rot="16200000">
              <a:off x="1796291" y="2508457"/>
              <a:ext cx="1355687" cy="1982835"/>
            </a:xfrm>
            <a:custGeom>
              <a:avLst/>
              <a:gdLst/>
              <a:ahLst/>
              <a:cxnLst/>
              <a:rect l="l" t="t" r="r" b="b"/>
              <a:pathLst>
                <a:path w="8477691" h="4965700">
                  <a:moveTo>
                    <a:pt x="8477691" y="0"/>
                  </a:moveTo>
                  <a:lnTo>
                    <a:pt x="8477691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847769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44D35"/>
              </a:solidFill>
            </a:ln>
          </p:spPr>
          <p:txBody>
            <a:bodyPr anchor="ctr"/>
            <a:lstStyle/>
            <a:p>
              <a:pPr defTabSz="457200">
                <a:buClrTx/>
              </a:pPr>
              <a:endParaRPr lang="en-US" sz="900" kern="1200">
                <a:solidFill>
                  <a:schemeClr val="accent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266699-556A-EDA9-3B76-8158D6EDA677}"/>
                </a:ext>
              </a:extLst>
            </p:cNvPr>
            <p:cNvSpPr txBox="1"/>
            <p:nvPr/>
          </p:nvSpPr>
          <p:spPr>
            <a:xfrm>
              <a:off x="1596190" y="3021568"/>
              <a:ext cx="1769893" cy="8366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kèn phím I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5626E0-8FE3-87C5-04C3-A088819BD1A5}"/>
              </a:ext>
            </a:extLst>
          </p:cNvPr>
          <p:cNvSpPr/>
          <p:nvPr/>
        </p:nvSpPr>
        <p:spPr>
          <a:xfrm>
            <a:off x="6390311" y="3773431"/>
            <a:ext cx="1865243" cy="5620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BEB974-DCB3-D700-8B2F-6BF5EB8CE7A9}"/>
              </a:ext>
            </a:extLst>
          </p:cNvPr>
          <p:cNvGrpSpPr/>
          <p:nvPr/>
        </p:nvGrpSpPr>
        <p:grpSpPr>
          <a:xfrm>
            <a:off x="6376305" y="2220034"/>
            <a:ext cx="1879250" cy="1553396"/>
            <a:chOff x="1482717" y="2822031"/>
            <a:chExt cx="1982835" cy="1355687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D6D5A57-268B-A0FA-5DF9-C8A35D538DF2}"/>
                </a:ext>
              </a:extLst>
            </p:cNvPr>
            <p:cNvSpPr/>
            <p:nvPr/>
          </p:nvSpPr>
          <p:spPr>
            <a:xfrm rot="16200000">
              <a:off x="1796291" y="2508457"/>
              <a:ext cx="1355687" cy="1982835"/>
            </a:xfrm>
            <a:custGeom>
              <a:avLst/>
              <a:gdLst/>
              <a:ahLst/>
              <a:cxnLst/>
              <a:rect l="l" t="t" r="r" b="b"/>
              <a:pathLst>
                <a:path w="8477691" h="4965700">
                  <a:moveTo>
                    <a:pt x="8477691" y="0"/>
                  </a:moveTo>
                  <a:lnTo>
                    <a:pt x="8477691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847769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44D35"/>
              </a:solidFill>
            </a:ln>
          </p:spPr>
          <p:txBody>
            <a:bodyPr anchor="ctr"/>
            <a:lstStyle/>
            <a:p>
              <a:pPr defTabSz="457200">
                <a:buClrTx/>
              </a:pPr>
              <a:endParaRPr lang="en-US" sz="900" kern="1200">
                <a:solidFill>
                  <a:schemeClr val="accent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CEAE5-9786-C318-6AE2-D0492159F253}"/>
                </a:ext>
              </a:extLst>
            </p:cNvPr>
            <p:cNvSpPr txBox="1"/>
            <p:nvPr/>
          </p:nvSpPr>
          <p:spPr>
            <a:xfrm>
              <a:off x="1596190" y="3021568"/>
              <a:ext cx="1769893" cy="8366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kèn phím II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9" grpId="0" animBg="1"/>
    </p:bldLst>
  </p:timing>
</p:sld>
</file>

<file path=ppt/theme/theme1.xml><?xml version="1.0" encoding="utf-8"?>
<a:theme xmlns:a="http://schemas.openxmlformats.org/drawingml/2006/main" name="A Lecture on Music Infographics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03796"/>
      </a:accent1>
      <a:accent2>
        <a:srgbClr val="FFFCEC"/>
      </a:accent2>
      <a:accent3>
        <a:srgbClr val="F4F0DB"/>
      </a:accent3>
      <a:accent4>
        <a:srgbClr val="EEC52D"/>
      </a:accent4>
      <a:accent5>
        <a:srgbClr val="E18B8D"/>
      </a:accent5>
      <a:accent6>
        <a:srgbClr val="43434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563</Words>
  <Application>Microsoft Office PowerPoint</Application>
  <PresentationFormat>On-screen Show (16:9)</PresentationFormat>
  <Paragraphs>71</Paragraphs>
  <Slides>17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Bahnschrift SemiBold</vt:lpstr>
      <vt:lpstr>Aharoni</vt:lpstr>
      <vt:lpstr>Calibri</vt:lpstr>
      <vt:lpstr>Fira Sans Extra Condensed Medium</vt:lpstr>
      <vt:lpstr>Roboto</vt:lpstr>
      <vt:lpstr>Caveat Brush</vt:lpstr>
      <vt:lpstr>Arial</vt:lpstr>
      <vt:lpstr>A Lecture on Music Infographics by Slidesgo</vt:lpstr>
      <vt:lpstr>PowerPoint Presentation</vt:lpstr>
      <vt:lpstr>PowerPoint Presentation</vt:lpstr>
      <vt:lpstr>1. Thực hiện đoạn 1 bài Nụ cười theo hình thức hát đuổi</vt:lpstr>
      <vt:lpstr>2. Biểu diễn bài Deck the Halls trên kèn phím ở những quãng 8 khác nhau hoặc bài Donna Donna trên recorder</vt:lpstr>
      <vt:lpstr>HƯỚNG DẪN VỀ NHÀ</vt:lpstr>
      <vt:lpstr>BIỂU DIỄN</vt:lpstr>
      <vt:lpstr>Hát cả bài Nụ cười theo nhóm</vt:lpstr>
      <vt:lpstr>BIỂU DIỄN</vt:lpstr>
      <vt:lpstr>2. Biểu diễn bài Deck the Halls trên kèn phím ở những quãng 8 khác nhau hoặc bài Donna Donna trên recorder</vt:lpstr>
      <vt:lpstr>PowerPoint Presentation</vt:lpstr>
      <vt:lpstr>PowerPoint Presentation</vt:lpstr>
      <vt:lpstr>2. Biểu diễn bài Deck the Halls trên kèn phím ở những quãng 8 khác nhau hoặc bài Donna Donna trên recorder</vt:lpstr>
      <vt:lpstr>PowerPoint Presentation</vt:lpstr>
      <vt:lpstr>HƯỚNG DẪN VỀ NHÀ</vt:lpstr>
      <vt:lpstr>PowerPoint Presentation</vt:lpstr>
      <vt:lpstr>BÀI HỌC KẾT THÚC, CHÀO TẠM BIỆT CÁC BẠN!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BICHKIEN</cp:lastModifiedBy>
  <cp:revision>9</cp:revision>
  <dcterms:modified xsi:type="dcterms:W3CDTF">2026-03-02T02:36:25Z</dcterms:modified>
</cp:coreProperties>
</file>