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258" r:id="rId3"/>
    <p:sldId id="265" r:id="rId4"/>
    <p:sldId id="321" r:id="rId5"/>
    <p:sldId id="322" r:id="rId6"/>
    <p:sldId id="260" r:id="rId7"/>
    <p:sldId id="261" r:id="rId8"/>
    <p:sldId id="262" r:id="rId9"/>
    <p:sldId id="263" r:id="rId10"/>
    <p:sldId id="266" r:id="rId11"/>
    <p:sldId id="312" r:id="rId12"/>
    <p:sldId id="319" r:id="rId13"/>
    <p:sldId id="324" r:id="rId14"/>
    <p:sldId id="323" r:id="rId15"/>
    <p:sldId id="313" r:id="rId16"/>
    <p:sldId id="276" r:id="rId17"/>
    <p:sldId id="277" r:id="rId18"/>
    <p:sldId id="278" r:id="rId19"/>
    <p:sldId id="280" r:id="rId20"/>
    <p:sldId id="281"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7" d="100"/>
          <a:sy n="67" d="100"/>
        </p:scale>
        <p:origin x="48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6993BD-140C-4EC4-A78D-50BD4213341D}"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2203223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993BD-140C-4EC4-A78D-50BD4213341D}"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1154219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993BD-140C-4EC4-A78D-50BD4213341D}"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3743786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14"/>
        <p:cNvGrpSpPr/>
        <p:nvPr/>
      </p:nvGrpSpPr>
      <p:grpSpPr>
        <a:xfrm>
          <a:off x="0" y="0"/>
          <a:ext cx="0" cy="0"/>
          <a:chOff x="0" y="0"/>
          <a:chExt cx="0" cy="0"/>
        </a:xfrm>
      </p:grpSpPr>
      <p:sp>
        <p:nvSpPr>
          <p:cNvPr id="615" name="Google Shape;615;p22"/>
          <p:cNvSpPr txBox="1">
            <a:spLocks noGrp="1"/>
          </p:cNvSpPr>
          <p:nvPr>
            <p:ph type="subTitle" idx="1"/>
          </p:nvPr>
        </p:nvSpPr>
        <p:spPr>
          <a:xfrm>
            <a:off x="6084551" y="1930400"/>
            <a:ext cx="4521200" cy="710800"/>
          </a:xfrm>
          <a:prstGeom prst="rect">
            <a:avLst/>
          </a:prstGeom>
        </p:spPr>
        <p:txBody>
          <a:bodyPr spcFirstLastPara="1" wrap="square" lIns="91425" tIns="91425" rIns="91425" bIns="91425" anchor="b" anchorCtr="0">
            <a:normAutofit/>
          </a:bodyPr>
          <a:lstStyle>
            <a:lvl1pPr lvl="0" rtl="0">
              <a:lnSpc>
                <a:spcPct val="100000"/>
              </a:lnSpc>
              <a:spcBef>
                <a:spcPts val="0"/>
              </a:spcBef>
              <a:spcAft>
                <a:spcPts val="0"/>
              </a:spcAft>
              <a:buClr>
                <a:schemeClr val="accent2"/>
              </a:buClr>
              <a:buSzPts val="2600"/>
              <a:buFont typeface="Satisfy"/>
              <a:buNone/>
              <a:defRPr sz="3467">
                <a:solidFill>
                  <a:schemeClr val="accent2"/>
                </a:solidFill>
                <a:latin typeface="Satisfy"/>
                <a:ea typeface="Satisfy"/>
                <a:cs typeface="Satisfy"/>
                <a:sym typeface="Satisfy"/>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616" name="Google Shape;616;p22"/>
          <p:cNvSpPr txBox="1">
            <a:spLocks noGrp="1"/>
          </p:cNvSpPr>
          <p:nvPr>
            <p:ph type="body" idx="2"/>
          </p:nvPr>
        </p:nvSpPr>
        <p:spPr>
          <a:xfrm>
            <a:off x="6084565" y="2806400"/>
            <a:ext cx="4469200" cy="3593600"/>
          </a:xfrm>
          <a:prstGeom prst="rect">
            <a:avLst/>
          </a:prstGeom>
        </p:spPr>
        <p:txBody>
          <a:bodyPr spcFirstLastPara="1" wrap="square" lIns="91425" tIns="91425" rIns="91425" bIns="91425" anchor="t" anchorCtr="0">
            <a:normAutofit/>
          </a:bodyPr>
          <a:lstStyle>
            <a:lvl1pPr marL="609585" lvl="0" indent="-457189" rtl="0">
              <a:lnSpc>
                <a:spcPct val="100000"/>
              </a:lnSpc>
              <a:spcBef>
                <a:spcPts val="0"/>
              </a:spcBef>
              <a:spcAft>
                <a:spcPts val="0"/>
              </a:spcAft>
              <a:buClr>
                <a:schemeClr val="accent6"/>
              </a:buClr>
              <a:buSzPts val="1800"/>
              <a:buChar char="●"/>
              <a:defRPr sz="1867">
                <a:solidFill>
                  <a:schemeClr val="accent6"/>
                </a:solidFill>
              </a:defRPr>
            </a:lvl1pPr>
            <a:lvl2pPr marL="1219170" lvl="1" indent="-423323" rtl="0">
              <a:spcBef>
                <a:spcPts val="0"/>
              </a:spcBef>
              <a:spcAft>
                <a:spcPts val="0"/>
              </a:spcAft>
              <a:buClr>
                <a:schemeClr val="accent6"/>
              </a:buClr>
              <a:buSzPts val="1400"/>
              <a:buChar char="○"/>
              <a:defRPr>
                <a:solidFill>
                  <a:schemeClr val="accent6"/>
                </a:solidFill>
              </a:defRPr>
            </a:lvl2pPr>
            <a:lvl3pPr marL="1828754" lvl="2" indent="-423323" rtl="0">
              <a:spcBef>
                <a:spcPts val="0"/>
              </a:spcBef>
              <a:spcAft>
                <a:spcPts val="0"/>
              </a:spcAft>
              <a:buClr>
                <a:schemeClr val="accent6"/>
              </a:buClr>
              <a:buSzPts val="1400"/>
              <a:buChar char="■"/>
              <a:defRPr>
                <a:solidFill>
                  <a:schemeClr val="accent6"/>
                </a:solidFill>
              </a:defRPr>
            </a:lvl3pPr>
            <a:lvl4pPr marL="2438339" lvl="3" indent="-423323" rtl="0">
              <a:spcBef>
                <a:spcPts val="0"/>
              </a:spcBef>
              <a:spcAft>
                <a:spcPts val="0"/>
              </a:spcAft>
              <a:buClr>
                <a:schemeClr val="accent6"/>
              </a:buClr>
              <a:buSzPts val="1400"/>
              <a:buChar char="●"/>
              <a:defRPr>
                <a:solidFill>
                  <a:schemeClr val="accent6"/>
                </a:solidFill>
              </a:defRPr>
            </a:lvl4pPr>
            <a:lvl5pPr marL="3047924" lvl="4" indent="-423323" rtl="0">
              <a:spcBef>
                <a:spcPts val="0"/>
              </a:spcBef>
              <a:spcAft>
                <a:spcPts val="0"/>
              </a:spcAft>
              <a:buClr>
                <a:schemeClr val="accent6"/>
              </a:buClr>
              <a:buSzPts val="1400"/>
              <a:buChar char="○"/>
              <a:defRPr>
                <a:solidFill>
                  <a:schemeClr val="accent6"/>
                </a:solidFill>
              </a:defRPr>
            </a:lvl5pPr>
            <a:lvl6pPr marL="3657509" lvl="5" indent="-423323" rtl="0">
              <a:spcBef>
                <a:spcPts val="0"/>
              </a:spcBef>
              <a:spcAft>
                <a:spcPts val="0"/>
              </a:spcAft>
              <a:buClr>
                <a:schemeClr val="accent6"/>
              </a:buClr>
              <a:buSzPts val="1400"/>
              <a:buChar char="■"/>
              <a:defRPr>
                <a:solidFill>
                  <a:schemeClr val="accent6"/>
                </a:solidFill>
              </a:defRPr>
            </a:lvl6pPr>
            <a:lvl7pPr marL="4267093" lvl="6" indent="-423323" rtl="0">
              <a:spcBef>
                <a:spcPts val="0"/>
              </a:spcBef>
              <a:spcAft>
                <a:spcPts val="0"/>
              </a:spcAft>
              <a:buClr>
                <a:schemeClr val="accent6"/>
              </a:buClr>
              <a:buSzPts val="1400"/>
              <a:buChar char="●"/>
              <a:defRPr>
                <a:solidFill>
                  <a:schemeClr val="accent6"/>
                </a:solidFill>
              </a:defRPr>
            </a:lvl7pPr>
            <a:lvl8pPr marL="4876678" lvl="7" indent="-423323" rtl="0">
              <a:spcBef>
                <a:spcPts val="0"/>
              </a:spcBef>
              <a:spcAft>
                <a:spcPts val="0"/>
              </a:spcAft>
              <a:buClr>
                <a:schemeClr val="accent6"/>
              </a:buClr>
              <a:buSzPts val="1400"/>
              <a:buChar char="○"/>
              <a:defRPr>
                <a:solidFill>
                  <a:schemeClr val="accent6"/>
                </a:solidFill>
              </a:defRPr>
            </a:lvl8pPr>
            <a:lvl9pPr marL="5486263" lvl="8" indent="-423323" rtl="0">
              <a:spcBef>
                <a:spcPts val="0"/>
              </a:spcBef>
              <a:spcAft>
                <a:spcPts val="0"/>
              </a:spcAft>
              <a:buClr>
                <a:schemeClr val="accent6"/>
              </a:buClr>
              <a:buSzPts val="1400"/>
              <a:buChar char="■"/>
              <a:defRPr>
                <a:solidFill>
                  <a:schemeClr val="accent6"/>
                </a:solidFill>
              </a:defRPr>
            </a:lvl9pPr>
          </a:lstStyle>
          <a:p>
            <a:endParaRPr/>
          </a:p>
        </p:txBody>
      </p:sp>
      <p:sp>
        <p:nvSpPr>
          <p:cNvPr id="617" name="Google Shape;617;p22"/>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8" name="Google Shape;618;p22"/>
          <p:cNvSpPr/>
          <p:nvPr/>
        </p:nvSpPr>
        <p:spPr>
          <a:xfrm flipH="1">
            <a:off x="-1347420" y="30648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9" name="Google Shape;619;p22"/>
          <p:cNvGrpSpPr/>
          <p:nvPr/>
        </p:nvGrpSpPr>
        <p:grpSpPr>
          <a:xfrm>
            <a:off x="15" y="63525"/>
            <a:ext cx="12948825" cy="1704988"/>
            <a:chOff x="1657411" y="-14732"/>
            <a:chExt cx="9711619" cy="1278741"/>
          </a:xfrm>
        </p:grpSpPr>
        <p:sp>
          <p:nvSpPr>
            <p:cNvPr id="620" name="Google Shape;620;p22"/>
            <p:cNvSpPr/>
            <p:nvPr/>
          </p:nvSpPr>
          <p:spPr>
            <a:xfrm>
              <a:off x="8560224" y="-14732"/>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2"/>
            <p:cNvSpPr/>
            <p:nvPr/>
          </p:nvSpPr>
          <p:spPr>
            <a:xfrm>
              <a:off x="1657411" y="8234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0994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993BD-140C-4EC4-A78D-50BD4213341D}"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4089711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6993BD-140C-4EC4-A78D-50BD4213341D}"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2725967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993BD-140C-4EC4-A78D-50BD4213341D}"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3950076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993BD-140C-4EC4-A78D-50BD4213341D}" type="datetimeFigureOut">
              <a:rPr lang="en-US" smtClean="0"/>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2087327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993BD-140C-4EC4-A78D-50BD4213341D}" type="datetimeFigureOut">
              <a:rPr lang="en-US" smtClean="0"/>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3578102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993BD-140C-4EC4-A78D-50BD4213341D}" type="datetimeFigureOut">
              <a:rPr lang="en-US" smtClean="0"/>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1832015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993BD-140C-4EC4-A78D-50BD4213341D}"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1292436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993BD-140C-4EC4-A78D-50BD4213341D}"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4200533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993BD-140C-4EC4-A78D-50BD4213341D}" type="datetimeFigureOut">
              <a:rPr lang="en-US" smtClean="0"/>
              <a:t>4/3/2026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4F880-D072-4439-89D0-935DF05FA008}" type="slidenum">
              <a:rPr lang="en-US" smtClean="0"/>
              <a:t>‹#›</a:t>
            </a:fld>
            <a:endParaRPr lang="en-US"/>
          </a:p>
        </p:txBody>
      </p:sp>
    </p:spTree>
    <p:extLst>
      <p:ext uri="{BB962C8B-B14F-4D97-AF65-F5344CB8AC3E}">
        <p14:creationId xmlns:p14="http://schemas.microsoft.com/office/powerpoint/2010/main" val="1997645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4a"/><Relationship Id="rId7" Type="http://schemas.openxmlformats.org/officeDocument/2006/relationships/image" Target="../media/image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audio" Target="../media/media2.m4a"/><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22486-BB74-94F7-9FB2-583A2F6D4344}"/>
            </a:ext>
          </a:extLst>
        </p:cNvPr>
        <p:cNvGrpSpPr/>
        <p:nvPr/>
      </p:nvGrpSpPr>
      <p:grpSpPr>
        <a:xfrm>
          <a:off x="0" y="0"/>
          <a:ext cx="0" cy="0"/>
          <a:chOff x="0" y="0"/>
          <a:chExt cx="0" cy="0"/>
        </a:xfrm>
      </p:grpSpPr>
      <p:sp>
        <p:nvSpPr>
          <p:cNvPr id="7" name="Rectangle 115">
            <a:extLst>
              <a:ext uri="{FF2B5EF4-FFF2-40B4-BE49-F238E27FC236}">
                <a16:creationId xmlns:a16="http://schemas.microsoft.com/office/drawing/2014/main" id="{41F8CC2D-EFDA-9EB4-5B88-9E78BEFB0F9B}"/>
              </a:ext>
            </a:extLst>
          </p:cNvPr>
          <p:cNvSpPr>
            <a:spLocks/>
          </p:cNvSpPr>
          <p:nvPr/>
        </p:nvSpPr>
        <p:spPr bwMode="auto">
          <a:xfrm>
            <a:off x="365948" y="256341"/>
            <a:ext cx="11228688" cy="8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dirty="0">
                <a:solidFill>
                  <a:schemeClr val="tx1"/>
                </a:solidFill>
                <a:latin typeface="Times New Roman" panose="02020603050405020304" pitchFamily="18" charset="0"/>
              </a:rPr>
              <a:t>- </a:t>
            </a:r>
            <a:r>
              <a:rPr lang="vi-VN" sz="2800" dirty="0">
                <a:solidFill>
                  <a:schemeClr val="tx1"/>
                </a:solidFill>
              </a:rPr>
              <a:t>Cảm nh</a:t>
            </a:r>
            <a:r>
              <a:rPr lang="en-GB" sz="2800" dirty="0" err="1">
                <a:solidFill>
                  <a:schemeClr val="tx1"/>
                </a:solidFill>
              </a:rPr>
              <a:t>ạc</a:t>
            </a:r>
            <a:r>
              <a:rPr lang="vi-VN" sz="2800" dirty="0">
                <a:solidFill>
                  <a:schemeClr val="tx1"/>
                </a:solidFill>
              </a:rPr>
              <a:t> là một điều quan trọng, hãy thử gắn một bài hát với một sự kiện, một câu chuyện, một địa điểm nào đó </a:t>
            </a:r>
            <a:r>
              <a:rPr lang="en-US" altLang="en-US" sz="2800" dirty="0">
                <a:solidFill>
                  <a:schemeClr val="tx1"/>
                </a:solidFill>
                <a:latin typeface="Times New Roman" panose="02020603050405020304" pitchFamily="18" charset="0"/>
              </a:rPr>
              <a:t>.</a:t>
            </a:r>
          </a:p>
        </p:txBody>
      </p:sp>
      <p:sp>
        <p:nvSpPr>
          <p:cNvPr id="8" name="Rectangle 115">
            <a:extLst>
              <a:ext uri="{FF2B5EF4-FFF2-40B4-BE49-F238E27FC236}">
                <a16:creationId xmlns:a16="http://schemas.microsoft.com/office/drawing/2014/main" id="{5BC4CBBF-1AF4-6E95-F9B2-6A683F2099C0}"/>
              </a:ext>
            </a:extLst>
          </p:cNvPr>
          <p:cNvSpPr>
            <a:spLocks/>
          </p:cNvSpPr>
          <p:nvPr/>
        </p:nvSpPr>
        <p:spPr bwMode="auto">
          <a:xfrm>
            <a:off x="220175" y="1358429"/>
            <a:ext cx="11228688" cy="63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dirty="0">
                <a:solidFill>
                  <a:schemeClr val="tx1"/>
                </a:solidFill>
                <a:cs typeface="Arial" panose="020B0604020202020204" pitchFamily="34" charset="0"/>
              </a:rPr>
              <a:t>- </a:t>
            </a:r>
            <a:r>
              <a:rPr lang="en-GB" altLang="en-US" sz="2800" dirty="0">
                <a:solidFill>
                  <a:schemeClr val="tx1"/>
                </a:solidFill>
                <a:cs typeface="Arial" panose="020B0604020202020204" pitchFamily="34" charset="0"/>
              </a:rPr>
              <a:t>R</a:t>
            </a:r>
            <a:r>
              <a:rPr lang="vi-VN" sz="2800" dirty="0">
                <a:solidFill>
                  <a:schemeClr val="tx1"/>
                </a:solidFill>
                <a:cs typeface="Arial" panose="020B0604020202020204" pitchFamily="34" charset="0"/>
              </a:rPr>
              <a:t>èn luyện, mài dũa mỗi ngày! Nghe đi nghe lại, nghe mỗi ngày sẽ giúp bạn cảm nhạc tốt hơn.</a:t>
            </a:r>
            <a:r>
              <a:rPr lang="en-US" altLang="en-US" sz="2800" dirty="0">
                <a:solidFill>
                  <a:schemeClr val="tx1"/>
                </a:solidFill>
                <a:cs typeface="Arial" panose="020B0604020202020204" pitchFamily="34" charset="0"/>
              </a:rPr>
              <a:t>.</a:t>
            </a:r>
          </a:p>
        </p:txBody>
      </p:sp>
      <p:sp>
        <p:nvSpPr>
          <p:cNvPr id="9" name="Rectangle 115">
            <a:extLst>
              <a:ext uri="{FF2B5EF4-FFF2-40B4-BE49-F238E27FC236}">
                <a16:creationId xmlns:a16="http://schemas.microsoft.com/office/drawing/2014/main" id="{BDA6B999-2B9F-080B-A357-0F5649411B0B}"/>
              </a:ext>
            </a:extLst>
          </p:cNvPr>
          <p:cNvSpPr>
            <a:spLocks/>
          </p:cNvSpPr>
          <p:nvPr/>
        </p:nvSpPr>
        <p:spPr bwMode="auto">
          <a:xfrm>
            <a:off x="365948" y="2214655"/>
            <a:ext cx="11228688" cy="63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dirty="0">
                <a:solidFill>
                  <a:schemeClr val="tx1"/>
                </a:solidFill>
                <a:cs typeface="Arial" panose="020B0604020202020204" pitchFamily="34" charset="0"/>
              </a:rPr>
              <a:t>- </a:t>
            </a:r>
            <a:r>
              <a:rPr lang="en-GB" altLang="en-US" sz="2800" dirty="0">
                <a:solidFill>
                  <a:schemeClr val="tx1"/>
                </a:solidFill>
                <a:cs typeface="Arial" panose="020B0604020202020204" pitchFamily="34" charset="0"/>
              </a:rPr>
              <a:t>T</a:t>
            </a:r>
            <a:r>
              <a:rPr lang="vi-VN" sz="2800" dirty="0">
                <a:solidFill>
                  <a:schemeClr val="tx1"/>
                </a:solidFill>
                <a:cs typeface="Arial" panose="020B0604020202020204" pitchFamily="34" charset="0"/>
              </a:rPr>
              <a:t>ập trung nghe và cảm nhận, không bị tác động bởi những thứ xung quanh</a:t>
            </a:r>
            <a:r>
              <a:rPr lang="en-US" altLang="en-US" sz="2800" dirty="0">
                <a:solidFill>
                  <a:schemeClr val="tx1"/>
                </a:solidFill>
                <a:cs typeface="Arial" panose="020B0604020202020204" pitchFamily="34" charset="0"/>
              </a:rPr>
              <a:t>.</a:t>
            </a:r>
          </a:p>
        </p:txBody>
      </p:sp>
      <p:pic>
        <p:nvPicPr>
          <p:cNvPr id="2050" name="Picture 2" descr="Hình ảnh Lắng Nghe PNG, Vector, PSD, và biểu tượng để tải về miễn phí |  pngtree">
            <a:extLst>
              <a:ext uri="{FF2B5EF4-FFF2-40B4-BE49-F238E27FC236}">
                <a16:creationId xmlns:a16="http://schemas.microsoft.com/office/drawing/2014/main" id="{FE3905CB-6440-E14D-D326-8A465A389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45862">
            <a:off x="10542944" y="5161851"/>
            <a:ext cx="1490027" cy="14900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6504205-2067-0652-E127-F785A4CDD5C8}"/>
              </a:ext>
            </a:extLst>
          </p:cNvPr>
          <p:cNvPicPr>
            <a:picLocks noChangeAspect="1"/>
          </p:cNvPicPr>
          <p:nvPr/>
        </p:nvPicPr>
        <p:blipFill>
          <a:blip r:embed="rId3"/>
          <a:stretch>
            <a:fillRect/>
          </a:stretch>
        </p:blipFill>
        <p:spPr>
          <a:xfrm>
            <a:off x="365948" y="5754525"/>
            <a:ext cx="2133600" cy="1329744"/>
          </a:xfrm>
          <a:prstGeom prst="rect">
            <a:avLst/>
          </a:prstGeom>
        </p:spPr>
      </p:pic>
      <p:sp>
        <p:nvSpPr>
          <p:cNvPr id="3" name="Rectangle 115">
            <a:extLst>
              <a:ext uri="{FF2B5EF4-FFF2-40B4-BE49-F238E27FC236}">
                <a16:creationId xmlns:a16="http://schemas.microsoft.com/office/drawing/2014/main" id="{16764141-4108-BC2C-8C2A-C7C6E00B8D83}"/>
              </a:ext>
            </a:extLst>
          </p:cNvPr>
          <p:cNvSpPr>
            <a:spLocks/>
          </p:cNvSpPr>
          <p:nvPr/>
        </p:nvSpPr>
        <p:spPr bwMode="auto">
          <a:xfrm>
            <a:off x="248160" y="3095043"/>
            <a:ext cx="11228688" cy="123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dirty="0">
                <a:solidFill>
                  <a:schemeClr val="tx1"/>
                </a:solidFill>
                <a:cs typeface="Arial" panose="020B0604020202020204" pitchFamily="34" charset="0"/>
              </a:rPr>
              <a:t>- </a:t>
            </a:r>
            <a:r>
              <a:rPr lang="en-GB" altLang="en-US" sz="2800" dirty="0">
                <a:solidFill>
                  <a:schemeClr val="tx1"/>
                </a:solidFill>
                <a:cs typeface="Arial" panose="020B0604020202020204" pitchFamily="34" charset="0"/>
              </a:rPr>
              <a:t>C</a:t>
            </a:r>
            <a:r>
              <a:rPr lang="vi-VN" sz="2800" dirty="0">
                <a:solidFill>
                  <a:schemeClr val="tx1"/>
                </a:solidFill>
                <a:cs typeface="Arial" panose="020B0604020202020204" pitchFamily="34" charset="0"/>
              </a:rPr>
              <a:t>ó thể nghe nhạc theo tâm trạng của mình để tăng khả năng thú vị. Coi bài hát như người bạn, giúp bạn có thể khơi ra hết dòng suy nghĩ của mình, vui cùng, buồn cùng,…</a:t>
            </a:r>
          </a:p>
        </p:txBody>
      </p:sp>
      <p:sp>
        <p:nvSpPr>
          <p:cNvPr id="10" name="Rectangle 115">
            <a:extLst>
              <a:ext uri="{FF2B5EF4-FFF2-40B4-BE49-F238E27FC236}">
                <a16:creationId xmlns:a16="http://schemas.microsoft.com/office/drawing/2014/main" id="{4F8D6315-0211-D267-5326-506508A108CF}"/>
              </a:ext>
            </a:extLst>
          </p:cNvPr>
          <p:cNvSpPr>
            <a:spLocks/>
          </p:cNvSpPr>
          <p:nvPr/>
        </p:nvSpPr>
        <p:spPr bwMode="auto">
          <a:xfrm>
            <a:off x="248160" y="4574214"/>
            <a:ext cx="11228688" cy="9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dirty="0">
                <a:solidFill>
                  <a:schemeClr val="tx1"/>
                </a:solidFill>
                <a:cs typeface="Arial" panose="020B0604020202020204" pitchFamily="34" charset="0"/>
              </a:rPr>
              <a:t>- </a:t>
            </a:r>
            <a:r>
              <a:rPr lang="en-GB" altLang="en-US" sz="2800" dirty="0">
                <a:solidFill>
                  <a:schemeClr val="tx1"/>
                </a:solidFill>
                <a:cs typeface="Arial" panose="020B0604020202020204" pitchFamily="34" charset="0"/>
              </a:rPr>
              <a:t>H</a:t>
            </a:r>
            <a:r>
              <a:rPr lang="vi-VN" sz="2800" dirty="0">
                <a:solidFill>
                  <a:schemeClr val="tx1"/>
                </a:solidFill>
                <a:cs typeface="Arial" panose="020B0604020202020204" pitchFamily="34" charset="0"/>
              </a:rPr>
              <a:t>át theo là một trong những cách tốt nhất, nhanh nhất giúp bạn hiểu rõ được những thanh âm của bài hát.</a:t>
            </a:r>
            <a:r>
              <a:rPr lang="en-US" altLang="en-US" sz="2800" dirty="0">
                <a:solidFill>
                  <a:schemeClr val="tx1"/>
                </a:solidFill>
                <a:cs typeface="Arial" panose="020B0604020202020204" pitchFamily="34" charset="0"/>
              </a:rPr>
              <a:t>.</a:t>
            </a:r>
          </a:p>
        </p:txBody>
      </p:sp>
    </p:spTree>
    <p:extLst>
      <p:ext uri="{BB962C8B-B14F-4D97-AF65-F5344CB8AC3E}">
        <p14:creationId xmlns:p14="http://schemas.microsoft.com/office/powerpoint/2010/main" val="1853376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750" y="895350"/>
            <a:ext cx="668225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Gồm</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đơn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5" name="TextBox 4"/>
          <p:cNvSpPr txBox="1"/>
          <p:nvPr/>
        </p:nvSpPr>
        <p:spPr>
          <a:xfrm>
            <a:off x="175750" y="1603236"/>
            <a:ext cx="182786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Nhịp</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6" name="TextBox 5"/>
          <p:cNvSpPr txBox="1"/>
          <p:nvPr/>
        </p:nvSpPr>
        <p:spPr>
          <a:xfrm>
            <a:off x="1820773" y="1459801"/>
            <a:ext cx="626591"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sp>
        <p:nvSpPr>
          <p:cNvPr id="7" name="TextBox 6"/>
          <p:cNvSpPr txBox="1"/>
          <p:nvPr/>
        </p:nvSpPr>
        <p:spPr>
          <a:xfrm>
            <a:off x="1820773" y="1952697"/>
            <a:ext cx="626591"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sp>
        <p:nvSpPr>
          <p:cNvPr id="8" name="TextBox 7"/>
          <p:cNvSpPr txBox="1"/>
          <p:nvPr/>
        </p:nvSpPr>
        <p:spPr>
          <a:xfrm>
            <a:off x="-1" y="2521630"/>
            <a:ext cx="7921999"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hiệu</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thường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9" name="TextBox 8"/>
          <p:cNvSpPr txBox="1"/>
          <p:nvPr/>
        </p:nvSpPr>
        <p:spPr>
          <a:xfrm>
            <a:off x="269331" y="3529833"/>
            <a:ext cx="3697941"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Dấu</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nhắc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10" name="TextBox 9"/>
          <p:cNvSpPr txBox="1"/>
          <p:nvPr/>
        </p:nvSpPr>
        <p:spPr>
          <a:xfrm>
            <a:off x="260537" y="4697789"/>
            <a:ext cx="428961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rotWithShape="1">
          <a:blip r:embed="rId2"/>
          <a:srcRect l="71629" t="35770" r="8320" b="59536"/>
          <a:stretch/>
        </p:blipFill>
        <p:spPr>
          <a:xfrm>
            <a:off x="4017310" y="3548561"/>
            <a:ext cx="2944905" cy="670431"/>
          </a:xfrm>
          <a:prstGeom prst="rect">
            <a:avLst/>
          </a:prstGeom>
        </p:spPr>
      </p:pic>
      <p:pic>
        <p:nvPicPr>
          <p:cNvPr id="12" name="Picture 11"/>
          <p:cNvPicPr>
            <a:picLocks noChangeAspect="1"/>
          </p:cNvPicPr>
          <p:nvPr/>
        </p:nvPicPr>
        <p:blipFill rotWithShape="1">
          <a:blip r:embed="rId2"/>
          <a:srcRect l="53461" t="60633" r="42759" b="35927"/>
          <a:stretch/>
        </p:blipFill>
        <p:spPr>
          <a:xfrm>
            <a:off x="6683188" y="3684907"/>
            <a:ext cx="558054" cy="491325"/>
          </a:xfrm>
          <a:prstGeom prst="rect">
            <a:avLst/>
          </a:prstGeom>
        </p:spPr>
      </p:pic>
      <p:pic>
        <p:nvPicPr>
          <p:cNvPr id="2" name="Picture 1"/>
          <p:cNvPicPr>
            <a:picLocks noChangeAspect="1"/>
          </p:cNvPicPr>
          <p:nvPr/>
        </p:nvPicPr>
        <p:blipFill rotWithShape="1">
          <a:blip r:embed="rId3"/>
          <a:srcRect l="1733" t="-15175" r="70409" b="1643"/>
          <a:stretch/>
        </p:blipFill>
        <p:spPr>
          <a:xfrm>
            <a:off x="4316506" y="4648504"/>
            <a:ext cx="3267636" cy="851343"/>
          </a:xfrm>
          <a:prstGeom prst="rect">
            <a:avLst/>
          </a:prstGeom>
        </p:spPr>
      </p:pic>
      <p:pic>
        <p:nvPicPr>
          <p:cNvPr id="13" name="Picture 12"/>
          <p:cNvPicPr>
            <a:picLocks noChangeAspect="1"/>
          </p:cNvPicPr>
          <p:nvPr/>
        </p:nvPicPr>
        <p:blipFill rotWithShape="1">
          <a:blip r:embed="rId3"/>
          <a:srcRect l="53401" t="-5591" r="22639" b="6961"/>
          <a:stretch/>
        </p:blipFill>
        <p:spPr>
          <a:xfrm>
            <a:off x="7436224" y="4726393"/>
            <a:ext cx="2810436" cy="739588"/>
          </a:xfrm>
          <a:prstGeom prst="rect">
            <a:avLst/>
          </a:prstGeom>
        </p:spPr>
      </p:pic>
      <p:sp>
        <p:nvSpPr>
          <p:cNvPr id="14" name="Oval 13"/>
          <p:cNvSpPr/>
          <p:nvPr/>
        </p:nvSpPr>
        <p:spPr>
          <a:xfrm>
            <a:off x="3990416" y="3617002"/>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645823" y="3623502"/>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83792" y="4627401"/>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466093" y="4633901"/>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75750" y="5575416"/>
            <a:ext cx="279605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4604C69-B73B-07CD-10B9-1E7DD858F396}"/>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5900"/>
                    </a14:imgEffect>
                    <a14:imgEffect>
                      <a14:saturation sat="0"/>
                    </a14:imgEffect>
                  </a14:imgLayer>
                </a14:imgProps>
              </a:ext>
            </a:extLst>
          </a:blip>
          <a:stretch>
            <a:fillRect/>
          </a:stretch>
        </p:blipFill>
        <p:spPr>
          <a:xfrm rot="20638991" flipH="1">
            <a:off x="140330" y="185805"/>
            <a:ext cx="759459" cy="777875"/>
          </a:xfrm>
          <a:prstGeom prst="rect">
            <a:avLst/>
          </a:prstGeom>
        </p:spPr>
      </p:pic>
    </p:spTree>
    <p:extLst>
      <p:ext uri="{BB962C8B-B14F-4D97-AF65-F5344CB8AC3E}">
        <p14:creationId xmlns:p14="http://schemas.microsoft.com/office/powerpoint/2010/main" val="2910269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10"/>
                  </p:tgtEl>
                </p:cond>
              </p:nextCondLst>
            </p:seq>
          </p:childTnLst>
        </p:cTn>
      </p:par>
    </p:tnLst>
    <p:bldLst>
      <p:bldP spid="14" grpId="0" animBg="1"/>
      <p:bldP spid="15" grpId="0" animBg="1"/>
      <p:bldP spid="16"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B6F7C98-CC9B-36E3-BB23-BE144E0E0FCC}"/>
              </a:ext>
            </a:extLst>
          </p:cNvPr>
          <p:cNvSpPr>
            <a:spLocks/>
          </p:cNvSpPr>
          <p:nvPr/>
        </p:nvSpPr>
        <p:spPr bwMode="auto">
          <a:xfrm>
            <a:off x="3278257" y="302003"/>
            <a:ext cx="5582478" cy="63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4000" b="1" dirty="0">
                <a:solidFill>
                  <a:schemeClr val="tx1"/>
                </a:solidFill>
                <a:latin typeface="Times New Roman" panose="02020603050405020304" pitchFamily="18" charset="0"/>
              </a:rPr>
              <a:t>HƯỚNG DẪN VỀ NHÀ</a:t>
            </a:r>
          </a:p>
        </p:txBody>
      </p:sp>
      <p:sp>
        <p:nvSpPr>
          <p:cNvPr id="5" name="Rectangle 2">
            <a:extLst>
              <a:ext uri="{FF2B5EF4-FFF2-40B4-BE49-F238E27FC236}">
                <a16:creationId xmlns:a16="http://schemas.microsoft.com/office/drawing/2014/main" id="{36972AB1-C5F0-85C1-ED67-42567BC9FA53}"/>
              </a:ext>
            </a:extLst>
          </p:cNvPr>
          <p:cNvSpPr>
            <a:spLocks/>
          </p:cNvSpPr>
          <p:nvPr/>
        </p:nvSpPr>
        <p:spPr bwMode="auto">
          <a:xfrm>
            <a:off x="647700" y="940905"/>
            <a:ext cx="10457622" cy="155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571500" indent="-571500" algn="l">
              <a:buFontTx/>
              <a:buChar char="-"/>
            </a:pPr>
            <a:r>
              <a:rPr lang="en-US" altLang="en-US" sz="4000" b="1" dirty="0" err="1">
                <a:solidFill>
                  <a:schemeClr val="tx1"/>
                </a:solidFill>
                <a:latin typeface="Times New Roman" panose="02020603050405020304" pitchFamily="18" charset="0"/>
              </a:rPr>
              <a:t>Lí</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thuyết</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âm</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nhạc</a:t>
            </a:r>
            <a:r>
              <a:rPr lang="en-US" altLang="en-US" sz="4000" b="1" dirty="0">
                <a:solidFill>
                  <a:schemeClr val="tx1"/>
                </a:solidFill>
                <a:latin typeface="Times New Roman" panose="02020603050405020304" pitchFamily="18" charset="0"/>
              </a:rPr>
              <a:t>: Các </a:t>
            </a:r>
            <a:r>
              <a:rPr lang="en-US" altLang="en-US" sz="4000" b="1" dirty="0" err="1">
                <a:solidFill>
                  <a:schemeClr val="tx1"/>
                </a:solidFill>
                <a:latin typeface="Times New Roman" panose="02020603050405020304" pitchFamily="18" charset="0"/>
              </a:rPr>
              <a:t>bậc</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chuyển</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hóa</a:t>
            </a:r>
            <a:endParaRPr lang="en-US" altLang="en-US" sz="4000" b="1" i="1" dirty="0">
              <a:solidFill>
                <a:schemeClr val="tx1"/>
              </a:solidFill>
              <a:latin typeface="Times New Roman" panose="02020603050405020304" pitchFamily="18" charset="0"/>
            </a:endParaRPr>
          </a:p>
          <a:p>
            <a:pPr marL="571500" indent="-571500" algn="l">
              <a:buFontTx/>
              <a:buChar char="-"/>
            </a:pPr>
            <a:r>
              <a:rPr lang="en-US" altLang="en-US" sz="4000" b="1" dirty="0" err="1">
                <a:solidFill>
                  <a:schemeClr val="tx1"/>
                </a:solidFill>
                <a:latin typeface="Times New Roman" panose="02020603050405020304" pitchFamily="18" charset="0"/>
              </a:rPr>
              <a:t>Ôn</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bài</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hát</a:t>
            </a:r>
            <a:r>
              <a:rPr lang="en-US" altLang="en-US" sz="4000" b="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Hãy</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để</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mặt</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trời</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luôn</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chiếu</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sáng</a:t>
            </a:r>
            <a:endParaRPr lang="en-US" altLang="en-US" sz="4000" b="1" i="1" dirty="0">
              <a:solidFill>
                <a:schemeClr val="tx1"/>
              </a:solidFill>
              <a:latin typeface="Times New Roman" panose="02020603050405020304" pitchFamily="18" charset="0"/>
            </a:endParaRPr>
          </a:p>
        </p:txBody>
      </p:sp>
      <p:pic>
        <p:nvPicPr>
          <p:cNvPr id="6" name="Picture 5">
            <a:extLst>
              <a:ext uri="{FF2B5EF4-FFF2-40B4-BE49-F238E27FC236}">
                <a16:creationId xmlns:a16="http://schemas.microsoft.com/office/drawing/2014/main" id="{269C14F6-C719-4595-0BDD-82997B8C70F6}"/>
              </a:ext>
            </a:extLst>
          </p:cNvPr>
          <p:cNvPicPr>
            <a:picLocks noChangeAspect="1"/>
          </p:cNvPicPr>
          <p:nvPr/>
        </p:nvPicPr>
        <p:blipFill>
          <a:blip r:embed="rId2"/>
          <a:stretch>
            <a:fillRect/>
          </a:stretch>
        </p:blipFill>
        <p:spPr>
          <a:xfrm>
            <a:off x="212034" y="2567608"/>
            <a:ext cx="11635409" cy="4151243"/>
          </a:xfrm>
          <a:prstGeom prst="rect">
            <a:avLst/>
          </a:prstGeom>
        </p:spPr>
      </p:pic>
    </p:spTree>
    <p:extLst>
      <p:ext uri="{BB962C8B-B14F-4D97-AF65-F5344CB8AC3E}">
        <p14:creationId xmlns:p14="http://schemas.microsoft.com/office/powerpoint/2010/main" val="65015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34195" y="1106423"/>
            <a:ext cx="9657806" cy="523220"/>
          </a:xfrm>
          <a:prstGeom prst="rect">
            <a:avLst/>
          </a:prstGeom>
          <a:noFill/>
        </p:spPr>
        <p:txBody>
          <a:bodyPr wrap="square" rtlCol="0">
            <a:spAutoFit/>
          </a:bodyPr>
          <a:lstStyle/>
          <a:p>
            <a:r>
              <a:rPr lang="en-US" sz="2800" dirty="0" err="1"/>
              <a:t>Một</a:t>
            </a:r>
            <a:r>
              <a:rPr lang="en-US" sz="2800" dirty="0"/>
              <a:t> </a:t>
            </a:r>
            <a:r>
              <a:rPr lang="en-US" sz="2800" dirty="0" err="1"/>
              <a:t>vòng</a:t>
            </a:r>
            <a:r>
              <a:rPr lang="en-US" sz="2800" dirty="0"/>
              <a:t>   </a:t>
            </a:r>
            <a:r>
              <a:rPr lang="en-US" sz="2800" dirty="0" err="1"/>
              <a:t>tròn</a:t>
            </a:r>
            <a:r>
              <a:rPr lang="en-US" sz="2800" dirty="0"/>
              <a:t> </a:t>
            </a:r>
            <a:r>
              <a:rPr lang="en-US" sz="2800" dirty="0" err="1"/>
              <a:t>xoe</a:t>
            </a:r>
            <a:r>
              <a:rPr lang="en-US" sz="2800" dirty="0"/>
              <a:t>, </a:t>
            </a:r>
            <a:r>
              <a:rPr lang="en-US" sz="2800" dirty="0" err="1"/>
              <a:t>xoay</a:t>
            </a:r>
            <a:r>
              <a:rPr lang="en-US" sz="2800" dirty="0"/>
              <a:t>  </a:t>
            </a:r>
            <a:r>
              <a:rPr lang="en-US" sz="2800" dirty="0" err="1"/>
              <a:t>giữa</a:t>
            </a:r>
            <a:r>
              <a:rPr lang="en-US" sz="2800" dirty="0"/>
              <a:t> </a:t>
            </a:r>
            <a:r>
              <a:rPr lang="en-US" sz="2800" dirty="0" err="1"/>
              <a:t>bầu</a:t>
            </a:r>
            <a:r>
              <a:rPr lang="en-US" sz="2800" dirty="0"/>
              <a:t>  </a:t>
            </a:r>
            <a:r>
              <a:rPr lang="en-US" sz="2800" dirty="0" err="1"/>
              <a:t>trời</a:t>
            </a:r>
            <a:r>
              <a:rPr lang="en-US" sz="2800" dirty="0"/>
              <a:t>, </a:t>
            </a:r>
            <a:r>
              <a:rPr lang="en-US" sz="2800" dirty="0" err="1"/>
              <a:t>hoạ</a:t>
            </a:r>
            <a:r>
              <a:rPr lang="en-US" sz="2800" dirty="0"/>
              <a:t>   </a:t>
            </a:r>
            <a:r>
              <a:rPr lang="en-US" sz="2800" dirty="0" err="1"/>
              <a:t>sĩ</a:t>
            </a:r>
            <a:r>
              <a:rPr lang="en-US" sz="2800" dirty="0"/>
              <a:t>    </a:t>
            </a:r>
            <a:r>
              <a:rPr lang="en-US" sz="2800" dirty="0" err="1"/>
              <a:t>bé</a:t>
            </a:r>
            <a:r>
              <a:rPr lang="en-US" sz="2800" dirty="0"/>
              <a:t> </a:t>
            </a:r>
            <a:r>
              <a:rPr lang="en-US" sz="2800" dirty="0" err="1"/>
              <a:t>xíu</a:t>
            </a:r>
            <a:r>
              <a:rPr lang="en-US" sz="2800" dirty="0"/>
              <a:t>  </a:t>
            </a:r>
            <a:r>
              <a:rPr lang="en-US" sz="2800" dirty="0" err="1"/>
              <a:t>vẽ</a:t>
            </a:r>
            <a:r>
              <a:rPr lang="en-US" sz="2800" dirty="0"/>
              <a:t> </a:t>
            </a:r>
            <a:r>
              <a:rPr lang="en-US" sz="2800" dirty="0" err="1"/>
              <a:t>ông</a:t>
            </a:r>
            <a:endParaRPr lang="en-US" sz="2800" dirty="0"/>
          </a:p>
        </p:txBody>
      </p:sp>
      <p:sp>
        <p:nvSpPr>
          <p:cNvPr id="12" name="TextBox 11"/>
          <p:cNvSpPr txBox="1"/>
          <p:nvPr/>
        </p:nvSpPr>
        <p:spPr>
          <a:xfrm>
            <a:off x="1297834" y="1633192"/>
            <a:ext cx="1960773"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p>
        </p:txBody>
      </p:sp>
      <p:sp>
        <p:nvSpPr>
          <p:cNvPr id="13" name="TextBox 12"/>
          <p:cNvSpPr txBox="1"/>
          <p:nvPr/>
        </p:nvSpPr>
        <p:spPr>
          <a:xfrm>
            <a:off x="967658" y="2269505"/>
            <a:ext cx="6032226" cy="523220"/>
          </a:xfrm>
          <a:prstGeom prst="rect">
            <a:avLst/>
          </a:prstGeom>
          <a:noFill/>
        </p:spPr>
        <p:txBody>
          <a:bodyPr wrap="square" rtlCol="0">
            <a:spAutoFit/>
          </a:bodyPr>
          <a:lstStyle/>
          <a:p>
            <a:r>
              <a:rPr lang="en-US" sz="2800" dirty="0" err="1"/>
              <a:t>bạn</a:t>
            </a:r>
            <a:r>
              <a:rPr lang="en-US" sz="2800" dirty="0"/>
              <a:t>   </a:t>
            </a:r>
            <a:r>
              <a:rPr lang="en-US" sz="2800" dirty="0" err="1"/>
              <a:t>bè</a:t>
            </a:r>
            <a:r>
              <a:rPr lang="en-US" sz="2800" dirty="0"/>
              <a:t>    </a:t>
            </a:r>
            <a:r>
              <a:rPr lang="en-US" sz="2800" dirty="0" err="1"/>
              <a:t>năm</a:t>
            </a:r>
            <a:r>
              <a:rPr lang="en-US" sz="2800" dirty="0"/>
              <a:t>   </a:t>
            </a:r>
            <a:r>
              <a:rPr lang="en-US" sz="2800" dirty="0" err="1"/>
              <a:t>châu</a:t>
            </a:r>
            <a:r>
              <a:rPr lang="en-US" sz="2800" dirty="0"/>
              <a:t>  </a:t>
            </a:r>
            <a:r>
              <a:rPr lang="en-US" sz="2800" dirty="0" err="1"/>
              <a:t>cùng</a:t>
            </a:r>
            <a:r>
              <a:rPr lang="en-US" sz="2800" dirty="0"/>
              <a:t>   ca   </a:t>
            </a:r>
            <a:r>
              <a:rPr lang="en-US" sz="2800" dirty="0" err="1"/>
              <a:t>hát</a:t>
            </a:r>
            <a:r>
              <a:rPr lang="en-US" sz="2800" dirty="0"/>
              <a:t>.</a:t>
            </a:r>
          </a:p>
        </p:txBody>
      </p:sp>
      <p:sp>
        <p:nvSpPr>
          <p:cNvPr id="14" name="TextBox 13"/>
          <p:cNvSpPr txBox="1"/>
          <p:nvPr/>
        </p:nvSpPr>
        <p:spPr>
          <a:xfrm>
            <a:off x="844318" y="2765556"/>
            <a:ext cx="11212996" cy="523220"/>
          </a:xfrm>
          <a:prstGeom prst="rect">
            <a:avLst/>
          </a:prstGeom>
          <a:noFill/>
        </p:spPr>
        <p:txBody>
          <a:bodyPr wrap="square" rtlCol="0">
            <a:spAutoFit/>
          </a:bodyPr>
          <a:lstStyle/>
          <a:p>
            <a:r>
              <a:rPr lang="en-US" sz="2800" dirty="0" err="1"/>
              <a:t>sáng</a:t>
            </a:r>
            <a:r>
              <a:rPr lang="en-US" sz="2800" dirty="0"/>
              <a:t>         </a:t>
            </a:r>
            <a:r>
              <a:rPr lang="en-US" sz="2800" dirty="0" err="1"/>
              <a:t>tươi</a:t>
            </a:r>
            <a:r>
              <a:rPr lang="en-US" sz="2800" dirty="0"/>
              <a:t>.                </a:t>
            </a:r>
            <a:r>
              <a:rPr lang="en-US" sz="2800" dirty="0" err="1"/>
              <a:t>Bầu</a:t>
            </a:r>
            <a:r>
              <a:rPr lang="en-US" sz="2800" dirty="0"/>
              <a:t>           </a:t>
            </a:r>
            <a:r>
              <a:rPr lang="en-US" sz="2800" dirty="0" err="1"/>
              <a:t>trời</a:t>
            </a:r>
            <a:r>
              <a:rPr lang="en-US" sz="2800" dirty="0"/>
              <a:t>            </a:t>
            </a:r>
            <a:r>
              <a:rPr lang="en-US" sz="2800" dirty="0" err="1"/>
              <a:t>xanh</a:t>
            </a:r>
            <a:r>
              <a:rPr lang="en-US" sz="2800" dirty="0"/>
              <a:t>               </a:t>
            </a:r>
            <a:r>
              <a:rPr lang="en-US" sz="2800" dirty="0" err="1"/>
              <a:t>mãi</a:t>
            </a:r>
            <a:r>
              <a:rPr lang="en-US" sz="2800" dirty="0"/>
              <a:t>           </a:t>
            </a:r>
            <a:r>
              <a:rPr lang="en-US" sz="2800" dirty="0" err="1"/>
              <a:t>mãi</a:t>
            </a:r>
            <a:r>
              <a:rPr lang="en-US" sz="2800" dirty="0"/>
              <a:t> </a:t>
            </a:r>
          </a:p>
        </p:txBody>
      </p:sp>
      <p:sp>
        <p:nvSpPr>
          <p:cNvPr id="15" name="TextBox 14"/>
          <p:cNvSpPr txBox="1"/>
          <p:nvPr/>
        </p:nvSpPr>
        <p:spPr>
          <a:xfrm>
            <a:off x="844318" y="3360463"/>
            <a:ext cx="1913973" cy="523220"/>
          </a:xfrm>
          <a:prstGeom prst="rect">
            <a:avLst/>
          </a:prstGeom>
          <a:noFill/>
        </p:spPr>
        <p:txBody>
          <a:bodyPr wrap="square" rtlCol="0">
            <a:spAutoFit/>
          </a:bodyPr>
          <a:lstStyle/>
          <a:p>
            <a:r>
              <a:rPr lang="en-US" sz="2800" dirty="0" err="1"/>
              <a:t>ngát</a:t>
            </a:r>
            <a:r>
              <a:rPr lang="en-US" sz="2800" dirty="0"/>
              <a:t>   </a:t>
            </a:r>
            <a:r>
              <a:rPr lang="en-US" sz="2800" dirty="0" err="1"/>
              <a:t>xanh</a:t>
            </a:r>
            <a:r>
              <a:rPr lang="en-US" sz="2800" dirty="0"/>
              <a:t>.     </a:t>
            </a:r>
          </a:p>
        </p:txBody>
      </p:sp>
      <p:sp>
        <p:nvSpPr>
          <p:cNvPr id="16" name="TextBox 15"/>
          <p:cNvSpPr txBox="1"/>
          <p:nvPr/>
        </p:nvSpPr>
        <p:spPr>
          <a:xfrm>
            <a:off x="777040" y="3988490"/>
            <a:ext cx="3905320" cy="523220"/>
          </a:xfrm>
          <a:prstGeom prst="rect">
            <a:avLst/>
          </a:prstGeom>
          <a:noFill/>
        </p:spPr>
        <p:txBody>
          <a:bodyPr wrap="square" rtlCol="0">
            <a:spAutoFit/>
          </a:bodyPr>
          <a:lstStyle/>
          <a:p>
            <a:r>
              <a:rPr lang="en-US" sz="2800" dirty="0" err="1"/>
              <a:t>dấu</a:t>
            </a:r>
            <a:r>
              <a:rPr lang="en-US" sz="2800" dirty="0"/>
              <a:t>    </a:t>
            </a:r>
            <a:r>
              <a:rPr lang="en-US" sz="2800" dirty="0" err="1"/>
              <a:t>thật</a:t>
            </a:r>
            <a:r>
              <a:rPr lang="en-US" sz="2800" dirty="0"/>
              <a:t>   </a:t>
            </a:r>
            <a:r>
              <a:rPr lang="en-US" sz="2800" dirty="0" err="1"/>
              <a:t>êm</a:t>
            </a:r>
            <a:r>
              <a:rPr lang="en-US" sz="2800" dirty="0"/>
              <a:t>        </a:t>
            </a:r>
            <a:r>
              <a:rPr lang="en-US" sz="2800" dirty="0" err="1"/>
              <a:t>ấm</a:t>
            </a:r>
            <a:r>
              <a:rPr lang="en-US" sz="2800" dirty="0"/>
              <a:t>.     </a:t>
            </a:r>
          </a:p>
        </p:txBody>
      </p:sp>
      <p:sp>
        <p:nvSpPr>
          <p:cNvPr id="17" name="TextBox 16"/>
          <p:cNvSpPr txBox="1"/>
          <p:nvPr/>
        </p:nvSpPr>
        <p:spPr>
          <a:xfrm>
            <a:off x="6935324" y="2256085"/>
            <a:ext cx="5221846"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r>
              <a:rPr lang="en-US" sz="2800" dirty="0" err="1"/>
              <a:t>lên</a:t>
            </a:r>
            <a:r>
              <a:rPr lang="en-US" sz="2800" dirty="0"/>
              <a:t>  </a:t>
            </a:r>
            <a:r>
              <a:rPr lang="en-US" sz="2800" dirty="0" err="1"/>
              <a:t>mãi</a:t>
            </a:r>
            <a:r>
              <a:rPr lang="en-US" sz="2800" dirty="0"/>
              <a:t>    </a:t>
            </a:r>
            <a:r>
              <a:rPr lang="en-US" sz="2800" dirty="0" err="1"/>
              <a:t>mãi</a:t>
            </a:r>
            <a:endParaRPr lang="en-US" sz="2800" dirty="0"/>
          </a:p>
        </p:txBody>
      </p:sp>
      <p:sp>
        <p:nvSpPr>
          <p:cNvPr id="18" name="TextBox 17"/>
          <p:cNvSpPr txBox="1"/>
          <p:nvPr/>
        </p:nvSpPr>
        <p:spPr>
          <a:xfrm>
            <a:off x="3100056" y="90344"/>
            <a:ext cx="6052715" cy="584775"/>
          </a:xfrm>
          <a:prstGeom prst="rect">
            <a:avLst/>
          </a:prstGeom>
          <a:noFill/>
        </p:spPr>
        <p:txBody>
          <a:bodyPr wrap="square" rtlCol="0">
            <a:spAutoFit/>
          </a:bodyPr>
          <a:lstStyle/>
          <a:p>
            <a:r>
              <a:rPr lang="en-US" sz="3200" b="1" i="1" dirty="0" err="1">
                <a:solidFill>
                  <a:srgbClr val="FF0000"/>
                </a:solidFill>
                <a:effectLst>
                  <a:outerShdw blurRad="38100" dist="38100" dir="2700000" algn="tl">
                    <a:srgbClr val="000000">
                      <a:alpha val="43137"/>
                    </a:srgbClr>
                  </a:outerShdw>
                </a:effectLst>
              </a:rPr>
              <a:t>Hãy</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để</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mặt</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trời</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luôn</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chiếu</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sáng</a:t>
            </a:r>
            <a:endParaRPr lang="en-US" sz="3200" b="1" i="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3970403" y="1671368"/>
            <a:ext cx="8179851" cy="523220"/>
          </a:xfrm>
          <a:prstGeom prst="rect">
            <a:avLst/>
          </a:prstGeom>
          <a:noFill/>
        </p:spPr>
        <p:txBody>
          <a:bodyPr wrap="square" rtlCol="0">
            <a:spAutoFit/>
          </a:bodyPr>
          <a:lstStyle/>
          <a:p>
            <a:r>
              <a:rPr lang="en-US" sz="2800" dirty="0" err="1"/>
              <a:t>Dạt</a:t>
            </a:r>
            <a:r>
              <a:rPr lang="en-US" sz="2800" dirty="0"/>
              <a:t>     </a:t>
            </a:r>
            <a:r>
              <a:rPr lang="en-US" sz="2800" dirty="0" err="1"/>
              <a:t>dào</a:t>
            </a:r>
            <a:r>
              <a:rPr lang="en-US" sz="2800" dirty="0"/>
              <a:t>    </a:t>
            </a:r>
            <a:r>
              <a:rPr lang="en-US" sz="2800" dirty="0" err="1"/>
              <a:t>niềm</a:t>
            </a:r>
            <a:r>
              <a:rPr lang="en-US" sz="2800" dirty="0"/>
              <a:t>     </a:t>
            </a:r>
            <a:r>
              <a:rPr lang="en-US" sz="2800" dirty="0" err="1"/>
              <a:t>vui</a:t>
            </a:r>
            <a:r>
              <a:rPr lang="en-US" sz="2800" dirty="0"/>
              <a:t>,      </a:t>
            </a:r>
            <a:r>
              <a:rPr lang="en-US" sz="2800" dirty="0" err="1"/>
              <a:t>khoái</a:t>
            </a:r>
            <a:r>
              <a:rPr lang="en-US" sz="2800" dirty="0"/>
              <a:t>     </a:t>
            </a:r>
            <a:r>
              <a:rPr lang="en-US" sz="2800" dirty="0" err="1"/>
              <a:t>chí</a:t>
            </a:r>
            <a:r>
              <a:rPr lang="en-US" sz="2800" dirty="0"/>
              <a:t>    </a:t>
            </a:r>
            <a:r>
              <a:rPr lang="en-US" sz="2800" dirty="0" err="1"/>
              <a:t>tuyệt</a:t>
            </a:r>
            <a:r>
              <a:rPr lang="en-US" sz="2800" dirty="0"/>
              <a:t>      </a:t>
            </a:r>
            <a:r>
              <a:rPr lang="en-US" sz="2800" dirty="0" err="1"/>
              <a:t>vời</a:t>
            </a:r>
            <a:r>
              <a:rPr lang="en-US" sz="2800" dirty="0"/>
              <a:t>,</a:t>
            </a:r>
          </a:p>
        </p:txBody>
      </p:sp>
      <p:sp>
        <p:nvSpPr>
          <p:cNvPr id="20" name="TextBox 19"/>
          <p:cNvSpPr txBox="1"/>
          <p:nvPr/>
        </p:nvSpPr>
        <p:spPr>
          <a:xfrm>
            <a:off x="2929194" y="3359657"/>
            <a:ext cx="9084580" cy="523220"/>
          </a:xfrm>
          <a:prstGeom prst="rect">
            <a:avLst/>
          </a:prstGeom>
          <a:noFill/>
        </p:spPr>
        <p:txBody>
          <a:bodyPr wrap="square" rtlCol="0">
            <a:spAutoFit/>
          </a:bodyPr>
          <a:lstStyle/>
          <a:p>
            <a:r>
              <a:rPr lang="en-US" sz="2800" dirty="0" err="1"/>
              <a:t>Và</a:t>
            </a:r>
            <a:r>
              <a:rPr lang="en-US" sz="2800" dirty="0"/>
              <a:t>      </a:t>
            </a:r>
            <a:r>
              <a:rPr lang="en-US" sz="2800" dirty="0" err="1"/>
              <a:t>trẻ</a:t>
            </a:r>
            <a:r>
              <a:rPr lang="en-US" sz="2800" dirty="0"/>
              <a:t>      </a:t>
            </a:r>
            <a:r>
              <a:rPr lang="en-US" sz="2800" dirty="0" err="1"/>
              <a:t>em</a:t>
            </a:r>
            <a:r>
              <a:rPr lang="en-US" sz="2800" dirty="0"/>
              <a:t>    </a:t>
            </a:r>
            <a:r>
              <a:rPr lang="en-US" sz="2800" dirty="0" err="1"/>
              <a:t>vui</a:t>
            </a:r>
            <a:r>
              <a:rPr lang="en-US" sz="2800" dirty="0"/>
              <a:t>      </a:t>
            </a:r>
            <a:r>
              <a:rPr lang="en-US" sz="2800" dirty="0" err="1"/>
              <a:t>sống</a:t>
            </a:r>
            <a:r>
              <a:rPr lang="en-US" sz="2800" dirty="0"/>
              <a:t>    </a:t>
            </a:r>
            <a:r>
              <a:rPr lang="en-US" sz="2800" dirty="0" err="1"/>
              <a:t>giữa</a:t>
            </a:r>
            <a:r>
              <a:rPr lang="en-US" sz="2800" dirty="0"/>
              <a:t>        </a:t>
            </a:r>
            <a:r>
              <a:rPr lang="en-US" sz="2800" dirty="0" err="1"/>
              <a:t>mẹ</a:t>
            </a:r>
            <a:r>
              <a:rPr lang="en-US" sz="2800" dirty="0"/>
              <a:t>       </a:t>
            </a:r>
            <a:r>
              <a:rPr lang="en-US" sz="2800" dirty="0" err="1"/>
              <a:t>hiền</a:t>
            </a:r>
            <a:r>
              <a:rPr lang="en-US" sz="2800" dirty="0"/>
              <a:t>        </a:t>
            </a:r>
            <a:r>
              <a:rPr lang="en-US" sz="2800" dirty="0" err="1"/>
              <a:t>yêu</a:t>
            </a:r>
            <a:r>
              <a:rPr lang="en-US" sz="2800" dirty="0"/>
              <a:t> </a:t>
            </a:r>
          </a:p>
        </p:txBody>
      </p:sp>
      <p:sp>
        <p:nvSpPr>
          <p:cNvPr id="36" name="TextBox 35"/>
          <p:cNvSpPr txBox="1"/>
          <p:nvPr/>
        </p:nvSpPr>
        <p:spPr>
          <a:xfrm>
            <a:off x="8828863" y="260181"/>
            <a:ext cx="3824820" cy="523220"/>
          </a:xfrm>
          <a:prstGeom prst="rect">
            <a:avLst/>
          </a:prstGeom>
          <a:noFill/>
        </p:spPr>
        <p:txBody>
          <a:bodyPr wrap="square" rtlCol="0">
            <a:spAutoFit/>
          </a:bodyPr>
          <a:lstStyle/>
          <a:p>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Phong</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Nhã</a:t>
            </a:r>
            <a:endPar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TextBox 23"/>
          <p:cNvSpPr txBox="1"/>
          <p:nvPr/>
        </p:nvSpPr>
        <p:spPr>
          <a:xfrm>
            <a:off x="4656490" y="4001369"/>
            <a:ext cx="7078716" cy="523220"/>
          </a:xfrm>
          <a:prstGeom prst="rect">
            <a:avLst/>
          </a:prstGeom>
          <a:noFill/>
        </p:spPr>
        <p:txBody>
          <a:bodyPr wrap="square" rtlCol="0">
            <a:spAutoFit/>
          </a:bodyPr>
          <a:lstStyle/>
          <a:p>
            <a:r>
              <a:rPr lang="en-US" sz="2800" dirty="0"/>
              <a:t>(</a:t>
            </a:r>
            <a:r>
              <a:rPr lang="en-US" sz="2800" dirty="0" err="1"/>
              <a:t>Mặt</a:t>
            </a:r>
            <a:r>
              <a:rPr lang="en-US" sz="2800" dirty="0"/>
              <a:t>   </a:t>
            </a:r>
            <a:r>
              <a:rPr lang="en-US" sz="2800" dirty="0" err="1"/>
              <a:t>trời</a:t>
            </a:r>
            <a:r>
              <a:rPr lang="en-US" sz="2800" dirty="0"/>
              <a:t> )       </a:t>
            </a:r>
            <a:r>
              <a:rPr lang="en-US" sz="2800" dirty="0" err="1"/>
              <a:t>lên</a:t>
            </a:r>
            <a:r>
              <a:rPr lang="en-US" sz="2800" dirty="0"/>
              <a:t>  </a:t>
            </a:r>
            <a:r>
              <a:rPr lang="en-US" sz="2800" dirty="0" err="1"/>
              <a:t>mãi</a:t>
            </a:r>
            <a:r>
              <a:rPr lang="en-US" sz="2800" dirty="0"/>
              <a:t>    </a:t>
            </a:r>
            <a:r>
              <a:rPr lang="en-US" sz="2800" dirty="0" err="1"/>
              <a:t>mãi</a:t>
            </a:r>
            <a:r>
              <a:rPr lang="en-US" sz="2800" dirty="0"/>
              <a:t>    </a:t>
            </a:r>
            <a:r>
              <a:rPr lang="en-US" sz="2800" dirty="0" err="1"/>
              <a:t>sáng</a:t>
            </a:r>
            <a:r>
              <a:rPr lang="en-US" sz="2800" dirty="0"/>
              <a:t>     </a:t>
            </a:r>
            <a:r>
              <a:rPr lang="en-US" sz="2800" dirty="0" err="1"/>
              <a:t>tươi</a:t>
            </a:r>
            <a:r>
              <a:rPr lang="en-US" sz="2800" dirty="0"/>
              <a:t>.</a:t>
            </a:r>
          </a:p>
        </p:txBody>
      </p:sp>
      <p:sp>
        <p:nvSpPr>
          <p:cNvPr id="25" name="TextBox 24"/>
          <p:cNvSpPr txBox="1"/>
          <p:nvPr/>
        </p:nvSpPr>
        <p:spPr>
          <a:xfrm>
            <a:off x="705005" y="4500998"/>
            <a:ext cx="10677698" cy="1384995"/>
          </a:xfrm>
          <a:prstGeom prst="rect">
            <a:avLst/>
          </a:prstGeom>
          <a:noFill/>
        </p:spPr>
        <p:txBody>
          <a:bodyPr wrap="square" rtlCol="0">
            <a:spAutoFit/>
          </a:bodyPr>
          <a:lstStyle/>
          <a:p>
            <a:pPr>
              <a:lnSpc>
                <a:spcPct val="150000"/>
              </a:lnSpc>
            </a:pPr>
            <a:r>
              <a:rPr lang="en-US" sz="2800" dirty="0" err="1"/>
              <a:t>Bầu</a:t>
            </a:r>
            <a:r>
              <a:rPr lang="en-US" sz="2800" dirty="0"/>
              <a:t>  </a:t>
            </a:r>
            <a:r>
              <a:rPr lang="en-US" sz="2800" dirty="0" err="1"/>
              <a:t>trời</a:t>
            </a:r>
            <a:r>
              <a:rPr lang="en-US" sz="2800" dirty="0"/>
              <a:t>  </a:t>
            </a:r>
            <a:r>
              <a:rPr lang="en-US" sz="2800" dirty="0" err="1"/>
              <a:t>xanh</a:t>
            </a:r>
            <a:r>
              <a:rPr lang="en-US" sz="2800" dirty="0"/>
              <a:t>  </a:t>
            </a:r>
            <a:r>
              <a:rPr lang="en-US" sz="2800" dirty="0" err="1"/>
              <a:t>mãi</a:t>
            </a:r>
            <a:r>
              <a:rPr lang="en-US" sz="2800" dirty="0"/>
              <a:t>  </a:t>
            </a:r>
            <a:r>
              <a:rPr lang="en-US" sz="2800" dirty="0" err="1"/>
              <a:t>mãi</a:t>
            </a:r>
            <a:r>
              <a:rPr lang="en-US" sz="2800" dirty="0"/>
              <a:t> </a:t>
            </a:r>
            <a:r>
              <a:rPr lang="en-US" sz="2800" dirty="0" err="1"/>
              <a:t>ngát</a:t>
            </a:r>
            <a:r>
              <a:rPr lang="en-US" sz="2800" dirty="0"/>
              <a:t> </a:t>
            </a:r>
            <a:r>
              <a:rPr lang="en-US" sz="2800" dirty="0" err="1"/>
              <a:t>xanh</a:t>
            </a:r>
            <a:r>
              <a:rPr lang="en-US" sz="2800" dirty="0"/>
              <a:t> </a:t>
            </a:r>
            <a:r>
              <a:rPr lang="en-US" sz="2800" dirty="0" err="1"/>
              <a:t>và</a:t>
            </a:r>
            <a:r>
              <a:rPr lang="en-US" sz="2800" dirty="0"/>
              <a:t> </a:t>
            </a:r>
            <a:r>
              <a:rPr lang="en-US" sz="2800" dirty="0" err="1"/>
              <a:t>trẻ</a:t>
            </a:r>
            <a:r>
              <a:rPr lang="en-US" sz="2800" dirty="0"/>
              <a:t> </a:t>
            </a:r>
            <a:r>
              <a:rPr lang="en-US" sz="2800" dirty="0" err="1"/>
              <a:t>em</a:t>
            </a:r>
            <a:r>
              <a:rPr lang="en-US" sz="2800" dirty="0"/>
              <a:t> </a:t>
            </a:r>
            <a:r>
              <a:rPr lang="en-US" sz="2800" dirty="0" err="1"/>
              <a:t>trên</a:t>
            </a:r>
            <a:r>
              <a:rPr lang="en-US" sz="2800" dirty="0"/>
              <a:t> </a:t>
            </a:r>
            <a:r>
              <a:rPr lang="en-US" sz="2800" dirty="0" err="1"/>
              <a:t>thế</a:t>
            </a:r>
            <a:r>
              <a:rPr lang="en-US" sz="2800" dirty="0"/>
              <a:t> </a:t>
            </a:r>
            <a:r>
              <a:rPr lang="en-US" sz="2800" dirty="0" err="1"/>
              <a:t>giới</a:t>
            </a:r>
            <a:r>
              <a:rPr lang="en-US" sz="2800" dirty="0"/>
              <a:t> </a:t>
            </a:r>
            <a:r>
              <a:rPr lang="en-US" sz="2800" dirty="0" err="1"/>
              <a:t>nguyện</a:t>
            </a:r>
            <a:r>
              <a:rPr lang="en-US" sz="2800" dirty="0"/>
              <a:t> </a:t>
            </a:r>
            <a:r>
              <a:rPr lang="en-US" sz="2800" dirty="0" err="1"/>
              <a:t>cùng</a:t>
            </a:r>
            <a:r>
              <a:rPr lang="en-US" sz="2800" dirty="0"/>
              <a:t> </a:t>
            </a:r>
            <a:r>
              <a:rPr lang="en-US" sz="2800" dirty="0" err="1"/>
              <a:t>nhau</a:t>
            </a:r>
            <a:r>
              <a:rPr lang="en-US" sz="2800" dirty="0"/>
              <a:t> </a:t>
            </a:r>
            <a:r>
              <a:rPr lang="en-US" sz="2800" dirty="0" err="1"/>
              <a:t>tiến</a:t>
            </a:r>
            <a:r>
              <a:rPr lang="en-US" sz="2800" dirty="0"/>
              <a:t> </a:t>
            </a:r>
            <a:r>
              <a:rPr lang="en-US" sz="2800" dirty="0" err="1"/>
              <a:t>đến</a:t>
            </a:r>
            <a:r>
              <a:rPr lang="en-US" sz="2800" dirty="0"/>
              <a:t> </a:t>
            </a:r>
            <a:r>
              <a:rPr lang="en-US" sz="2800" dirty="0" err="1"/>
              <a:t>chân</a:t>
            </a:r>
            <a:r>
              <a:rPr lang="en-US" sz="2800" dirty="0"/>
              <a:t> </a:t>
            </a:r>
            <a:r>
              <a:rPr lang="en-US" sz="2800" dirty="0" err="1"/>
              <a:t>trời</a:t>
            </a:r>
            <a:r>
              <a:rPr lang="en-US" sz="2800" dirty="0"/>
              <a:t>. </a:t>
            </a:r>
          </a:p>
        </p:txBody>
      </p:sp>
      <p:sp>
        <p:nvSpPr>
          <p:cNvPr id="27" name="TextBox 26"/>
          <p:cNvSpPr txBox="1"/>
          <p:nvPr/>
        </p:nvSpPr>
        <p:spPr>
          <a:xfrm>
            <a:off x="2936609" y="1459738"/>
            <a:ext cx="831228" cy="584775"/>
          </a:xfrm>
          <a:prstGeom prst="rect">
            <a:avLst/>
          </a:prstGeom>
          <a:noFill/>
        </p:spPr>
        <p:txBody>
          <a:bodyPr wrap="square" rtlCol="0">
            <a:spAutoFit/>
          </a:bodyPr>
          <a:lstStyle/>
          <a:p>
            <a:r>
              <a:rPr lang="en-US" sz="3200" b="1" i="1" dirty="0">
                <a:solidFill>
                  <a:srgbClr val="FF0000"/>
                </a:solidFill>
              </a:rPr>
              <a:t>V 1</a:t>
            </a:r>
          </a:p>
        </p:txBody>
      </p:sp>
      <p:sp>
        <p:nvSpPr>
          <p:cNvPr id="28" name="TextBox 27"/>
          <p:cNvSpPr txBox="1"/>
          <p:nvPr/>
        </p:nvSpPr>
        <p:spPr>
          <a:xfrm>
            <a:off x="6104096" y="2064139"/>
            <a:ext cx="831228" cy="584775"/>
          </a:xfrm>
          <a:prstGeom prst="rect">
            <a:avLst/>
          </a:prstGeom>
          <a:noFill/>
        </p:spPr>
        <p:txBody>
          <a:bodyPr wrap="square" rtlCol="0">
            <a:spAutoFit/>
          </a:bodyPr>
          <a:lstStyle/>
          <a:p>
            <a:r>
              <a:rPr lang="en-US" sz="3200" b="1" i="1" dirty="0">
                <a:solidFill>
                  <a:srgbClr val="FF0000"/>
                </a:solidFill>
              </a:rPr>
              <a:t>V 2</a:t>
            </a:r>
          </a:p>
        </p:txBody>
      </p:sp>
      <p:sp>
        <p:nvSpPr>
          <p:cNvPr id="29" name="TextBox 28"/>
          <p:cNvSpPr txBox="1"/>
          <p:nvPr/>
        </p:nvSpPr>
        <p:spPr>
          <a:xfrm>
            <a:off x="2325518" y="3053878"/>
            <a:ext cx="831228" cy="584775"/>
          </a:xfrm>
          <a:prstGeom prst="rect">
            <a:avLst/>
          </a:prstGeom>
          <a:noFill/>
        </p:spPr>
        <p:txBody>
          <a:bodyPr wrap="square" rtlCol="0">
            <a:spAutoFit/>
          </a:bodyPr>
          <a:lstStyle/>
          <a:p>
            <a:r>
              <a:rPr lang="en-US" sz="3200" b="1" i="1" dirty="0">
                <a:solidFill>
                  <a:srgbClr val="FF0000"/>
                </a:solidFill>
              </a:rPr>
              <a:t>V 3</a:t>
            </a:r>
          </a:p>
        </p:txBody>
      </p:sp>
      <p:sp>
        <p:nvSpPr>
          <p:cNvPr id="30" name="TextBox 29"/>
          <p:cNvSpPr txBox="1"/>
          <p:nvPr/>
        </p:nvSpPr>
        <p:spPr>
          <a:xfrm>
            <a:off x="4022035" y="3741304"/>
            <a:ext cx="831228" cy="584775"/>
          </a:xfrm>
          <a:prstGeom prst="rect">
            <a:avLst/>
          </a:prstGeom>
          <a:noFill/>
        </p:spPr>
        <p:txBody>
          <a:bodyPr wrap="square" rtlCol="0">
            <a:spAutoFit/>
          </a:bodyPr>
          <a:lstStyle/>
          <a:p>
            <a:r>
              <a:rPr lang="en-US" sz="3200" b="1" i="1" dirty="0">
                <a:solidFill>
                  <a:srgbClr val="FF0000"/>
                </a:solidFill>
              </a:rPr>
              <a:t>V 4</a:t>
            </a:r>
          </a:p>
        </p:txBody>
      </p:sp>
    </p:spTree>
    <p:extLst>
      <p:ext uri="{BB962C8B-B14F-4D97-AF65-F5344CB8AC3E}">
        <p14:creationId xmlns:p14="http://schemas.microsoft.com/office/powerpoint/2010/main" val="3918915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Effect transition="in" filter="fade">
                                      <p:cBhvr>
                                        <p:cTn id="9" dur="25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fltVal val="0"/>
                                          </p:val>
                                        </p:tav>
                                        <p:tav tm="100000">
                                          <p:val>
                                            <p:strVal val="#ppt_w"/>
                                          </p:val>
                                        </p:tav>
                                      </p:tavLst>
                                    </p:anim>
                                    <p:anim calcmode="lin" valueType="num">
                                      <p:cBhvr>
                                        <p:cTn id="13" dur="250" fill="hold"/>
                                        <p:tgtEl>
                                          <p:spTgt spid="12"/>
                                        </p:tgtEl>
                                        <p:attrNameLst>
                                          <p:attrName>ppt_h</p:attrName>
                                        </p:attrNameLst>
                                      </p:cBhvr>
                                      <p:tavLst>
                                        <p:tav tm="0">
                                          <p:val>
                                            <p:fltVal val="0"/>
                                          </p:val>
                                        </p:tav>
                                        <p:tav tm="100000">
                                          <p:val>
                                            <p:strVal val="#ppt_h"/>
                                          </p:val>
                                        </p:tav>
                                      </p:tavLst>
                                    </p:anim>
                                    <p:animEffect transition="in" filter="fade">
                                      <p:cBhvr>
                                        <p:cTn id="14" dur="25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250" fill="hold"/>
                                        <p:tgtEl>
                                          <p:spTgt spid="27"/>
                                        </p:tgtEl>
                                        <p:attrNameLst>
                                          <p:attrName>ppt_w</p:attrName>
                                        </p:attrNameLst>
                                      </p:cBhvr>
                                      <p:tavLst>
                                        <p:tav tm="0">
                                          <p:val>
                                            <p:fltVal val="0"/>
                                          </p:val>
                                        </p:tav>
                                        <p:tav tm="100000">
                                          <p:val>
                                            <p:strVal val="#ppt_w"/>
                                          </p:val>
                                        </p:tav>
                                      </p:tavLst>
                                    </p:anim>
                                    <p:anim calcmode="lin" valueType="num">
                                      <p:cBhvr>
                                        <p:cTn id="18" dur="250" fill="hold"/>
                                        <p:tgtEl>
                                          <p:spTgt spid="27"/>
                                        </p:tgtEl>
                                        <p:attrNameLst>
                                          <p:attrName>ppt_h</p:attrName>
                                        </p:attrNameLst>
                                      </p:cBhvr>
                                      <p:tavLst>
                                        <p:tav tm="0">
                                          <p:val>
                                            <p:fltVal val="0"/>
                                          </p:val>
                                        </p:tav>
                                        <p:tav tm="100000">
                                          <p:val>
                                            <p:strVal val="#ppt_h"/>
                                          </p:val>
                                        </p:tav>
                                      </p:tavLst>
                                    </p:anim>
                                    <p:animEffect transition="in" filter="fade">
                                      <p:cBhvr>
                                        <p:cTn id="19" dur="25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
                                        <p:tgtEl>
                                          <p:spTgt spid="17"/>
                                        </p:tgtEl>
                                      </p:cBhvr>
                                    </p:animEffect>
                                    <p:anim calcmode="lin" valueType="num">
                                      <p:cBhvr>
                                        <p:cTn id="42" dur="200" fill="hold"/>
                                        <p:tgtEl>
                                          <p:spTgt spid="17"/>
                                        </p:tgtEl>
                                        <p:attrNameLst>
                                          <p:attrName>ppt_x</p:attrName>
                                        </p:attrNameLst>
                                      </p:cBhvr>
                                      <p:tavLst>
                                        <p:tav tm="0">
                                          <p:val>
                                            <p:strVal val="#ppt_x"/>
                                          </p:val>
                                        </p:tav>
                                        <p:tav tm="100000">
                                          <p:val>
                                            <p:strVal val="#ppt_x"/>
                                          </p:val>
                                        </p:tav>
                                      </p:tavLst>
                                    </p:anim>
                                    <p:anim calcmode="lin" valueType="num">
                                      <p:cBhvr>
                                        <p:cTn id="43" dur="200" fill="hold"/>
                                        <p:tgtEl>
                                          <p:spTgt spid="17"/>
                                        </p:tgtEl>
                                        <p:attrNameLst>
                                          <p:attrName>ppt_y</p:attrName>
                                        </p:attrNameLst>
                                      </p:cBhvr>
                                      <p:tavLst>
                                        <p:tav tm="0">
                                          <p:val>
                                            <p:strVal val="#ppt_y+0.31"/>
                                          </p:val>
                                        </p:tav>
                                        <p:tav tm="100000">
                                          <p:val>
                                            <p:strVal val="#ppt_y+0.31"/>
                                          </p:val>
                                        </p:tav>
                                      </p:tavLst>
                                    </p:anim>
                                    <p:anim calcmode="lin" valueType="num">
                                      <p:cBhvr>
                                        <p:cTn id="44" dur="300" decel="50000" fill="hold">
                                          <p:stCondLst>
                                            <p:cond delay="2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300" decel="50000" fill="hold">
                                          <p:stCondLst>
                                            <p:cond delay="2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6" presetID="43"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
                                        <p:tgtEl>
                                          <p:spTgt spid="14"/>
                                        </p:tgtEl>
                                      </p:cBhvr>
                                    </p:animEffect>
                                    <p:anim calcmode="lin" valueType="num">
                                      <p:cBhvr>
                                        <p:cTn id="49" dur="200" fill="hold"/>
                                        <p:tgtEl>
                                          <p:spTgt spid="14"/>
                                        </p:tgtEl>
                                        <p:attrNameLst>
                                          <p:attrName>ppt_x</p:attrName>
                                        </p:attrNameLst>
                                      </p:cBhvr>
                                      <p:tavLst>
                                        <p:tav tm="0">
                                          <p:val>
                                            <p:strVal val="#ppt_x"/>
                                          </p:val>
                                        </p:tav>
                                        <p:tav tm="100000">
                                          <p:val>
                                            <p:strVal val="#ppt_x"/>
                                          </p:val>
                                        </p:tav>
                                      </p:tavLst>
                                    </p:anim>
                                    <p:anim calcmode="lin" valueType="num">
                                      <p:cBhvr>
                                        <p:cTn id="50" dur="200" fill="hold"/>
                                        <p:tgtEl>
                                          <p:spTgt spid="14"/>
                                        </p:tgtEl>
                                        <p:attrNameLst>
                                          <p:attrName>ppt_y</p:attrName>
                                        </p:attrNameLst>
                                      </p:cBhvr>
                                      <p:tavLst>
                                        <p:tav tm="0">
                                          <p:val>
                                            <p:strVal val="#ppt_y+0.31"/>
                                          </p:val>
                                        </p:tav>
                                        <p:tav tm="100000">
                                          <p:val>
                                            <p:strVal val="#ppt_y+0.31"/>
                                          </p:val>
                                        </p:tav>
                                      </p:tavLst>
                                    </p:anim>
                                    <p:anim calcmode="lin" valueType="num">
                                      <p:cBhvr>
                                        <p:cTn id="51" dur="300" decel="50000" fill="hold">
                                          <p:stCondLst>
                                            <p:cond delay="2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300" decel="50000" fill="hold">
                                          <p:stCondLst>
                                            <p:cond delay="2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3" presetID="43"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
                                        <p:tgtEl>
                                          <p:spTgt spid="15"/>
                                        </p:tgtEl>
                                      </p:cBhvr>
                                    </p:animEffect>
                                    <p:anim calcmode="lin" valueType="num">
                                      <p:cBhvr>
                                        <p:cTn id="56" dur="200" fill="hold"/>
                                        <p:tgtEl>
                                          <p:spTgt spid="15"/>
                                        </p:tgtEl>
                                        <p:attrNameLst>
                                          <p:attrName>ppt_x</p:attrName>
                                        </p:attrNameLst>
                                      </p:cBhvr>
                                      <p:tavLst>
                                        <p:tav tm="0">
                                          <p:val>
                                            <p:strVal val="#ppt_x"/>
                                          </p:val>
                                        </p:tav>
                                        <p:tav tm="100000">
                                          <p:val>
                                            <p:strVal val="#ppt_x"/>
                                          </p:val>
                                        </p:tav>
                                      </p:tavLst>
                                    </p:anim>
                                    <p:anim calcmode="lin" valueType="num">
                                      <p:cBhvr>
                                        <p:cTn id="57" dur="200" fill="hold"/>
                                        <p:tgtEl>
                                          <p:spTgt spid="15"/>
                                        </p:tgtEl>
                                        <p:attrNameLst>
                                          <p:attrName>ppt_y</p:attrName>
                                        </p:attrNameLst>
                                      </p:cBhvr>
                                      <p:tavLst>
                                        <p:tav tm="0">
                                          <p:val>
                                            <p:strVal val="#ppt_y+0.31"/>
                                          </p:val>
                                        </p:tav>
                                        <p:tav tm="100000">
                                          <p:val>
                                            <p:strVal val="#ppt_y+0.31"/>
                                          </p:val>
                                        </p:tav>
                                      </p:tavLst>
                                    </p:anim>
                                    <p:anim calcmode="lin" valueType="num">
                                      <p:cBhvr>
                                        <p:cTn id="58" dur="300" decel="50000" fill="hold">
                                          <p:stCondLst>
                                            <p:cond delay="2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300" decel="50000" fill="hold">
                                          <p:stCondLst>
                                            <p:cond delay="2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0" presetID="43"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
                                        <p:tgtEl>
                                          <p:spTgt spid="29"/>
                                        </p:tgtEl>
                                      </p:cBhvr>
                                    </p:animEffect>
                                    <p:anim calcmode="lin" valueType="num">
                                      <p:cBhvr>
                                        <p:cTn id="63" dur="200" fill="hold"/>
                                        <p:tgtEl>
                                          <p:spTgt spid="29"/>
                                        </p:tgtEl>
                                        <p:attrNameLst>
                                          <p:attrName>ppt_x</p:attrName>
                                        </p:attrNameLst>
                                      </p:cBhvr>
                                      <p:tavLst>
                                        <p:tav tm="0">
                                          <p:val>
                                            <p:strVal val="#ppt_x"/>
                                          </p:val>
                                        </p:tav>
                                        <p:tav tm="100000">
                                          <p:val>
                                            <p:strVal val="#ppt_x"/>
                                          </p:val>
                                        </p:tav>
                                      </p:tavLst>
                                    </p:anim>
                                    <p:anim calcmode="lin" valueType="num">
                                      <p:cBhvr>
                                        <p:cTn id="64" dur="200" fill="hold"/>
                                        <p:tgtEl>
                                          <p:spTgt spid="29"/>
                                        </p:tgtEl>
                                        <p:attrNameLst>
                                          <p:attrName>ppt_y</p:attrName>
                                        </p:attrNameLst>
                                      </p:cBhvr>
                                      <p:tavLst>
                                        <p:tav tm="0">
                                          <p:val>
                                            <p:strVal val="#ppt_y+0.31"/>
                                          </p:val>
                                        </p:tav>
                                        <p:tav tm="100000">
                                          <p:val>
                                            <p:strVal val="#ppt_y+0.31"/>
                                          </p:val>
                                        </p:tav>
                                      </p:tavLst>
                                    </p:anim>
                                    <p:anim calcmode="lin" valueType="num">
                                      <p:cBhvr>
                                        <p:cTn id="65" dur="300" decel="50000" fill="hold">
                                          <p:stCondLst>
                                            <p:cond delay="2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6" dur="300" decel="50000" fill="hold">
                                          <p:stCondLst>
                                            <p:cond delay="2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0" presetClass="entr" presetSubtype="0" decel="10000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1000" fill="hold"/>
                                        <p:tgtEl>
                                          <p:spTgt spid="20"/>
                                        </p:tgtEl>
                                        <p:attrNameLst>
                                          <p:attrName>ppt_w</p:attrName>
                                        </p:attrNameLst>
                                      </p:cBhvr>
                                      <p:tavLst>
                                        <p:tav tm="0">
                                          <p:val>
                                            <p:strVal val="#ppt_w+.3"/>
                                          </p:val>
                                        </p:tav>
                                        <p:tav tm="100000">
                                          <p:val>
                                            <p:strVal val="#ppt_w"/>
                                          </p:val>
                                        </p:tav>
                                      </p:tavLst>
                                    </p:anim>
                                    <p:anim calcmode="lin" valueType="num">
                                      <p:cBhvr>
                                        <p:cTn id="72" dur="1000" fill="hold"/>
                                        <p:tgtEl>
                                          <p:spTgt spid="20"/>
                                        </p:tgtEl>
                                        <p:attrNameLst>
                                          <p:attrName>ppt_h</p:attrName>
                                        </p:attrNameLst>
                                      </p:cBhvr>
                                      <p:tavLst>
                                        <p:tav tm="0">
                                          <p:val>
                                            <p:strVal val="#ppt_h"/>
                                          </p:val>
                                        </p:tav>
                                        <p:tav tm="100000">
                                          <p:val>
                                            <p:strVal val="#ppt_h"/>
                                          </p:val>
                                        </p:tav>
                                      </p:tavLst>
                                    </p:anim>
                                    <p:animEffect transition="in" filter="fade">
                                      <p:cBhvr>
                                        <p:cTn id="73" dur="1000"/>
                                        <p:tgtEl>
                                          <p:spTgt spid="20"/>
                                        </p:tgtEl>
                                      </p:cBhvr>
                                    </p:animEffect>
                                  </p:childTnLst>
                                </p:cTn>
                              </p:par>
                              <p:par>
                                <p:cTn id="74" presetID="50" presetClass="entr" presetSubtype="0" decel="10000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par>
                                <p:cTn id="79" presetID="50" presetClass="entr" presetSubtype="0" decel="10000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1000" fill="hold"/>
                                        <p:tgtEl>
                                          <p:spTgt spid="30"/>
                                        </p:tgtEl>
                                        <p:attrNameLst>
                                          <p:attrName>ppt_w</p:attrName>
                                        </p:attrNameLst>
                                      </p:cBhvr>
                                      <p:tavLst>
                                        <p:tav tm="0">
                                          <p:val>
                                            <p:strVal val="#ppt_w+.3"/>
                                          </p:val>
                                        </p:tav>
                                        <p:tav tm="100000">
                                          <p:val>
                                            <p:strVal val="#ppt_w"/>
                                          </p:val>
                                        </p:tav>
                                      </p:tavLst>
                                    </p:anim>
                                    <p:anim calcmode="lin" valueType="num">
                                      <p:cBhvr>
                                        <p:cTn id="82" dur="1000" fill="hold"/>
                                        <p:tgtEl>
                                          <p:spTgt spid="30"/>
                                        </p:tgtEl>
                                        <p:attrNameLst>
                                          <p:attrName>ppt_h</p:attrName>
                                        </p:attrNameLst>
                                      </p:cBhvr>
                                      <p:tavLst>
                                        <p:tav tm="0">
                                          <p:val>
                                            <p:strVal val="#ppt_h"/>
                                          </p:val>
                                        </p:tav>
                                        <p:tav tm="100000">
                                          <p:val>
                                            <p:strVal val="#ppt_h"/>
                                          </p:val>
                                        </p:tav>
                                      </p:tavLst>
                                    </p:anim>
                                    <p:animEffect transition="in" filter="fade">
                                      <p:cBhvr>
                                        <p:cTn id="83" dur="10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9" grpId="0"/>
      <p:bldP spid="20" grpId="0"/>
      <p:bldP spid="24" grpId="0"/>
      <p:bldP spid="25" grpId="0"/>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1975" y="2428876"/>
            <a:ext cx="11458575" cy="3477875"/>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son </a:t>
            </a:r>
            <a:r>
              <a:rPr lang="en-US" sz="4400" dirty="0" err="1" smtClean="0">
                <a:latin typeface="Times New Roman" panose="02020603050405020304" pitchFamily="18" charset="0"/>
                <a:cs typeface="Times New Roman" panose="02020603050405020304" pitchFamily="18" charset="0"/>
              </a:rPr>
              <a:t>son</a:t>
            </a:r>
            <a:r>
              <a:rPr lang="en-US" sz="4400" dirty="0" smtClean="0">
                <a:latin typeface="Times New Roman" panose="02020603050405020304" pitchFamily="18" charset="0"/>
                <a:cs typeface="Times New Roman" panose="02020603050405020304" pitchFamily="18" charset="0"/>
              </a:rPr>
              <a:t>, RÊ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ĐÔ RÊ, MI RÊ </a:t>
            </a:r>
            <a:r>
              <a:rPr lang="en-US" sz="4400" dirty="0" err="1" smtClean="0">
                <a:latin typeface="Times New Roman" panose="02020603050405020304" pitchFamily="18" charset="0"/>
                <a:cs typeface="Times New Roman" panose="02020603050405020304" pitchFamily="18" charset="0"/>
              </a:rPr>
              <a:t>RÊ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la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RÊ son, son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la son </a:t>
            </a:r>
            <a:r>
              <a:rPr lang="en-US" sz="4400" dirty="0" err="1" smtClean="0">
                <a:latin typeface="Times New Roman" panose="02020603050405020304" pitchFamily="18" charset="0"/>
                <a:cs typeface="Times New Roman" panose="02020603050405020304" pitchFamily="18" charset="0"/>
              </a:rPr>
              <a:t>rê</a:t>
            </a:r>
            <a:r>
              <a:rPr lang="en-US" sz="4400" dirty="0" smtClean="0">
                <a:latin typeface="Times New Roman" panose="02020603050405020304" pitchFamily="18" charset="0"/>
                <a:cs typeface="Times New Roman" panose="02020603050405020304" pitchFamily="18" charset="0"/>
              </a:rPr>
              <a:t>. RÊ </a:t>
            </a:r>
            <a:r>
              <a:rPr lang="en-US" sz="4400" dirty="0" err="1" smtClean="0">
                <a:latin typeface="Times New Roman" panose="02020603050405020304" pitchFamily="18" charset="0"/>
                <a:cs typeface="Times New Roman" panose="02020603050405020304" pitchFamily="18" charset="0"/>
              </a:rPr>
              <a:t>RÊ</a:t>
            </a:r>
            <a:r>
              <a:rPr lang="en-US" sz="4400" dirty="0" smtClean="0">
                <a:latin typeface="Times New Roman" panose="02020603050405020304" pitchFamily="18" charset="0"/>
                <a:cs typeface="Times New Roman" panose="02020603050405020304" pitchFamily="18" charset="0"/>
              </a:rPr>
              <a:t> ĐÔ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ĐÔ RÊ,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la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RÊ son, son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la son </a:t>
            </a:r>
            <a:r>
              <a:rPr lang="en-US" sz="4400" dirty="0" err="1" smtClean="0">
                <a:latin typeface="Times New Roman" panose="02020603050405020304" pitchFamily="18" charset="0"/>
                <a:cs typeface="Times New Roman" panose="02020603050405020304" pitchFamily="18" charset="0"/>
              </a:rPr>
              <a:t>rê</a:t>
            </a:r>
            <a:r>
              <a:rPr lang="en-US" sz="4400" dirty="0" smtClean="0">
                <a:latin typeface="Times New Roman" panose="02020603050405020304" pitchFamily="18" charset="0"/>
                <a:cs typeface="Times New Roman" panose="02020603050405020304" pitchFamily="18" charset="0"/>
              </a:rPr>
              <a:t>. mi son </a:t>
            </a:r>
            <a:r>
              <a:rPr lang="en-US" sz="4400" dirty="0" err="1" smtClean="0">
                <a:latin typeface="Times New Roman" panose="02020603050405020304" pitchFamily="18" charset="0"/>
                <a:cs typeface="Times New Roman" panose="02020603050405020304" pitchFamily="18" charset="0"/>
              </a:rPr>
              <a:t>son</a:t>
            </a:r>
            <a:r>
              <a:rPr lang="en-US" sz="4400" dirty="0" smtClean="0">
                <a:latin typeface="Times New Roman" panose="02020603050405020304" pitchFamily="18" charset="0"/>
                <a:cs typeface="Times New Roman" panose="02020603050405020304" pitchFamily="18" charset="0"/>
              </a:rPr>
              <a:t> la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la </a:t>
            </a:r>
            <a:r>
              <a:rPr lang="en-US" sz="4400" dirty="0" err="1" smtClean="0">
                <a:latin typeface="Times New Roman" panose="02020603050405020304" pitchFamily="18" charset="0"/>
                <a:cs typeface="Times New Roman" panose="02020603050405020304" pitchFamily="18" charset="0"/>
              </a:rPr>
              <a:t>si</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la son la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la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RÊ son </a:t>
            </a:r>
            <a:r>
              <a:rPr lang="en-US" sz="4400" dirty="0" err="1" smtClean="0">
                <a:latin typeface="Times New Roman" panose="02020603050405020304" pitchFamily="18" charset="0"/>
                <a:cs typeface="Times New Roman" panose="02020603050405020304" pitchFamily="18" charset="0"/>
              </a:rPr>
              <a:t>rê</a:t>
            </a:r>
            <a:r>
              <a:rPr lang="en-US" sz="4400" dirty="0" smtClean="0">
                <a:latin typeface="Times New Roman" panose="02020603050405020304" pitchFamily="18" charset="0"/>
                <a:cs typeface="Times New Roman" panose="02020603050405020304" pitchFamily="18" charset="0"/>
              </a:rPr>
              <a:t>, son </a:t>
            </a:r>
            <a:r>
              <a:rPr lang="en-US" sz="4400" smtClean="0">
                <a:latin typeface="Times New Roman" panose="02020603050405020304" pitchFamily="18" charset="0"/>
                <a:cs typeface="Times New Roman" panose="02020603050405020304" pitchFamily="18" charset="0"/>
              </a:rPr>
              <a:t>rê </a:t>
            </a:r>
            <a:r>
              <a:rPr lang="en-US" sz="4400" dirty="0" smtClean="0">
                <a:latin typeface="Times New Roman" panose="02020603050405020304" pitchFamily="18" charset="0"/>
                <a:cs typeface="Times New Roman" panose="02020603050405020304" pitchFamily="18" charset="0"/>
              </a:rPr>
              <a:t>son </a:t>
            </a:r>
            <a:r>
              <a:rPr lang="en-US" sz="4400" dirty="0" err="1" smtClean="0">
                <a:latin typeface="Times New Roman" panose="02020603050405020304" pitchFamily="18" charset="0"/>
                <a:cs typeface="Times New Roman" panose="02020603050405020304" pitchFamily="18" charset="0"/>
              </a:rPr>
              <a:t>si</a:t>
            </a:r>
            <a:r>
              <a:rPr lang="en-US" sz="4400" dirty="0" smtClean="0">
                <a:latin typeface="Times New Roman" panose="02020603050405020304" pitchFamily="18" charset="0"/>
                <a:cs typeface="Times New Roman" panose="02020603050405020304" pitchFamily="18" charset="0"/>
              </a:rPr>
              <a:t>, la son.</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33463" y="814389"/>
            <a:ext cx="9072563" cy="769441"/>
          </a:xfrm>
          <a:prstGeom prst="rect">
            <a:avLst/>
          </a:prstGeom>
          <a:noFill/>
        </p:spPr>
        <p:txBody>
          <a:bodyPr wrap="square" rtlCol="0">
            <a:spAutoFit/>
          </a:bodyPr>
          <a:lstStyle/>
          <a:p>
            <a:pPr algn="just"/>
            <a:r>
              <a:rPr lang="en-US" sz="44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en-US" sz="4400"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ảm</a:t>
            </a:r>
            <a:r>
              <a:rPr lang="en-US" sz="44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sz="44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BÈO DẠT MÂY TRÔI</a:t>
            </a:r>
            <a:endParaRPr lang="en-US" sz="4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6062663" y="1583830"/>
            <a:ext cx="6129337" cy="769441"/>
          </a:xfrm>
          <a:prstGeom prst="rect">
            <a:avLst/>
          </a:prstGeom>
          <a:noFill/>
        </p:spPr>
        <p:txBody>
          <a:bodyPr wrap="square" rtlCol="0">
            <a:spAutoFit/>
          </a:bodyPr>
          <a:lstStyle/>
          <a:p>
            <a:r>
              <a:rPr lang="en-US" sz="4400" i="1" dirty="0" err="1" smtClean="0">
                <a:latin typeface="Times New Roman" panose="02020603050405020304" pitchFamily="18" charset="0"/>
                <a:cs typeface="Times New Roman" panose="02020603050405020304" pitchFamily="18" charset="0"/>
              </a:rPr>
              <a:t>Dân</a:t>
            </a:r>
            <a:r>
              <a:rPr lang="en-US" sz="4400" i="1" dirty="0" smtClean="0">
                <a:latin typeface="Times New Roman" panose="02020603050405020304" pitchFamily="18" charset="0"/>
                <a:cs typeface="Times New Roman" panose="02020603050405020304" pitchFamily="18" charset="0"/>
              </a:rPr>
              <a:t> ca </a:t>
            </a:r>
            <a:r>
              <a:rPr lang="en-US" sz="4400" i="1" dirty="0" err="1" smtClean="0">
                <a:latin typeface="Times New Roman" panose="02020603050405020304" pitchFamily="18" charset="0"/>
                <a:cs typeface="Times New Roman" panose="02020603050405020304" pitchFamily="18" charset="0"/>
              </a:rPr>
              <a:t>quan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họ</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Bắc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Ninh</a:t>
            </a:r>
            <a:endParaRPr lang="en-US" sz="4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19138" y="44948"/>
            <a:ext cx="6129337" cy="769441"/>
          </a:xfrm>
          <a:prstGeom prst="rect">
            <a:avLst/>
          </a:prstGeom>
          <a:noFill/>
        </p:spPr>
        <p:txBody>
          <a:bodyPr wrap="square" rtlCol="0">
            <a:spAutoFit/>
          </a:bodyPr>
          <a:lstStyle/>
          <a:p>
            <a:r>
              <a:rPr lang="en-US" sz="4400" i="1" dirty="0" err="1" smtClean="0">
                <a:latin typeface="Times New Roman" panose="02020603050405020304" pitchFamily="18" charset="0"/>
                <a:cs typeface="Times New Roman" panose="02020603050405020304" pitchFamily="18" charset="0"/>
              </a:rPr>
              <a:t>Bài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kiểm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cuối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năm</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443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A4BAB-A764-CF60-2344-0614FC19C16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906AB8F-92A2-CEFB-0BD8-11C263375F4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989267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256" t="21766" r="8057" b="73332"/>
          <a:stretch/>
        </p:blipFill>
        <p:spPr>
          <a:xfrm>
            <a:off x="1559857" y="717542"/>
            <a:ext cx="10529048" cy="566490"/>
          </a:xfrm>
          <a:prstGeom prst="rect">
            <a:avLst/>
          </a:prstGeom>
        </p:spPr>
      </p:pic>
      <p:pic>
        <p:nvPicPr>
          <p:cNvPr id="5" name="Picture 4"/>
          <p:cNvPicPr>
            <a:picLocks noChangeAspect="1"/>
          </p:cNvPicPr>
          <p:nvPr/>
        </p:nvPicPr>
        <p:blipFill rotWithShape="1">
          <a:blip r:embed="rId2"/>
          <a:srcRect l="12217" t="35877" r="8320" b="59536"/>
          <a:stretch/>
        </p:blipFill>
        <p:spPr>
          <a:xfrm>
            <a:off x="418010" y="2320081"/>
            <a:ext cx="11670895" cy="523334"/>
          </a:xfrm>
          <a:prstGeom prst="rect">
            <a:avLst/>
          </a:prstGeom>
        </p:spPr>
      </p:pic>
      <p:pic>
        <p:nvPicPr>
          <p:cNvPr id="6" name="Picture 5"/>
          <p:cNvPicPr>
            <a:picLocks noChangeAspect="1"/>
          </p:cNvPicPr>
          <p:nvPr/>
        </p:nvPicPr>
        <p:blipFill rotWithShape="1">
          <a:blip r:embed="rId2"/>
          <a:srcRect l="12217" t="29003" r="8320" b="66410"/>
          <a:stretch/>
        </p:blipFill>
        <p:spPr>
          <a:xfrm>
            <a:off x="418010" y="1531582"/>
            <a:ext cx="11670895" cy="554866"/>
          </a:xfrm>
          <a:prstGeom prst="rect">
            <a:avLst/>
          </a:prstGeom>
        </p:spPr>
      </p:pic>
      <p:pic>
        <p:nvPicPr>
          <p:cNvPr id="7" name="Picture 6"/>
          <p:cNvPicPr>
            <a:picLocks noChangeAspect="1"/>
          </p:cNvPicPr>
          <p:nvPr/>
        </p:nvPicPr>
        <p:blipFill rotWithShape="1">
          <a:blip r:embed="rId2"/>
          <a:srcRect l="11735" t="43762" r="8802" b="51651"/>
          <a:stretch/>
        </p:blipFill>
        <p:spPr>
          <a:xfrm>
            <a:off x="261127" y="3498840"/>
            <a:ext cx="11827778" cy="503339"/>
          </a:xfrm>
          <a:prstGeom prst="rect">
            <a:avLst/>
          </a:prstGeom>
        </p:spPr>
      </p:pic>
      <p:pic>
        <p:nvPicPr>
          <p:cNvPr id="8" name="Picture 7"/>
          <p:cNvPicPr>
            <a:picLocks noChangeAspect="1"/>
          </p:cNvPicPr>
          <p:nvPr/>
        </p:nvPicPr>
        <p:blipFill rotWithShape="1">
          <a:blip r:embed="rId2"/>
          <a:srcRect l="11827" t="51389" r="8710" b="44024"/>
          <a:stretch/>
        </p:blipFill>
        <p:spPr>
          <a:xfrm>
            <a:off x="261126" y="4492220"/>
            <a:ext cx="11827779" cy="611316"/>
          </a:xfrm>
          <a:prstGeom prst="rect">
            <a:avLst/>
          </a:prstGeom>
        </p:spPr>
      </p:pic>
      <p:pic>
        <p:nvPicPr>
          <p:cNvPr id="9" name="Picture 8"/>
          <p:cNvPicPr>
            <a:picLocks noChangeAspect="1"/>
          </p:cNvPicPr>
          <p:nvPr/>
        </p:nvPicPr>
        <p:blipFill rotWithShape="1">
          <a:blip r:embed="rId2"/>
          <a:srcRect l="11461" t="59393" r="9077" b="35357"/>
          <a:stretch/>
        </p:blipFill>
        <p:spPr>
          <a:xfrm>
            <a:off x="261126" y="5822116"/>
            <a:ext cx="11730577" cy="467959"/>
          </a:xfrm>
          <a:prstGeom prst="rect">
            <a:avLst/>
          </a:prstGeom>
        </p:spPr>
      </p:pic>
      <p:sp>
        <p:nvSpPr>
          <p:cNvPr id="11" name="TextBox 10"/>
          <p:cNvSpPr txBox="1"/>
          <p:nvPr/>
        </p:nvSpPr>
        <p:spPr>
          <a:xfrm>
            <a:off x="2534195" y="1106423"/>
            <a:ext cx="9657806" cy="523220"/>
          </a:xfrm>
          <a:prstGeom prst="rect">
            <a:avLst/>
          </a:prstGeom>
          <a:noFill/>
        </p:spPr>
        <p:txBody>
          <a:bodyPr wrap="square" rtlCol="0">
            <a:spAutoFit/>
          </a:bodyPr>
          <a:lstStyle/>
          <a:p>
            <a:r>
              <a:rPr lang="en-US" sz="2800" dirty="0" err="1"/>
              <a:t>Một</a:t>
            </a:r>
            <a:r>
              <a:rPr lang="en-US" sz="2800" dirty="0"/>
              <a:t> </a:t>
            </a:r>
            <a:r>
              <a:rPr lang="en-US" sz="2800" dirty="0" err="1"/>
              <a:t>vòng</a:t>
            </a:r>
            <a:r>
              <a:rPr lang="en-US" sz="2800" dirty="0"/>
              <a:t>   </a:t>
            </a:r>
            <a:r>
              <a:rPr lang="en-US" sz="2800" dirty="0" err="1"/>
              <a:t>tròn</a:t>
            </a:r>
            <a:r>
              <a:rPr lang="en-US" sz="2800" dirty="0"/>
              <a:t> </a:t>
            </a:r>
            <a:r>
              <a:rPr lang="en-US" sz="2800" dirty="0" err="1"/>
              <a:t>xoe</a:t>
            </a:r>
            <a:r>
              <a:rPr lang="en-US" sz="2800" dirty="0"/>
              <a:t>, </a:t>
            </a:r>
            <a:r>
              <a:rPr lang="en-US" sz="2800" dirty="0" err="1"/>
              <a:t>xoay</a:t>
            </a:r>
            <a:r>
              <a:rPr lang="en-US" sz="2800" dirty="0"/>
              <a:t>  </a:t>
            </a:r>
            <a:r>
              <a:rPr lang="en-US" sz="2800" dirty="0" err="1"/>
              <a:t>giữa</a:t>
            </a:r>
            <a:r>
              <a:rPr lang="en-US" sz="2800" dirty="0"/>
              <a:t> </a:t>
            </a:r>
            <a:r>
              <a:rPr lang="en-US" sz="2800" dirty="0" err="1"/>
              <a:t>bầu</a:t>
            </a:r>
            <a:r>
              <a:rPr lang="en-US" sz="2800" dirty="0"/>
              <a:t>  </a:t>
            </a:r>
            <a:r>
              <a:rPr lang="en-US" sz="2800" dirty="0" err="1"/>
              <a:t>trời</a:t>
            </a:r>
            <a:r>
              <a:rPr lang="en-US" sz="2800" dirty="0"/>
              <a:t>, </a:t>
            </a:r>
            <a:r>
              <a:rPr lang="en-US" sz="2800" dirty="0" err="1"/>
              <a:t>hoạ</a:t>
            </a:r>
            <a:r>
              <a:rPr lang="en-US" sz="2800" dirty="0"/>
              <a:t>   </a:t>
            </a:r>
            <a:r>
              <a:rPr lang="en-US" sz="2800" dirty="0" err="1"/>
              <a:t>sĩ</a:t>
            </a:r>
            <a:r>
              <a:rPr lang="en-US" sz="2800" dirty="0"/>
              <a:t>    </a:t>
            </a:r>
            <a:r>
              <a:rPr lang="en-US" sz="2800" dirty="0" err="1"/>
              <a:t>bé</a:t>
            </a:r>
            <a:r>
              <a:rPr lang="en-US" sz="2800" dirty="0"/>
              <a:t> </a:t>
            </a:r>
            <a:r>
              <a:rPr lang="en-US" sz="2800" dirty="0" err="1"/>
              <a:t>xíu</a:t>
            </a:r>
            <a:r>
              <a:rPr lang="en-US" sz="2800" dirty="0"/>
              <a:t>  </a:t>
            </a:r>
            <a:r>
              <a:rPr lang="en-US" sz="2800" dirty="0" err="1"/>
              <a:t>vẽ</a:t>
            </a:r>
            <a:r>
              <a:rPr lang="en-US" sz="2800" dirty="0"/>
              <a:t> </a:t>
            </a:r>
            <a:r>
              <a:rPr lang="en-US" sz="2800" dirty="0" err="1"/>
              <a:t>ông</a:t>
            </a:r>
            <a:endParaRPr lang="en-US" sz="2800" dirty="0"/>
          </a:p>
        </p:txBody>
      </p:sp>
      <p:sp>
        <p:nvSpPr>
          <p:cNvPr id="12" name="TextBox 11"/>
          <p:cNvSpPr txBox="1"/>
          <p:nvPr/>
        </p:nvSpPr>
        <p:spPr>
          <a:xfrm>
            <a:off x="1139283" y="1869484"/>
            <a:ext cx="1960773"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p>
        </p:txBody>
      </p:sp>
      <p:sp>
        <p:nvSpPr>
          <p:cNvPr id="13" name="TextBox 12"/>
          <p:cNvSpPr txBox="1"/>
          <p:nvPr/>
        </p:nvSpPr>
        <p:spPr>
          <a:xfrm>
            <a:off x="1007752" y="2725236"/>
            <a:ext cx="6032226" cy="523220"/>
          </a:xfrm>
          <a:prstGeom prst="rect">
            <a:avLst/>
          </a:prstGeom>
          <a:noFill/>
        </p:spPr>
        <p:txBody>
          <a:bodyPr wrap="square" rtlCol="0">
            <a:spAutoFit/>
          </a:bodyPr>
          <a:lstStyle/>
          <a:p>
            <a:r>
              <a:rPr lang="en-US" sz="2800" dirty="0" err="1"/>
              <a:t>bạn</a:t>
            </a:r>
            <a:r>
              <a:rPr lang="en-US" sz="2800" dirty="0"/>
              <a:t>   </a:t>
            </a:r>
            <a:r>
              <a:rPr lang="en-US" sz="2800" dirty="0" err="1"/>
              <a:t>bè</a:t>
            </a:r>
            <a:r>
              <a:rPr lang="en-US" sz="2800" dirty="0"/>
              <a:t>    </a:t>
            </a:r>
            <a:r>
              <a:rPr lang="en-US" sz="2800" dirty="0" err="1"/>
              <a:t>năm</a:t>
            </a:r>
            <a:r>
              <a:rPr lang="en-US" sz="2800" dirty="0"/>
              <a:t>   </a:t>
            </a:r>
            <a:r>
              <a:rPr lang="en-US" sz="2800" dirty="0" err="1"/>
              <a:t>châu</a:t>
            </a:r>
            <a:r>
              <a:rPr lang="en-US" sz="2800" dirty="0"/>
              <a:t>  </a:t>
            </a:r>
            <a:r>
              <a:rPr lang="en-US" sz="2800" dirty="0" err="1"/>
              <a:t>cùng</a:t>
            </a:r>
            <a:r>
              <a:rPr lang="en-US" sz="2800" dirty="0"/>
              <a:t>       ca      </a:t>
            </a:r>
            <a:r>
              <a:rPr lang="en-US" sz="2800" dirty="0" err="1"/>
              <a:t>hát</a:t>
            </a:r>
            <a:endParaRPr lang="en-US" sz="2800" dirty="0"/>
          </a:p>
        </p:txBody>
      </p:sp>
      <p:sp>
        <p:nvSpPr>
          <p:cNvPr id="14" name="TextBox 13"/>
          <p:cNvSpPr txBox="1"/>
          <p:nvPr/>
        </p:nvSpPr>
        <p:spPr>
          <a:xfrm>
            <a:off x="778707" y="3788614"/>
            <a:ext cx="11212996" cy="523220"/>
          </a:xfrm>
          <a:prstGeom prst="rect">
            <a:avLst/>
          </a:prstGeom>
          <a:noFill/>
        </p:spPr>
        <p:txBody>
          <a:bodyPr wrap="square" rtlCol="0">
            <a:spAutoFit/>
          </a:bodyPr>
          <a:lstStyle/>
          <a:p>
            <a:r>
              <a:rPr lang="en-US" sz="2800" dirty="0" err="1"/>
              <a:t>sáng</a:t>
            </a:r>
            <a:r>
              <a:rPr lang="en-US" sz="2800" dirty="0"/>
              <a:t>         </a:t>
            </a:r>
            <a:r>
              <a:rPr lang="en-US" sz="2800" dirty="0" err="1"/>
              <a:t>tươi</a:t>
            </a:r>
            <a:r>
              <a:rPr lang="en-US" sz="2800" dirty="0"/>
              <a:t>.                </a:t>
            </a:r>
            <a:r>
              <a:rPr lang="en-US" sz="2800" dirty="0" err="1"/>
              <a:t>Bầu</a:t>
            </a:r>
            <a:r>
              <a:rPr lang="en-US" sz="2800" dirty="0"/>
              <a:t>           </a:t>
            </a:r>
            <a:r>
              <a:rPr lang="en-US" sz="2800" dirty="0" err="1"/>
              <a:t>trời</a:t>
            </a:r>
            <a:r>
              <a:rPr lang="en-US" sz="2800" dirty="0"/>
              <a:t>            </a:t>
            </a:r>
            <a:r>
              <a:rPr lang="en-US" sz="2800" dirty="0" err="1"/>
              <a:t>xanh</a:t>
            </a:r>
            <a:r>
              <a:rPr lang="en-US" sz="2800" dirty="0"/>
              <a:t>               </a:t>
            </a:r>
            <a:r>
              <a:rPr lang="en-US" sz="2800" dirty="0" err="1"/>
              <a:t>mãi</a:t>
            </a:r>
            <a:r>
              <a:rPr lang="en-US" sz="2800" dirty="0"/>
              <a:t>           </a:t>
            </a:r>
            <a:r>
              <a:rPr lang="en-US" sz="2800" dirty="0" err="1"/>
              <a:t>mãi</a:t>
            </a:r>
            <a:r>
              <a:rPr lang="en-US" sz="2800" dirty="0"/>
              <a:t> </a:t>
            </a:r>
          </a:p>
        </p:txBody>
      </p:sp>
      <p:sp>
        <p:nvSpPr>
          <p:cNvPr id="15" name="TextBox 14"/>
          <p:cNvSpPr txBox="1"/>
          <p:nvPr/>
        </p:nvSpPr>
        <p:spPr>
          <a:xfrm>
            <a:off x="748545" y="4904755"/>
            <a:ext cx="1913973" cy="523220"/>
          </a:xfrm>
          <a:prstGeom prst="rect">
            <a:avLst/>
          </a:prstGeom>
          <a:noFill/>
        </p:spPr>
        <p:txBody>
          <a:bodyPr wrap="square" rtlCol="0">
            <a:spAutoFit/>
          </a:bodyPr>
          <a:lstStyle/>
          <a:p>
            <a:r>
              <a:rPr lang="en-US" sz="2800" dirty="0" err="1"/>
              <a:t>ngát</a:t>
            </a:r>
            <a:r>
              <a:rPr lang="en-US" sz="2800" dirty="0"/>
              <a:t>   </a:t>
            </a:r>
            <a:r>
              <a:rPr lang="en-US" sz="2800" dirty="0" err="1"/>
              <a:t>xanh</a:t>
            </a:r>
            <a:r>
              <a:rPr lang="en-US" sz="2800" dirty="0"/>
              <a:t>.     </a:t>
            </a:r>
          </a:p>
        </p:txBody>
      </p:sp>
      <p:sp>
        <p:nvSpPr>
          <p:cNvPr id="16" name="TextBox 15"/>
          <p:cNvSpPr txBox="1"/>
          <p:nvPr/>
        </p:nvSpPr>
        <p:spPr>
          <a:xfrm>
            <a:off x="940517" y="6194025"/>
            <a:ext cx="5742671" cy="523220"/>
          </a:xfrm>
          <a:prstGeom prst="rect">
            <a:avLst/>
          </a:prstGeom>
          <a:noFill/>
        </p:spPr>
        <p:txBody>
          <a:bodyPr wrap="square" rtlCol="0">
            <a:spAutoFit/>
          </a:bodyPr>
          <a:lstStyle/>
          <a:p>
            <a:r>
              <a:rPr lang="en-US" sz="2800" dirty="0" err="1"/>
              <a:t>dấu</a:t>
            </a:r>
            <a:r>
              <a:rPr lang="en-US" sz="2800" dirty="0"/>
              <a:t>    </a:t>
            </a:r>
            <a:r>
              <a:rPr lang="en-US" sz="2800" dirty="0" err="1"/>
              <a:t>thật</a:t>
            </a:r>
            <a:r>
              <a:rPr lang="en-US" sz="2800" dirty="0"/>
              <a:t>   </a:t>
            </a:r>
            <a:r>
              <a:rPr lang="en-US" sz="2800" dirty="0" err="1"/>
              <a:t>êm</a:t>
            </a:r>
            <a:r>
              <a:rPr lang="en-US" sz="2800" dirty="0"/>
              <a:t>        </a:t>
            </a:r>
            <a:r>
              <a:rPr lang="en-US" sz="2800" dirty="0" err="1"/>
              <a:t>ấm</a:t>
            </a:r>
            <a:r>
              <a:rPr lang="en-US" sz="2800" dirty="0"/>
              <a:t>.     </a:t>
            </a:r>
            <a:r>
              <a:rPr lang="en-US" sz="2800" dirty="0" err="1"/>
              <a:t>Mặt</a:t>
            </a:r>
            <a:r>
              <a:rPr lang="en-US" sz="2800" dirty="0"/>
              <a:t>  </a:t>
            </a:r>
            <a:r>
              <a:rPr lang="en-US" sz="2800" dirty="0" err="1"/>
              <a:t>trời</a:t>
            </a:r>
            <a:r>
              <a:rPr lang="en-US" sz="2800" dirty="0"/>
              <a:t>…</a:t>
            </a:r>
          </a:p>
        </p:txBody>
      </p:sp>
      <p:sp>
        <p:nvSpPr>
          <p:cNvPr id="17" name="TextBox 16"/>
          <p:cNvSpPr txBox="1"/>
          <p:nvPr/>
        </p:nvSpPr>
        <p:spPr>
          <a:xfrm>
            <a:off x="7091023" y="2684337"/>
            <a:ext cx="5221846"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r>
              <a:rPr lang="en-US" sz="2800" dirty="0" err="1"/>
              <a:t>lên</a:t>
            </a:r>
            <a:r>
              <a:rPr lang="en-US" sz="2800" dirty="0"/>
              <a:t>  </a:t>
            </a:r>
            <a:r>
              <a:rPr lang="en-US" sz="2800" dirty="0" err="1"/>
              <a:t>mãi</a:t>
            </a:r>
            <a:r>
              <a:rPr lang="en-US" sz="2800" dirty="0"/>
              <a:t>    </a:t>
            </a:r>
            <a:r>
              <a:rPr lang="en-US" sz="2800" dirty="0" err="1"/>
              <a:t>mãi</a:t>
            </a:r>
            <a:endParaRPr lang="en-US" sz="2800" dirty="0"/>
          </a:p>
        </p:txBody>
      </p:sp>
      <p:sp>
        <p:nvSpPr>
          <p:cNvPr id="18" name="TextBox 17"/>
          <p:cNvSpPr txBox="1"/>
          <p:nvPr/>
        </p:nvSpPr>
        <p:spPr>
          <a:xfrm>
            <a:off x="3100056" y="90344"/>
            <a:ext cx="6052715" cy="584775"/>
          </a:xfrm>
          <a:prstGeom prst="rect">
            <a:avLst/>
          </a:prstGeom>
          <a:noFill/>
        </p:spPr>
        <p:txBody>
          <a:bodyPr wrap="square" rtlCol="0">
            <a:spAutoFit/>
          </a:bodyPr>
          <a:lstStyle/>
          <a:p>
            <a:r>
              <a:rPr lang="en-US" sz="3200" b="1" i="1" dirty="0" err="1">
                <a:solidFill>
                  <a:srgbClr val="FF0000"/>
                </a:solidFill>
                <a:effectLst>
                  <a:outerShdw blurRad="38100" dist="38100" dir="2700000" algn="tl">
                    <a:srgbClr val="000000">
                      <a:alpha val="43137"/>
                    </a:srgbClr>
                  </a:outerShdw>
                </a:effectLst>
              </a:rPr>
              <a:t>Hãy</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để</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mặt</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trời</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luôn</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chiếu</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sáng</a:t>
            </a:r>
            <a:endParaRPr lang="en-US" sz="3200" b="1" i="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3811852" y="1907660"/>
            <a:ext cx="8179851" cy="523220"/>
          </a:xfrm>
          <a:prstGeom prst="rect">
            <a:avLst/>
          </a:prstGeom>
          <a:noFill/>
        </p:spPr>
        <p:txBody>
          <a:bodyPr wrap="square" rtlCol="0">
            <a:spAutoFit/>
          </a:bodyPr>
          <a:lstStyle/>
          <a:p>
            <a:r>
              <a:rPr lang="en-US" sz="2800" dirty="0" err="1"/>
              <a:t>Dạt</a:t>
            </a:r>
            <a:r>
              <a:rPr lang="en-US" sz="2800" dirty="0"/>
              <a:t>     </a:t>
            </a:r>
            <a:r>
              <a:rPr lang="en-US" sz="2800" dirty="0" err="1"/>
              <a:t>dào</a:t>
            </a:r>
            <a:r>
              <a:rPr lang="en-US" sz="2800" dirty="0"/>
              <a:t>    </a:t>
            </a:r>
            <a:r>
              <a:rPr lang="en-US" sz="2800" dirty="0" err="1"/>
              <a:t>niềm</a:t>
            </a:r>
            <a:r>
              <a:rPr lang="en-US" sz="2800" dirty="0"/>
              <a:t>     </a:t>
            </a:r>
            <a:r>
              <a:rPr lang="en-US" sz="2800" dirty="0" err="1"/>
              <a:t>vui</a:t>
            </a:r>
            <a:r>
              <a:rPr lang="en-US" sz="2800" dirty="0"/>
              <a:t>,      </a:t>
            </a:r>
            <a:r>
              <a:rPr lang="en-US" sz="2800" dirty="0" err="1"/>
              <a:t>khoái</a:t>
            </a:r>
            <a:r>
              <a:rPr lang="en-US" sz="2800" dirty="0"/>
              <a:t>     </a:t>
            </a:r>
            <a:r>
              <a:rPr lang="en-US" sz="2800" dirty="0" err="1"/>
              <a:t>chí</a:t>
            </a:r>
            <a:r>
              <a:rPr lang="en-US" sz="2800" dirty="0"/>
              <a:t>    </a:t>
            </a:r>
            <a:r>
              <a:rPr lang="en-US" sz="2800" dirty="0" err="1"/>
              <a:t>tuyệt</a:t>
            </a:r>
            <a:r>
              <a:rPr lang="en-US" sz="2800" dirty="0"/>
              <a:t>      </a:t>
            </a:r>
            <a:r>
              <a:rPr lang="en-US" sz="2800" dirty="0" err="1"/>
              <a:t>vời</a:t>
            </a:r>
            <a:r>
              <a:rPr lang="en-US" sz="2800" dirty="0"/>
              <a:t>,</a:t>
            </a:r>
          </a:p>
        </p:txBody>
      </p:sp>
      <p:sp>
        <p:nvSpPr>
          <p:cNvPr id="20" name="TextBox 19"/>
          <p:cNvSpPr txBox="1"/>
          <p:nvPr/>
        </p:nvSpPr>
        <p:spPr>
          <a:xfrm>
            <a:off x="2833421" y="4967013"/>
            <a:ext cx="9084580" cy="523220"/>
          </a:xfrm>
          <a:prstGeom prst="rect">
            <a:avLst/>
          </a:prstGeom>
          <a:noFill/>
        </p:spPr>
        <p:txBody>
          <a:bodyPr wrap="square" rtlCol="0">
            <a:spAutoFit/>
          </a:bodyPr>
          <a:lstStyle/>
          <a:p>
            <a:r>
              <a:rPr lang="en-US" sz="2800" dirty="0" err="1"/>
              <a:t>Và</a:t>
            </a:r>
            <a:r>
              <a:rPr lang="en-US" sz="2800" dirty="0"/>
              <a:t>      </a:t>
            </a:r>
            <a:r>
              <a:rPr lang="en-US" sz="2800" dirty="0" err="1"/>
              <a:t>trẻ</a:t>
            </a:r>
            <a:r>
              <a:rPr lang="en-US" sz="2800" dirty="0"/>
              <a:t>      </a:t>
            </a:r>
            <a:r>
              <a:rPr lang="en-US" sz="2800" dirty="0" err="1"/>
              <a:t>em</a:t>
            </a:r>
            <a:r>
              <a:rPr lang="en-US" sz="2800" dirty="0"/>
              <a:t>    </a:t>
            </a:r>
            <a:r>
              <a:rPr lang="en-US" sz="2800" dirty="0" err="1"/>
              <a:t>vui</a:t>
            </a:r>
            <a:r>
              <a:rPr lang="en-US" sz="2800" dirty="0"/>
              <a:t>      </a:t>
            </a:r>
            <a:r>
              <a:rPr lang="en-US" sz="2800" dirty="0" err="1"/>
              <a:t>sống</a:t>
            </a:r>
            <a:r>
              <a:rPr lang="en-US" sz="2800" dirty="0"/>
              <a:t>    </a:t>
            </a:r>
            <a:r>
              <a:rPr lang="en-US" sz="2800" dirty="0" err="1"/>
              <a:t>giữa</a:t>
            </a:r>
            <a:r>
              <a:rPr lang="en-US" sz="2800" dirty="0"/>
              <a:t>        </a:t>
            </a:r>
            <a:r>
              <a:rPr lang="en-US" sz="2800" dirty="0" err="1"/>
              <a:t>mẹ</a:t>
            </a:r>
            <a:r>
              <a:rPr lang="en-US" sz="2800" dirty="0"/>
              <a:t>       </a:t>
            </a:r>
            <a:r>
              <a:rPr lang="en-US" sz="2800" dirty="0" err="1"/>
              <a:t>hiền</a:t>
            </a:r>
            <a:r>
              <a:rPr lang="en-US" sz="2800" dirty="0"/>
              <a:t>        </a:t>
            </a:r>
            <a:r>
              <a:rPr lang="en-US" sz="2800" dirty="0" err="1"/>
              <a:t>yêu</a:t>
            </a:r>
            <a:r>
              <a:rPr lang="en-US" sz="2800" dirty="0"/>
              <a:t> </a:t>
            </a:r>
          </a:p>
        </p:txBody>
      </p:sp>
      <p:sp>
        <p:nvSpPr>
          <p:cNvPr id="36" name="TextBox 35"/>
          <p:cNvSpPr txBox="1"/>
          <p:nvPr/>
        </p:nvSpPr>
        <p:spPr>
          <a:xfrm>
            <a:off x="8828863" y="260181"/>
            <a:ext cx="3824820" cy="523220"/>
          </a:xfrm>
          <a:prstGeom prst="rect">
            <a:avLst/>
          </a:prstGeom>
          <a:noFill/>
        </p:spPr>
        <p:txBody>
          <a:bodyPr wrap="square" rtlCol="0">
            <a:spAutoFit/>
          </a:bodyPr>
          <a:lstStyle/>
          <a:p>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Phong</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Nhã</a:t>
            </a:r>
            <a:endPar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Box 21"/>
          <p:cNvSpPr txBox="1"/>
          <p:nvPr/>
        </p:nvSpPr>
        <p:spPr>
          <a:xfrm>
            <a:off x="2833421" y="5361154"/>
            <a:ext cx="9084580" cy="523220"/>
          </a:xfrm>
          <a:prstGeom prst="rect">
            <a:avLst/>
          </a:prstGeom>
          <a:noFill/>
        </p:spPr>
        <p:txBody>
          <a:bodyPr wrap="square" rtlCol="0">
            <a:spAutoFit/>
          </a:bodyPr>
          <a:lstStyle/>
          <a:p>
            <a:r>
              <a:rPr lang="en-US" sz="2800" dirty="0" err="1"/>
              <a:t>Và</a:t>
            </a:r>
            <a:r>
              <a:rPr lang="en-US" sz="2800" dirty="0"/>
              <a:t>      </a:t>
            </a:r>
            <a:r>
              <a:rPr lang="en-US" sz="2800" dirty="0" err="1"/>
              <a:t>trẻ</a:t>
            </a:r>
            <a:r>
              <a:rPr lang="en-US" sz="2800" dirty="0"/>
              <a:t>      </a:t>
            </a:r>
            <a:r>
              <a:rPr lang="en-US" sz="2800" dirty="0" err="1"/>
              <a:t>em</a:t>
            </a:r>
            <a:r>
              <a:rPr lang="en-US" sz="2800" dirty="0"/>
              <a:t>    </a:t>
            </a:r>
            <a:r>
              <a:rPr lang="en-US" sz="2800" dirty="0" err="1"/>
              <a:t>trên</a:t>
            </a:r>
            <a:r>
              <a:rPr lang="en-US" sz="2800" dirty="0"/>
              <a:t>   </a:t>
            </a:r>
            <a:r>
              <a:rPr lang="en-US" sz="2800" dirty="0" err="1"/>
              <a:t>thế</a:t>
            </a:r>
            <a:r>
              <a:rPr lang="en-US" sz="2800" dirty="0"/>
              <a:t>       </a:t>
            </a:r>
            <a:r>
              <a:rPr lang="en-US" sz="2800" dirty="0" err="1"/>
              <a:t>giới</a:t>
            </a:r>
            <a:r>
              <a:rPr lang="en-US" sz="2800" dirty="0"/>
              <a:t>        </a:t>
            </a:r>
            <a:r>
              <a:rPr lang="en-US" sz="2800" dirty="0" err="1"/>
              <a:t>nguyện</a:t>
            </a:r>
            <a:r>
              <a:rPr lang="en-US" sz="2800" dirty="0"/>
              <a:t>  </a:t>
            </a:r>
            <a:r>
              <a:rPr lang="en-US" sz="2800" dirty="0" err="1"/>
              <a:t>cùng</a:t>
            </a:r>
            <a:r>
              <a:rPr lang="en-US" sz="2800" dirty="0"/>
              <a:t>   </a:t>
            </a:r>
            <a:r>
              <a:rPr lang="en-US" sz="2800" dirty="0" err="1"/>
              <a:t>nhau</a:t>
            </a:r>
            <a:endParaRPr lang="en-US" sz="2800" dirty="0"/>
          </a:p>
        </p:txBody>
      </p:sp>
      <p:sp>
        <p:nvSpPr>
          <p:cNvPr id="23" name="TextBox 22"/>
          <p:cNvSpPr txBox="1"/>
          <p:nvPr/>
        </p:nvSpPr>
        <p:spPr>
          <a:xfrm>
            <a:off x="6640918" y="6290075"/>
            <a:ext cx="5742671" cy="523220"/>
          </a:xfrm>
          <a:prstGeom prst="rect">
            <a:avLst/>
          </a:prstGeom>
          <a:noFill/>
        </p:spPr>
        <p:txBody>
          <a:bodyPr wrap="square" rtlCol="0">
            <a:spAutoFit/>
          </a:bodyPr>
          <a:lstStyle/>
          <a:p>
            <a:r>
              <a:rPr lang="en-US" sz="2800" dirty="0"/>
              <a:t>…</a:t>
            </a:r>
            <a:r>
              <a:rPr lang="en-US" sz="2800" dirty="0" err="1"/>
              <a:t>tiến</a:t>
            </a:r>
            <a:r>
              <a:rPr lang="en-US" sz="2800" dirty="0"/>
              <a:t>     </a:t>
            </a:r>
            <a:r>
              <a:rPr lang="en-US" sz="2800" dirty="0" err="1"/>
              <a:t>đến</a:t>
            </a:r>
            <a:r>
              <a:rPr lang="en-US" sz="2800" dirty="0"/>
              <a:t>     </a:t>
            </a:r>
            <a:r>
              <a:rPr lang="en-US" sz="2800" dirty="0" err="1"/>
              <a:t>chân</a:t>
            </a:r>
            <a:r>
              <a:rPr lang="en-US" sz="2800" dirty="0"/>
              <a:t>      </a:t>
            </a:r>
            <a:r>
              <a:rPr lang="en-US" sz="2800" dirty="0" err="1"/>
              <a:t>trời</a:t>
            </a:r>
            <a:endParaRPr lang="en-US" sz="2800" dirty="0"/>
          </a:p>
        </p:txBody>
      </p:sp>
      <p:sp>
        <p:nvSpPr>
          <p:cNvPr id="24" name="TextBox 23"/>
          <p:cNvSpPr txBox="1"/>
          <p:nvPr/>
        </p:nvSpPr>
        <p:spPr>
          <a:xfrm>
            <a:off x="7084399" y="3015639"/>
            <a:ext cx="5252810" cy="523220"/>
          </a:xfrm>
          <a:prstGeom prst="rect">
            <a:avLst/>
          </a:prstGeom>
          <a:noFill/>
        </p:spPr>
        <p:txBody>
          <a:bodyPr wrap="square" rtlCol="0">
            <a:spAutoFit/>
          </a:bodyPr>
          <a:lstStyle/>
          <a:p>
            <a:r>
              <a:rPr lang="en-US" sz="2800" dirty="0"/>
              <a:t>(</a:t>
            </a:r>
            <a:r>
              <a:rPr lang="en-US" sz="2800" dirty="0" err="1"/>
              <a:t>Mặt</a:t>
            </a:r>
            <a:r>
              <a:rPr lang="en-US" sz="2800" dirty="0"/>
              <a:t>   </a:t>
            </a:r>
            <a:r>
              <a:rPr lang="en-US" sz="2800" dirty="0" err="1"/>
              <a:t>trời</a:t>
            </a:r>
            <a:r>
              <a:rPr lang="en-US" sz="2800" dirty="0"/>
              <a:t> )       </a:t>
            </a:r>
            <a:r>
              <a:rPr lang="en-US" sz="2800" dirty="0" err="1"/>
              <a:t>lên</a:t>
            </a:r>
            <a:r>
              <a:rPr lang="en-US" sz="2800" dirty="0"/>
              <a:t>  </a:t>
            </a:r>
            <a:r>
              <a:rPr lang="en-US" sz="2800" dirty="0" err="1"/>
              <a:t>mãi</a:t>
            </a:r>
            <a:r>
              <a:rPr lang="en-US" sz="2800" dirty="0"/>
              <a:t>    </a:t>
            </a:r>
            <a:r>
              <a:rPr lang="en-US" sz="2800" dirty="0" err="1"/>
              <a:t>mãi</a:t>
            </a:r>
            <a:endParaRPr lang="en-US" sz="2800" dirty="0"/>
          </a:p>
        </p:txBody>
      </p:sp>
      <p:sp>
        <p:nvSpPr>
          <p:cNvPr id="25" name="TextBox 24"/>
          <p:cNvSpPr txBox="1"/>
          <p:nvPr/>
        </p:nvSpPr>
        <p:spPr>
          <a:xfrm>
            <a:off x="791961" y="4119916"/>
            <a:ext cx="11212996" cy="523220"/>
          </a:xfrm>
          <a:prstGeom prst="rect">
            <a:avLst/>
          </a:prstGeom>
          <a:noFill/>
        </p:spPr>
        <p:txBody>
          <a:bodyPr wrap="square" rtlCol="0">
            <a:spAutoFit/>
          </a:bodyPr>
          <a:lstStyle/>
          <a:p>
            <a:r>
              <a:rPr lang="en-US" sz="2800" dirty="0" err="1"/>
              <a:t>sáng</a:t>
            </a:r>
            <a:r>
              <a:rPr lang="en-US" sz="2800" dirty="0"/>
              <a:t>         </a:t>
            </a:r>
            <a:r>
              <a:rPr lang="en-US" sz="2800" dirty="0" err="1"/>
              <a:t>tươi</a:t>
            </a:r>
            <a:r>
              <a:rPr lang="en-US" sz="2800" dirty="0"/>
              <a:t>.                </a:t>
            </a:r>
            <a:r>
              <a:rPr lang="en-US" sz="2800" dirty="0" err="1"/>
              <a:t>Bầu</a:t>
            </a:r>
            <a:r>
              <a:rPr lang="en-US" sz="2800" dirty="0"/>
              <a:t>           </a:t>
            </a:r>
            <a:r>
              <a:rPr lang="en-US" sz="2800" dirty="0" err="1"/>
              <a:t>trời</a:t>
            </a:r>
            <a:r>
              <a:rPr lang="en-US" sz="2800" dirty="0"/>
              <a:t>            </a:t>
            </a:r>
            <a:r>
              <a:rPr lang="en-US" sz="2800" dirty="0" err="1"/>
              <a:t>xanh</a:t>
            </a:r>
            <a:r>
              <a:rPr lang="en-US" sz="2800" dirty="0"/>
              <a:t>               </a:t>
            </a:r>
            <a:r>
              <a:rPr lang="en-US" sz="2800" dirty="0" err="1"/>
              <a:t>mãi</a:t>
            </a:r>
            <a:r>
              <a:rPr lang="en-US" sz="2800" dirty="0"/>
              <a:t>           </a:t>
            </a:r>
            <a:r>
              <a:rPr lang="en-US" sz="2800" dirty="0" err="1"/>
              <a:t>mãi</a:t>
            </a:r>
            <a:r>
              <a:rPr lang="en-US" sz="2800" dirty="0"/>
              <a:t> </a:t>
            </a:r>
          </a:p>
        </p:txBody>
      </p:sp>
      <p:sp>
        <p:nvSpPr>
          <p:cNvPr id="26" name="TextBox 25"/>
          <p:cNvSpPr txBox="1"/>
          <p:nvPr/>
        </p:nvSpPr>
        <p:spPr>
          <a:xfrm>
            <a:off x="761799" y="5255935"/>
            <a:ext cx="1913973" cy="523220"/>
          </a:xfrm>
          <a:prstGeom prst="rect">
            <a:avLst/>
          </a:prstGeom>
          <a:noFill/>
        </p:spPr>
        <p:txBody>
          <a:bodyPr wrap="square" rtlCol="0">
            <a:spAutoFit/>
          </a:bodyPr>
          <a:lstStyle/>
          <a:p>
            <a:r>
              <a:rPr lang="en-US" sz="2800" dirty="0" err="1"/>
              <a:t>ngát</a:t>
            </a:r>
            <a:r>
              <a:rPr lang="en-US" sz="2800" dirty="0"/>
              <a:t>   </a:t>
            </a:r>
            <a:r>
              <a:rPr lang="en-US" sz="2800" dirty="0" err="1"/>
              <a:t>xanh</a:t>
            </a:r>
            <a:r>
              <a:rPr lang="en-US" sz="2800" dirty="0"/>
              <a:t>.     </a:t>
            </a:r>
          </a:p>
        </p:txBody>
      </p:sp>
      <p:sp>
        <p:nvSpPr>
          <p:cNvPr id="27" name="TextBox 26"/>
          <p:cNvSpPr txBox="1"/>
          <p:nvPr/>
        </p:nvSpPr>
        <p:spPr>
          <a:xfrm>
            <a:off x="2980624" y="1887821"/>
            <a:ext cx="831228" cy="584775"/>
          </a:xfrm>
          <a:prstGeom prst="rect">
            <a:avLst/>
          </a:prstGeom>
          <a:noFill/>
        </p:spPr>
        <p:txBody>
          <a:bodyPr wrap="square" rtlCol="0">
            <a:spAutoFit/>
          </a:bodyPr>
          <a:lstStyle/>
          <a:p>
            <a:r>
              <a:rPr lang="en-US" sz="3200" b="1" i="1" dirty="0">
                <a:solidFill>
                  <a:srgbClr val="FF0000"/>
                </a:solidFill>
              </a:rPr>
              <a:t>V 1</a:t>
            </a:r>
          </a:p>
        </p:txBody>
      </p:sp>
      <p:sp>
        <p:nvSpPr>
          <p:cNvPr id="28" name="TextBox 27"/>
          <p:cNvSpPr txBox="1"/>
          <p:nvPr/>
        </p:nvSpPr>
        <p:spPr>
          <a:xfrm>
            <a:off x="6624364" y="2824186"/>
            <a:ext cx="831228" cy="584775"/>
          </a:xfrm>
          <a:prstGeom prst="rect">
            <a:avLst/>
          </a:prstGeom>
          <a:noFill/>
        </p:spPr>
        <p:txBody>
          <a:bodyPr wrap="square" rtlCol="0">
            <a:spAutoFit/>
          </a:bodyPr>
          <a:lstStyle/>
          <a:p>
            <a:r>
              <a:rPr lang="en-US" sz="3200" b="1" i="1" dirty="0">
                <a:solidFill>
                  <a:srgbClr val="FF0000"/>
                </a:solidFill>
              </a:rPr>
              <a:t>V 2</a:t>
            </a:r>
          </a:p>
        </p:txBody>
      </p:sp>
      <p:sp>
        <p:nvSpPr>
          <p:cNvPr id="29" name="TextBox 28"/>
          <p:cNvSpPr txBox="1"/>
          <p:nvPr/>
        </p:nvSpPr>
        <p:spPr>
          <a:xfrm>
            <a:off x="2332356" y="4787489"/>
            <a:ext cx="831228" cy="584775"/>
          </a:xfrm>
          <a:prstGeom prst="rect">
            <a:avLst/>
          </a:prstGeom>
          <a:noFill/>
        </p:spPr>
        <p:txBody>
          <a:bodyPr wrap="square" rtlCol="0">
            <a:spAutoFit/>
          </a:bodyPr>
          <a:lstStyle/>
          <a:p>
            <a:r>
              <a:rPr lang="en-US" sz="3200" b="1" i="1" dirty="0">
                <a:solidFill>
                  <a:srgbClr val="FF0000"/>
                </a:solidFill>
              </a:rPr>
              <a:t>V 3</a:t>
            </a:r>
          </a:p>
        </p:txBody>
      </p:sp>
      <p:sp>
        <p:nvSpPr>
          <p:cNvPr id="30" name="TextBox 29"/>
          <p:cNvSpPr txBox="1"/>
          <p:nvPr/>
        </p:nvSpPr>
        <p:spPr>
          <a:xfrm>
            <a:off x="4214944" y="5970806"/>
            <a:ext cx="831228" cy="584775"/>
          </a:xfrm>
          <a:prstGeom prst="rect">
            <a:avLst/>
          </a:prstGeom>
          <a:noFill/>
        </p:spPr>
        <p:txBody>
          <a:bodyPr wrap="square" rtlCol="0">
            <a:spAutoFit/>
          </a:bodyPr>
          <a:lstStyle/>
          <a:p>
            <a:r>
              <a:rPr lang="en-US" sz="3200" b="1" i="1" dirty="0">
                <a:solidFill>
                  <a:srgbClr val="FF0000"/>
                </a:solidFill>
              </a:rPr>
              <a:t>V 4</a:t>
            </a:r>
          </a:p>
        </p:txBody>
      </p:sp>
    </p:spTree>
    <p:extLst>
      <p:ext uri="{BB962C8B-B14F-4D97-AF65-F5344CB8AC3E}">
        <p14:creationId xmlns:p14="http://schemas.microsoft.com/office/powerpoint/2010/main" val="3713857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Effect transition="in" filter="fade">
                                      <p:cBhvr>
                                        <p:cTn id="9" dur="25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fltVal val="0"/>
                                          </p:val>
                                        </p:tav>
                                        <p:tav tm="100000">
                                          <p:val>
                                            <p:strVal val="#ppt_w"/>
                                          </p:val>
                                        </p:tav>
                                      </p:tavLst>
                                    </p:anim>
                                    <p:anim calcmode="lin" valueType="num">
                                      <p:cBhvr>
                                        <p:cTn id="13" dur="250" fill="hold"/>
                                        <p:tgtEl>
                                          <p:spTgt spid="12"/>
                                        </p:tgtEl>
                                        <p:attrNameLst>
                                          <p:attrName>ppt_h</p:attrName>
                                        </p:attrNameLst>
                                      </p:cBhvr>
                                      <p:tavLst>
                                        <p:tav tm="0">
                                          <p:val>
                                            <p:fltVal val="0"/>
                                          </p:val>
                                        </p:tav>
                                        <p:tav tm="100000">
                                          <p:val>
                                            <p:strVal val="#ppt_h"/>
                                          </p:val>
                                        </p:tav>
                                      </p:tavLst>
                                    </p:anim>
                                    <p:animEffect transition="in" filter="fade">
                                      <p:cBhvr>
                                        <p:cTn id="14" dur="25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250" fill="hold"/>
                                        <p:tgtEl>
                                          <p:spTgt spid="27"/>
                                        </p:tgtEl>
                                        <p:attrNameLst>
                                          <p:attrName>ppt_w</p:attrName>
                                        </p:attrNameLst>
                                      </p:cBhvr>
                                      <p:tavLst>
                                        <p:tav tm="0">
                                          <p:val>
                                            <p:fltVal val="0"/>
                                          </p:val>
                                        </p:tav>
                                        <p:tav tm="100000">
                                          <p:val>
                                            <p:strVal val="#ppt_w"/>
                                          </p:val>
                                        </p:tav>
                                      </p:tavLst>
                                    </p:anim>
                                    <p:anim calcmode="lin" valueType="num">
                                      <p:cBhvr>
                                        <p:cTn id="18" dur="250" fill="hold"/>
                                        <p:tgtEl>
                                          <p:spTgt spid="27"/>
                                        </p:tgtEl>
                                        <p:attrNameLst>
                                          <p:attrName>ppt_h</p:attrName>
                                        </p:attrNameLst>
                                      </p:cBhvr>
                                      <p:tavLst>
                                        <p:tav tm="0">
                                          <p:val>
                                            <p:fltVal val="0"/>
                                          </p:val>
                                        </p:tav>
                                        <p:tav tm="100000">
                                          <p:val>
                                            <p:strVal val="#ppt_h"/>
                                          </p:val>
                                        </p:tav>
                                      </p:tavLst>
                                    </p:anim>
                                    <p:animEffect transition="in" filter="fade">
                                      <p:cBhvr>
                                        <p:cTn id="19" dur="25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1"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1"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
                                        <p:tgtEl>
                                          <p:spTgt spid="17"/>
                                        </p:tgtEl>
                                      </p:cBhvr>
                                    </p:animEffect>
                                    <p:anim calcmode="lin" valueType="num">
                                      <p:cBhvr>
                                        <p:cTn id="42" dur="200" fill="hold"/>
                                        <p:tgtEl>
                                          <p:spTgt spid="17"/>
                                        </p:tgtEl>
                                        <p:attrNameLst>
                                          <p:attrName>ppt_x</p:attrName>
                                        </p:attrNameLst>
                                      </p:cBhvr>
                                      <p:tavLst>
                                        <p:tav tm="0">
                                          <p:val>
                                            <p:strVal val="#ppt_x"/>
                                          </p:val>
                                        </p:tav>
                                        <p:tav tm="100000">
                                          <p:val>
                                            <p:strVal val="#ppt_x"/>
                                          </p:val>
                                        </p:tav>
                                      </p:tavLst>
                                    </p:anim>
                                    <p:anim calcmode="lin" valueType="num">
                                      <p:cBhvr>
                                        <p:cTn id="43" dur="200" fill="hold"/>
                                        <p:tgtEl>
                                          <p:spTgt spid="17"/>
                                        </p:tgtEl>
                                        <p:attrNameLst>
                                          <p:attrName>ppt_y</p:attrName>
                                        </p:attrNameLst>
                                      </p:cBhvr>
                                      <p:tavLst>
                                        <p:tav tm="0">
                                          <p:val>
                                            <p:strVal val="#ppt_y+0.31"/>
                                          </p:val>
                                        </p:tav>
                                        <p:tav tm="100000">
                                          <p:val>
                                            <p:strVal val="#ppt_y+0.31"/>
                                          </p:val>
                                        </p:tav>
                                      </p:tavLst>
                                    </p:anim>
                                    <p:anim calcmode="lin" valueType="num">
                                      <p:cBhvr>
                                        <p:cTn id="44" dur="300" decel="50000" fill="hold">
                                          <p:stCondLst>
                                            <p:cond delay="2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300" decel="50000" fill="hold">
                                          <p:stCondLst>
                                            <p:cond delay="2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6" presetID="43"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
                                        <p:tgtEl>
                                          <p:spTgt spid="14"/>
                                        </p:tgtEl>
                                      </p:cBhvr>
                                    </p:animEffect>
                                    <p:anim calcmode="lin" valueType="num">
                                      <p:cBhvr>
                                        <p:cTn id="49" dur="200" fill="hold"/>
                                        <p:tgtEl>
                                          <p:spTgt spid="14"/>
                                        </p:tgtEl>
                                        <p:attrNameLst>
                                          <p:attrName>ppt_x</p:attrName>
                                        </p:attrNameLst>
                                      </p:cBhvr>
                                      <p:tavLst>
                                        <p:tav tm="0">
                                          <p:val>
                                            <p:strVal val="#ppt_x"/>
                                          </p:val>
                                        </p:tav>
                                        <p:tav tm="100000">
                                          <p:val>
                                            <p:strVal val="#ppt_x"/>
                                          </p:val>
                                        </p:tav>
                                      </p:tavLst>
                                    </p:anim>
                                    <p:anim calcmode="lin" valueType="num">
                                      <p:cBhvr>
                                        <p:cTn id="50" dur="200" fill="hold"/>
                                        <p:tgtEl>
                                          <p:spTgt spid="14"/>
                                        </p:tgtEl>
                                        <p:attrNameLst>
                                          <p:attrName>ppt_y</p:attrName>
                                        </p:attrNameLst>
                                      </p:cBhvr>
                                      <p:tavLst>
                                        <p:tav tm="0">
                                          <p:val>
                                            <p:strVal val="#ppt_y+0.31"/>
                                          </p:val>
                                        </p:tav>
                                        <p:tav tm="100000">
                                          <p:val>
                                            <p:strVal val="#ppt_y+0.31"/>
                                          </p:val>
                                        </p:tav>
                                      </p:tavLst>
                                    </p:anim>
                                    <p:anim calcmode="lin" valueType="num">
                                      <p:cBhvr>
                                        <p:cTn id="51" dur="300" decel="50000" fill="hold">
                                          <p:stCondLst>
                                            <p:cond delay="2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300" decel="50000" fill="hold">
                                          <p:stCondLst>
                                            <p:cond delay="2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3" presetID="43"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
                                        <p:tgtEl>
                                          <p:spTgt spid="15"/>
                                        </p:tgtEl>
                                      </p:cBhvr>
                                    </p:animEffect>
                                    <p:anim calcmode="lin" valueType="num">
                                      <p:cBhvr>
                                        <p:cTn id="56" dur="200" fill="hold"/>
                                        <p:tgtEl>
                                          <p:spTgt spid="15"/>
                                        </p:tgtEl>
                                        <p:attrNameLst>
                                          <p:attrName>ppt_x</p:attrName>
                                        </p:attrNameLst>
                                      </p:cBhvr>
                                      <p:tavLst>
                                        <p:tav tm="0">
                                          <p:val>
                                            <p:strVal val="#ppt_x"/>
                                          </p:val>
                                        </p:tav>
                                        <p:tav tm="100000">
                                          <p:val>
                                            <p:strVal val="#ppt_x"/>
                                          </p:val>
                                        </p:tav>
                                      </p:tavLst>
                                    </p:anim>
                                    <p:anim calcmode="lin" valueType="num">
                                      <p:cBhvr>
                                        <p:cTn id="57" dur="200" fill="hold"/>
                                        <p:tgtEl>
                                          <p:spTgt spid="15"/>
                                        </p:tgtEl>
                                        <p:attrNameLst>
                                          <p:attrName>ppt_y</p:attrName>
                                        </p:attrNameLst>
                                      </p:cBhvr>
                                      <p:tavLst>
                                        <p:tav tm="0">
                                          <p:val>
                                            <p:strVal val="#ppt_y+0.31"/>
                                          </p:val>
                                        </p:tav>
                                        <p:tav tm="100000">
                                          <p:val>
                                            <p:strVal val="#ppt_y+0.31"/>
                                          </p:val>
                                        </p:tav>
                                      </p:tavLst>
                                    </p:anim>
                                    <p:anim calcmode="lin" valueType="num">
                                      <p:cBhvr>
                                        <p:cTn id="58" dur="300" decel="50000" fill="hold">
                                          <p:stCondLst>
                                            <p:cond delay="2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300" decel="50000" fill="hold">
                                          <p:stCondLst>
                                            <p:cond delay="2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0" presetID="43"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
                                        <p:tgtEl>
                                          <p:spTgt spid="29"/>
                                        </p:tgtEl>
                                      </p:cBhvr>
                                    </p:animEffect>
                                    <p:anim calcmode="lin" valueType="num">
                                      <p:cBhvr>
                                        <p:cTn id="63" dur="200" fill="hold"/>
                                        <p:tgtEl>
                                          <p:spTgt spid="29"/>
                                        </p:tgtEl>
                                        <p:attrNameLst>
                                          <p:attrName>ppt_x</p:attrName>
                                        </p:attrNameLst>
                                      </p:cBhvr>
                                      <p:tavLst>
                                        <p:tav tm="0">
                                          <p:val>
                                            <p:strVal val="#ppt_x"/>
                                          </p:val>
                                        </p:tav>
                                        <p:tav tm="100000">
                                          <p:val>
                                            <p:strVal val="#ppt_x"/>
                                          </p:val>
                                        </p:tav>
                                      </p:tavLst>
                                    </p:anim>
                                    <p:anim calcmode="lin" valueType="num">
                                      <p:cBhvr>
                                        <p:cTn id="64" dur="200" fill="hold"/>
                                        <p:tgtEl>
                                          <p:spTgt spid="29"/>
                                        </p:tgtEl>
                                        <p:attrNameLst>
                                          <p:attrName>ppt_y</p:attrName>
                                        </p:attrNameLst>
                                      </p:cBhvr>
                                      <p:tavLst>
                                        <p:tav tm="0">
                                          <p:val>
                                            <p:strVal val="#ppt_y+0.31"/>
                                          </p:val>
                                        </p:tav>
                                        <p:tav tm="100000">
                                          <p:val>
                                            <p:strVal val="#ppt_y+0.31"/>
                                          </p:val>
                                        </p:tav>
                                      </p:tavLst>
                                    </p:anim>
                                    <p:anim calcmode="lin" valueType="num">
                                      <p:cBhvr>
                                        <p:cTn id="65" dur="300" decel="50000" fill="hold">
                                          <p:stCondLst>
                                            <p:cond delay="2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6" dur="300" decel="50000" fill="hold">
                                          <p:stCondLst>
                                            <p:cond delay="2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0" presetClass="entr" presetSubtype="0" decel="10000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1000" fill="hold"/>
                                        <p:tgtEl>
                                          <p:spTgt spid="20"/>
                                        </p:tgtEl>
                                        <p:attrNameLst>
                                          <p:attrName>ppt_w</p:attrName>
                                        </p:attrNameLst>
                                      </p:cBhvr>
                                      <p:tavLst>
                                        <p:tav tm="0">
                                          <p:val>
                                            <p:strVal val="#ppt_w+.3"/>
                                          </p:val>
                                        </p:tav>
                                        <p:tav tm="100000">
                                          <p:val>
                                            <p:strVal val="#ppt_w"/>
                                          </p:val>
                                        </p:tav>
                                      </p:tavLst>
                                    </p:anim>
                                    <p:anim calcmode="lin" valueType="num">
                                      <p:cBhvr>
                                        <p:cTn id="72" dur="1000" fill="hold"/>
                                        <p:tgtEl>
                                          <p:spTgt spid="20"/>
                                        </p:tgtEl>
                                        <p:attrNameLst>
                                          <p:attrName>ppt_h</p:attrName>
                                        </p:attrNameLst>
                                      </p:cBhvr>
                                      <p:tavLst>
                                        <p:tav tm="0">
                                          <p:val>
                                            <p:strVal val="#ppt_h"/>
                                          </p:val>
                                        </p:tav>
                                        <p:tav tm="100000">
                                          <p:val>
                                            <p:strVal val="#ppt_h"/>
                                          </p:val>
                                        </p:tav>
                                      </p:tavLst>
                                    </p:anim>
                                    <p:animEffect transition="in" filter="fade">
                                      <p:cBhvr>
                                        <p:cTn id="73" dur="1000"/>
                                        <p:tgtEl>
                                          <p:spTgt spid="20"/>
                                        </p:tgtEl>
                                      </p:cBhvr>
                                    </p:animEffect>
                                  </p:childTnLst>
                                </p:cTn>
                              </p:par>
                              <p:par>
                                <p:cTn id="74" presetID="50" presetClass="entr" presetSubtype="0" decel="10000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par>
                                <p:cTn id="79" presetID="50" presetClass="entr" presetSubtype="0" decel="10000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1000" fill="hold"/>
                                        <p:tgtEl>
                                          <p:spTgt spid="30"/>
                                        </p:tgtEl>
                                        <p:attrNameLst>
                                          <p:attrName>ppt_w</p:attrName>
                                        </p:attrNameLst>
                                      </p:cBhvr>
                                      <p:tavLst>
                                        <p:tav tm="0">
                                          <p:val>
                                            <p:strVal val="#ppt_w+.3"/>
                                          </p:val>
                                        </p:tav>
                                        <p:tav tm="100000">
                                          <p:val>
                                            <p:strVal val="#ppt_w"/>
                                          </p:val>
                                        </p:tav>
                                      </p:tavLst>
                                    </p:anim>
                                    <p:anim calcmode="lin" valueType="num">
                                      <p:cBhvr>
                                        <p:cTn id="82" dur="1000" fill="hold"/>
                                        <p:tgtEl>
                                          <p:spTgt spid="30"/>
                                        </p:tgtEl>
                                        <p:attrNameLst>
                                          <p:attrName>ppt_h</p:attrName>
                                        </p:attrNameLst>
                                      </p:cBhvr>
                                      <p:tavLst>
                                        <p:tav tm="0">
                                          <p:val>
                                            <p:strVal val="#ppt_h"/>
                                          </p:val>
                                        </p:tav>
                                        <p:tav tm="100000">
                                          <p:val>
                                            <p:strVal val="#ppt_h"/>
                                          </p:val>
                                        </p:tav>
                                      </p:tavLst>
                                    </p:anim>
                                    <p:animEffect transition="in" filter="fade">
                                      <p:cBhvr>
                                        <p:cTn id="83" dur="10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childTnLst>
                                </p:cTn>
                              </p:par>
                              <p:par>
                                <p:cTn id="94" presetID="23" presetClass="entr" presetSubtype="16"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fltVal val="0"/>
                                          </p:val>
                                        </p:tav>
                                        <p:tav tm="100000">
                                          <p:val>
                                            <p:strVal val="#ppt_w"/>
                                          </p:val>
                                        </p:tav>
                                      </p:tavLst>
                                    </p:anim>
                                    <p:anim calcmode="lin" valueType="num">
                                      <p:cBhvr>
                                        <p:cTn id="97"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49" presetClass="entr" presetSubtype="0" decel="10000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 calcmode="lin" valueType="num">
                                      <p:cBhvr>
                                        <p:cTn id="102" dur="500" fill="hold"/>
                                        <p:tgtEl>
                                          <p:spTgt spid="22"/>
                                        </p:tgtEl>
                                        <p:attrNameLst>
                                          <p:attrName>ppt_w</p:attrName>
                                        </p:attrNameLst>
                                      </p:cBhvr>
                                      <p:tavLst>
                                        <p:tav tm="0">
                                          <p:val>
                                            <p:fltVal val="0"/>
                                          </p:val>
                                        </p:tav>
                                        <p:tav tm="100000">
                                          <p:val>
                                            <p:strVal val="#ppt_w"/>
                                          </p:val>
                                        </p:tav>
                                      </p:tavLst>
                                    </p:anim>
                                    <p:anim calcmode="lin" valueType="num">
                                      <p:cBhvr>
                                        <p:cTn id="103" dur="500" fill="hold"/>
                                        <p:tgtEl>
                                          <p:spTgt spid="22"/>
                                        </p:tgtEl>
                                        <p:attrNameLst>
                                          <p:attrName>ppt_h</p:attrName>
                                        </p:attrNameLst>
                                      </p:cBhvr>
                                      <p:tavLst>
                                        <p:tav tm="0">
                                          <p:val>
                                            <p:fltVal val="0"/>
                                          </p:val>
                                        </p:tav>
                                        <p:tav tm="100000">
                                          <p:val>
                                            <p:strVal val="#ppt_h"/>
                                          </p:val>
                                        </p:tav>
                                      </p:tavLst>
                                    </p:anim>
                                    <p:anim calcmode="lin" valueType="num">
                                      <p:cBhvr>
                                        <p:cTn id="104" dur="500" fill="hold"/>
                                        <p:tgtEl>
                                          <p:spTgt spid="22"/>
                                        </p:tgtEl>
                                        <p:attrNameLst>
                                          <p:attrName>style.rotation</p:attrName>
                                        </p:attrNameLst>
                                      </p:cBhvr>
                                      <p:tavLst>
                                        <p:tav tm="0">
                                          <p:val>
                                            <p:fltVal val="360"/>
                                          </p:val>
                                        </p:tav>
                                        <p:tav tm="100000">
                                          <p:val>
                                            <p:fltVal val="0"/>
                                          </p:val>
                                        </p:tav>
                                      </p:tavLst>
                                    </p:anim>
                                    <p:animEffect transition="in" filter="fade">
                                      <p:cBhvr>
                                        <p:cTn id="105" dur="500"/>
                                        <p:tgtEl>
                                          <p:spTgt spid="22"/>
                                        </p:tgtEl>
                                      </p:cBhvr>
                                    </p:animEffect>
                                  </p:childTnLst>
                                </p:cTn>
                              </p:par>
                              <p:par>
                                <p:cTn id="106" presetID="49" presetClass="entr" presetSubtype="0" decel="100000" fill="hold" grpId="0" nodeType="withEffect">
                                  <p:stCondLst>
                                    <p:cond delay="0"/>
                                  </p:stCondLst>
                                  <p:childTnLst>
                                    <p:set>
                                      <p:cBhvr>
                                        <p:cTn id="107" dur="1" fill="hold">
                                          <p:stCondLst>
                                            <p:cond delay="0"/>
                                          </p:stCondLst>
                                        </p:cTn>
                                        <p:tgtEl>
                                          <p:spTgt spid="23"/>
                                        </p:tgtEl>
                                        <p:attrNameLst>
                                          <p:attrName>style.visibility</p:attrName>
                                        </p:attrNameLst>
                                      </p:cBhvr>
                                      <p:to>
                                        <p:strVal val="visible"/>
                                      </p:to>
                                    </p:set>
                                    <p:anim calcmode="lin" valueType="num">
                                      <p:cBhvr>
                                        <p:cTn id="108" dur="500" fill="hold"/>
                                        <p:tgtEl>
                                          <p:spTgt spid="23"/>
                                        </p:tgtEl>
                                        <p:attrNameLst>
                                          <p:attrName>ppt_w</p:attrName>
                                        </p:attrNameLst>
                                      </p:cBhvr>
                                      <p:tavLst>
                                        <p:tav tm="0">
                                          <p:val>
                                            <p:fltVal val="0"/>
                                          </p:val>
                                        </p:tav>
                                        <p:tav tm="100000">
                                          <p:val>
                                            <p:strVal val="#ppt_w"/>
                                          </p:val>
                                        </p:tav>
                                      </p:tavLst>
                                    </p:anim>
                                    <p:anim calcmode="lin" valueType="num">
                                      <p:cBhvr>
                                        <p:cTn id="109" dur="500" fill="hold"/>
                                        <p:tgtEl>
                                          <p:spTgt spid="23"/>
                                        </p:tgtEl>
                                        <p:attrNameLst>
                                          <p:attrName>ppt_h</p:attrName>
                                        </p:attrNameLst>
                                      </p:cBhvr>
                                      <p:tavLst>
                                        <p:tav tm="0">
                                          <p:val>
                                            <p:fltVal val="0"/>
                                          </p:val>
                                        </p:tav>
                                        <p:tav tm="100000">
                                          <p:val>
                                            <p:strVal val="#ppt_h"/>
                                          </p:val>
                                        </p:tav>
                                      </p:tavLst>
                                    </p:anim>
                                    <p:anim calcmode="lin" valueType="num">
                                      <p:cBhvr>
                                        <p:cTn id="110" dur="500" fill="hold"/>
                                        <p:tgtEl>
                                          <p:spTgt spid="23"/>
                                        </p:tgtEl>
                                        <p:attrNameLst>
                                          <p:attrName>style.rotation</p:attrName>
                                        </p:attrNameLst>
                                      </p:cBhvr>
                                      <p:tavLst>
                                        <p:tav tm="0">
                                          <p:val>
                                            <p:fltVal val="360"/>
                                          </p:val>
                                        </p:tav>
                                        <p:tav tm="100000">
                                          <p:val>
                                            <p:fltVal val="0"/>
                                          </p:val>
                                        </p:tav>
                                      </p:tavLst>
                                    </p:anim>
                                    <p:animEffect transition="in" filter="fade">
                                      <p:cBhvr>
                                        <p:cTn id="1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1"/>
      <p:bldP spid="14" grpId="0"/>
      <p:bldP spid="15" grpId="0"/>
      <p:bldP spid="16" grpId="0"/>
      <p:bldP spid="17" grpId="0"/>
      <p:bldP spid="19" grpId="1"/>
      <p:bldP spid="20" grpId="0"/>
      <p:bldP spid="22" grpId="0"/>
      <p:bldP spid="23" grpId="0"/>
      <p:bldP spid="24" grpId="0"/>
      <p:bldP spid="25" grpId="0"/>
      <p:bldP spid="26" grpId="0"/>
      <p:bldP spid="27" grpId="0"/>
      <p:bldP spid="28" grpId="1"/>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5" name="TextBox 4"/>
          <p:cNvSpPr txBox="1"/>
          <p:nvPr/>
        </p:nvSpPr>
        <p:spPr>
          <a:xfrm>
            <a:off x="1229721" y="2828835"/>
            <a:ext cx="520252" cy="1200329"/>
          </a:xfrm>
          <a:prstGeom prst="rect">
            <a:avLst/>
          </a:prstGeom>
          <a:noFill/>
        </p:spPr>
        <p:txBody>
          <a:bodyPr wrap="squar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5"/>
          <p:cNvSpPr txBox="1"/>
          <p:nvPr/>
        </p:nvSpPr>
        <p:spPr>
          <a:xfrm>
            <a:off x="1229720" y="4029164"/>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7" name="TextBox 6"/>
          <p:cNvSpPr txBox="1"/>
          <p:nvPr/>
        </p:nvSpPr>
        <p:spPr>
          <a:xfrm>
            <a:off x="1229721" y="528327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pic>
        <p:nvPicPr>
          <p:cNvPr id="8" name="Hãy để mặt trời luôn chiếu sáng - Lớp 6 - Пусть всегда будет солнце!">
            <a:hlinkClick r:id="" action="ppaction://media"/>
          </p:cNvPr>
          <p:cNvPicPr>
            <a:picLocks noChangeAspect="1"/>
          </p:cNvPicPr>
          <p:nvPr>
            <a:videoFile r:link="rId1"/>
            <p:extLst>
              <p:ext uri="{DAA4B4D4-6D71-4841-9C94-3DE7FCFB9230}">
                <p14:media xmlns:p14="http://schemas.microsoft.com/office/powerpoint/2010/main" r:embed="rId2">
                  <p14:trim st="18484" end="196111"/>
                </p14:media>
              </p:ext>
            </p:extLst>
          </p:nvPr>
        </p:nvPicPr>
        <p:blipFill>
          <a:blip r:embed="rId5"/>
          <a:stretch>
            <a:fillRect/>
          </a:stretch>
        </p:blipFill>
        <p:spPr>
          <a:xfrm>
            <a:off x="10409999" y="184062"/>
            <a:ext cx="1255554" cy="1084891"/>
          </a:xfrm>
          <a:prstGeom prst="rect">
            <a:avLst/>
          </a:prstGeom>
        </p:spPr>
      </p:pic>
      <p:sp>
        <p:nvSpPr>
          <p:cNvPr id="2" name="Rectangle 1"/>
          <p:cNvSpPr/>
          <p:nvPr/>
        </p:nvSpPr>
        <p:spPr>
          <a:xfrm>
            <a:off x="1213954" y="4193628"/>
            <a:ext cx="10962280" cy="2289972"/>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59441" y="3718901"/>
            <a:ext cx="520252" cy="1200329"/>
          </a:xfrm>
          <a:prstGeom prst="rect">
            <a:avLst/>
          </a:prstGeom>
          <a:noFill/>
        </p:spPr>
        <p:txBody>
          <a:bodyPr wrap="squar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0" name="TextBox 9"/>
          <p:cNvSpPr txBox="1"/>
          <p:nvPr/>
        </p:nvSpPr>
        <p:spPr>
          <a:xfrm>
            <a:off x="7325720" y="3819228"/>
            <a:ext cx="520252" cy="1200329"/>
          </a:xfrm>
          <a:prstGeom prst="rect">
            <a:avLst/>
          </a:prstGeom>
          <a:noFill/>
        </p:spPr>
        <p:txBody>
          <a:bodyPr wrap="squar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2634600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video>
              <p:cMediaNode vol="80000">
                <p:cTn id="23" fill="hold" display="0">
                  <p:stCondLst>
                    <p:cond delay="indefinite"/>
                  </p:stCondLst>
                </p:cTn>
                <p:tgtEl>
                  <p:spTgt spid="8"/>
                </p:tgtEl>
              </p:cMediaNode>
            </p:video>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6" name="TextBox 5"/>
          <p:cNvSpPr txBox="1"/>
          <p:nvPr/>
        </p:nvSpPr>
        <p:spPr>
          <a:xfrm>
            <a:off x="1229720" y="4029164"/>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7" name="TextBox 6"/>
          <p:cNvSpPr txBox="1"/>
          <p:nvPr/>
        </p:nvSpPr>
        <p:spPr>
          <a:xfrm>
            <a:off x="1229721" y="528327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pic>
        <p:nvPicPr>
          <p:cNvPr id="8" name="Hãy để mặt trời luôn chiếu sáng - Lớp 6 - Пусть всегда будет солнце!">
            <a:hlinkClick r:id="" action="ppaction://media"/>
          </p:cNvPr>
          <p:cNvPicPr>
            <a:picLocks noChangeAspect="1"/>
          </p:cNvPicPr>
          <p:nvPr>
            <a:videoFile r:link="rId1"/>
            <p:extLst>
              <p:ext uri="{DAA4B4D4-6D71-4841-9C94-3DE7FCFB9230}">
                <p14:media xmlns:p14="http://schemas.microsoft.com/office/powerpoint/2010/main" r:embed="rId2">
                  <p14:trim st="18484" end="196111"/>
                </p14:media>
              </p:ext>
            </p:extLst>
          </p:nvPr>
        </p:nvPicPr>
        <p:blipFill>
          <a:blip r:embed="rId5"/>
          <a:stretch>
            <a:fillRect/>
          </a:stretch>
        </p:blipFill>
        <p:spPr>
          <a:xfrm>
            <a:off x="10409999" y="184062"/>
            <a:ext cx="1255554" cy="1084891"/>
          </a:xfrm>
          <a:prstGeom prst="rect">
            <a:avLst/>
          </a:prstGeom>
        </p:spPr>
      </p:pic>
      <p:sp>
        <p:nvSpPr>
          <p:cNvPr id="2" name="Rectangle 1"/>
          <p:cNvSpPr/>
          <p:nvPr/>
        </p:nvSpPr>
        <p:spPr>
          <a:xfrm>
            <a:off x="1229720" y="3174079"/>
            <a:ext cx="10962280" cy="855085"/>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29720" y="5246852"/>
            <a:ext cx="10962280" cy="1026812"/>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72834" y="5036916"/>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3" name="TextBox 12"/>
          <p:cNvSpPr txBox="1"/>
          <p:nvPr/>
        </p:nvSpPr>
        <p:spPr>
          <a:xfrm>
            <a:off x="10962279" y="4878019"/>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1769298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1229720" y="4029164"/>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7" name="TextBox 6"/>
          <p:cNvSpPr txBox="1"/>
          <p:nvPr/>
        </p:nvSpPr>
        <p:spPr>
          <a:xfrm>
            <a:off x="1229721" y="528327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sp>
        <p:nvSpPr>
          <p:cNvPr id="2" name="Rectangle 1"/>
          <p:cNvSpPr/>
          <p:nvPr/>
        </p:nvSpPr>
        <p:spPr>
          <a:xfrm>
            <a:off x="1229720" y="3174079"/>
            <a:ext cx="10962280" cy="855085"/>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29720" y="4079101"/>
            <a:ext cx="10962280" cy="1026812"/>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459442" y="5682639"/>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0" name="TextBox 9"/>
          <p:cNvSpPr txBox="1"/>
          <p:nvPr/>
        </p:nvSpPr>
        <p:spPr>
          <a:xfrm>
            <a:off x="4012328" y="5746350"/>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4" name="TextBox 13"/>
          <p:cNvSpPr txBox="1"/>
          <p:nvPr/>
        </p:nvSpPr>
        <p:spPr>
          <a:xfrm>
            <a:off x="4918883" y="571946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5" name="TextBox 14"/>
          <p:cNvSpPr txBox="1"/>
          <p:nvPr/>
        </p:nvSpPr>
        <p:spPr>
          <a:xfrm>
            <a:off x="7467621" y="5812309"/>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6" name="TextBox 15"/>
          <p:cNvSpPr txBox="1"/>
          <p:nvPr/>
        </p:nvSpPr>
        <p:spPr>
          <a:xfrm>
            <a:off x="9020507" y="5876020"/>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7" name="TextBox 16"/>
          <p:cNvSpPr txBox="1"/>
          <p:nvPr/>
        </p:nvSpPr>
        <p:spPr>
          <a:xfrm>
            <a:off x="9927062" y="584913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707618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5" name="TextBox 4"/>
          <p:cNvSpPr txBox="1"/>
          <p:nvPr/>
        </p:nvSpPr>
        <p:spPr>
          <a:xfrm>
            <a:off x="1229720" y="2828835"/>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5"/>
          <p:cNvSpPr txBox="1"/>
          <p:nvPr/>
        </p:nvSpPr>
        <p:spPr>
          <a:xfrm>
            <a:off x="1229720" y="4029164"/>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7" name="TextBox 6"/>
          <p:cNvSpPr txBox="1"/>
          <p:nvPr/>
        </p:nvSpPr>
        <p:spPr>
          <a:xfrm>
            <a:off x="1229721" y="528327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pic>
        <p:nvPicPr>
          <p:cNvPr id="8" name="Hãy để mặt trời luôn chiếu sáng - Lớp 6 - Пусть всегда будет солнце!">
            <a:hlinkClick r:id="" action="ppaction://media"/>
          </p:cNvPr>
          <p:cNvPicPr>
            <a:picLocks noChangeAspect="1"/>
          </p:cNvPicPr>
          <p:nvPr>
            <a:videoFile r:link="rId1"/>
            <p:extLst>
              <p:ext uri="{DAA4B4D4-6D71-4841-9C94-3DE7FCFB9230}">
                <p14:media xmlns:p14="http://schemas.microsoft.com/office/powerpoint/2010/main" r:embed="rId2">
                  <p14:trim st="18484" end="196111"/>
                </p14:media>
              </p:ext>
            </p:extLst>
          </p:nvPr>
        </p:nvPicPr>
        <p:blipFill>
          <a:blip r:embed="rId5"/>
          <a:stretch>
            <a:fillRect/>
          </a:stretch>
        </p:blipFill>
        <p:spPr>
          <a:xfrm>
            <a:off x="10409999" y="184062"/>
            <a:ext cx="1255554" cy="1084891"/>
          </a:xfrm>
          <a:prstGeom prst="rect">
            <a:avLst/>
          </a:prstGeom>
        </p:spPr>
      </p:pic>
      <p:sp>
        <p:nvSpPr>
          <p:cNvPr id="2" name="TextBox 1">
            <a:extLst>
              <a:ext uri="{FF2B5EF4-FFF2-40B4-BE49-F238E27FC236}">
                <a16:creationId xmlns:a16="http://schemas.microsoft.com/office/drawing/2014/main" id="{ABC76852-E48C-EED5-9CBA-50838EFEAD04}"/>
              </a:ext>
            </a:extLst>
          </p:cNvPr>
          <p:cNvSpPr txBox="1"/>
          <p:nvPr/>
        </p:nvSpPr>
        <p:spPr>
          <a:xfrm>
            <a:off x="2446190" y="5616379"/>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3" name="TextBox 2">
            <a:extLst>
              <a:ext uri="{FF2B5EF4-FFF2-40B4-BE49-F238E27FC236}">
                <a16:creationId xmlns:a16="http://schemas.microsoft.com/office/drawing/2014/main" id="{1B323A65-2D6C-E115-CE9F-BB6FBDCEF455}"/>
              </a:ext>
            </a:extLst>
          </p:cNvPr>
          <p:cNvSpPr txBox="1"/>
          <p:nvPr/>
        </p:nvSpPr>
        <p:spPr>
          <a:xfrm>
            <a:off x="3999076" y="5680090"/>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9" name="TextBox 8">
            <a:extLst>
              <a:ext uri="{FF2B5EF4-FFF2-40B4-BE49-F238E27FC236}">
                <a16:creationId xmlns:a16="http://schemas.microsoft.com/office/drawing/2014/main" id="{86CBC800-62CB-FD0A-8F5A-90DCA55FD608}"/>
              </a:ext>
            </a:extLst>
          </p:cNvPr>
          <p:cNvSpPr txBox="1"/>
          <p:nvPr/>
        </p:nvSpPr>
        <p:spPr>
          <a:xfrm>
            <a:off x="4905631" y="565320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0" name="TextBox 9">
            <a:extLst>
              <a:ext uri="{FF2B5EF4-FFF2-40B4-BE49-F238E27FC236}">
                <a16:creationId xmlns:a16="http://schemas.microsoft.com/office/drawing/2014/main" id="{706E219E-BF4C-157C-2555-AB8E942E4DCB}"/>
              </a:ext>
            </a:extLst>
          </p:cNvPr>
          <p:cNvSpPr txBox="1"/>
          <p:nvPr/>
        </p:nvSpPr>
        <p:spPr>
          <a:xfrm>
            <a:off x="7454369" y="5746049"/>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6BACA751-8863-8702-797C-55C788E1B7B1}"/>
              </a:ext>
            </a:extLst>
          </p:cNvPr>
          <p:cNvSpPr txBox="1"/>
          <p:nvPr/>
        </p:nvSpPr>
        <p:spPr>
          <a:xfrm>
            <a:off x="9007255" y="5809760"/>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BB585FB9-AFA3-E44D-4A70-B171D0416BFF}"/>
              </a:ext>
            </a:extLst>
          </p:cNvPr>
          <p:cNvSpPr txBox="1"/>
          <p:nvPr/>
        </p:nvSpPr>
        <p:spPr>
          <a:xfrm>
            <a:off x="9913810" y="578287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3" name="TextBox 12">
            <a:extLst>
              <a:ext uri="{FF2B5EF4-FFF2-40B4-BE49-F238E27FC236}">
                <a16:creationId xmlns:a16="http://schemas.microsoft.com/office/drawing/2014/main" id="{A9745B38-04EB-C166-E8F5-B29BC59DF74F}"/>
              </a:ext>
            </a:extLst>
          </p:cNvPr>
          <p:cNvSpPr txBox="1"/>
          <p:nvPr/>
        </p:nvSpPr>
        <p:spPr>
          <a:xfrm>
            <a:off x="5865598" y="4374313"/>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58D967D4-6C4D-4E8D-C054-2485C0FB5DED}"/>
              </a:ext>
            </a:extLst>
          </p:cNvPr>
          <p:cNvSpPr txBox="1"/>
          <p:nvPr/>
        </p:nvSpPr>
        <p:spPr>
          <a:xfrm>
            <a:off x="10962279" y="4387692"/>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5" name="TextBox 14">
            <a:extLst>
              <a:ext uri="{FF2B5EF4-FFF2-40B4-BE49-F238E27FC236}">
                <a16:creationId xmlns:a16="http://schemas.microsoft.com/office/drawing/2014/main" id="{60CEE820-6BA9-AC3F-98D9-EB447AC4CEBE}"/>
              </a:ext>
            </a:extLst>
          </p:cNvPr>
          <p:cNvSpPr txBox="1"/>
          <p:nvPr/>
        </p:nvSpPr>
        <p:spPr>
          <a:xfrm>
            <a:off x="2446190" y="3428999"/>
            <a:ext cx="520252" cy="1200329"/>
          </a:xfrm>
          <a:prstGeom prst="rect">
            <a:avLst/>
          </a:prstGeom>
          <a:noFill/>
        </p:spPr>
        <p:txBody>
          <a:bodyPr wrap="squar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6" name="TextBox 15">
            <a:extLst>
              <a:ext uri="{FF2B5EF4-FFF2-40B4-BE49-F238E27FC236}">
                <a16:creationId xmlns:a16="http://schemas.microsoft.com/office/drawing/2014/main" id="{54427EDE-01A1-25EE-AA5F-621DA038E3B7}"/>
              </a:ext>
            </a:extLst>
          </p:cNvPr>
          <p:cNvSpPr txBox="1"/>
          <p:nvPr/>
        </p:nvSpPr>
        <p:spPr>
          <a:xfrm>
            <a:off x="7319095" y="3330543"/>
            <a:ext cx="520252" cy="1200329"/>
          </a:xfrm>
          <a:prstGeom prst="rect">
            <a:avLst/>
          </a:prstGeom>
          <a:noFill/>
        </p:spPr>
        <p:txBody>
          <a:bodyPr wrap="squar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239086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video>
              <p:cMediaNode vol="80000">
                <p:cTn id="23" fill="hold" display="0">
                  <p:stCondLst>
                    <p:cond delay="indefinite"/>
                  </p:stCondLst>
                </p:cTn>
                <p:tgtEl>
                  <p:spTgt spid="8"/>
                </p:tgtEl>
              </p:cMediaNode>
            </p:video>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664309"/>
            <a:ext cx="12192000" cy="830997"/>
          </a:xfrm>
          <a:prstGeom prst="rect">
            <a:avLst/>
          </a:prstGeom>
          <a:noFill/>
        </p:spPr>
        <p:txBody>
          <a:bodyPr wrap="square" rtlCol="0">
            <a:spAutoFit/>
          </a:bodyPr>
          <a:lstStyle/>
          <a:p>
            <a:pPr algn="just"/>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Auld L</a:t>
            </a:r>
            <a:r>
              <a:rPr lang="en-US" sz="48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ang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Syne</a:t>
            </a:r>
            <a:endPar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WordArt 4"/>
          <p:cNvSpPr>
            <a:spLocks noChangeArrowheads="1" noChangeShapeType="1" noTextEdit="1"/>
          </p:cNvSpPr>
          <p:nvPr/>
        </p:nvSpPr>
        <p:spPr bwMode="auto">
          <a:xfrm>
            <a:off x="5708469" y="287382"/>
            <a:ext cx="5717175" cy="50509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4400" i="1" kern="1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a:t>
            </a:r>
            <a:r>
              <a:rPr lang="en-US"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i="1" kern="1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vi-VN" sz="4400" i="1" kern="1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ăm</a:t>
            </a:r>
            <a:r>
              <a:rPr lang="en-US" sz="4400" i="1" kern="1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i="1" kern="1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ngày</a:t>
            </a:r>
            <a:r>
              <a:rPr lang="en-US"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sz="4400" i="1" kern="1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i="1" kern="1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tháng</a:t>
            </a:r>
            <a:r>
              <a:rPr lang="en-US"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a:t>
            </a:r>
            <a:r>
              <a:rPr lang="en-US" sz="4400" i="1" kern="1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i="1" kern="1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i="1" kern="1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2026</a:t>
            </a:r>
            <a:endParaRPr lang="en-US"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WordArt 4"/>
          <p:cNvSpPr>
            <a:spLocks noChangeArrowheads="1" noChangeShapeType="1" noTextEdit="1"/>
          </p:cNvSpPr>
          <p:nvPr/>
        </p:nvSpPr>
        <p:spPr bwMode="auto">
          <a:xfrm>
            <a:off x="4249482" y="2247686"/>
            <a:ext cx="2220686" cy="55912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4000" b="1" kern="10" dirty="0" err="1">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Tiết</a:t>
            </a:r>
            <a:r>
              <a:rPr lang="en-US" sz="40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 28</a:t>
            </a:r>
          </a:p>
        </p:txBody>
      </p:sp>
      <p:sp>
        <p:nvSpPr>
          <p:cNvPr id="7" name="WordArt 4"/>
          <p:cNvSpPr>
            <a:spLocks noChangeArrowheads="1" noChangeShapeType="1" noTextEdit="1"/>
          </p:cNvSpPr>
          <p:nvPr/>
        </p:nvSpPr>
        <p:spPr bwMode="auto">
          <a:xfrm>
            <a:off x="2364440" y="847311"/>
            <a:ext cx="7221583" cy="134112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4400" b="1" kern="10" dirty="0">
                <a:ln w="9525">
                  <a:solidFill>
                    <a:srgbClr val="008000"/>
                  </a:solidFill>
                  <a:round/>
                  <a:headEnd/>
                  <a:tailEnd/>
                </a:ln>
                <a:solidFill>
                  <a:srgbClr val="FF0000"/>
                </a:solidFill>
                <a:latin typeface="+mj-lt"/>
                <a:cs typeface="Times New Roman" panose="02020603050405020304" pitchFamily="18" charset="0"/>
              </a:rPr>
              <a:t>CHỦ ĐỀ 7</a:t>
            </a:r>
            <a:r>
              <a:rPr lang="en-US" sz="4400" b="1" kern="10" dirty="0">
                <a:ln w="9525">
                  <a:solidFill>
                    <a:srgbClr val="008000"/>
                  </a:solidFill>
                  <a:round/>
                  <a:headEnd/>
                  <a:tailEnd/>
                </a:ln>
                <a:solidFill>
                  <a:srgbClr val="FF0000"/>
                </a:solidFill>
                <a:latin typeface="+mj-lt"/>
                <a:cs typeface="Times New Roman" panose="02020603050405020304" pitchFamily="18" charset="0"/>
              </a:rPr>
              <a:t>:</a:t>
            </a:r>
            <a:r>
              <a:rPr lang="vi-VN" sz="4400" b="1" kern="10" dirty="0">
                <a:ln w="9525">
                  <a:solidFill>
                    <a:srgbClr val="008000"/>
                  </a:solidFill>
                  <a:round/>
                  <a:headEnd/>
                  <a:tailEnd/>
                </a:ln>
                <a:solidFill>
                  <a:srgbClr val="FF0000"/>
                </a:solidFill>
                <a:latin typeface="+mj-lt"/>
                <a:cs typeface="Times New Roman" panose="02020603050405020304" pitchFamily="18" charset="0"/>
              </a:rPr>
              <a:t> ÂM NHẠC NƯỚC NGOÀI</a:t>
            </a:r>
            <a:endParaRPr lang="en-US" sz="4400" b="1" kern="10" dirty="0">
              <a:ln w="9525">
                <a:solidFill>
                  <a:srgbClr val="008000"/>
                </a:solidFill>
                <a:round/>
                <a:headEnd/>
                <a:tailEnd/>
              </a:ln>
              <a:solidFill>
                <a:srgbClr val="FF0000"/>
              </a:solidFill>
              <a:latin typeface="+mj-lt"/>
              <a:cs typeface="Times New Roman" panose="02020603050405020304" pitchFamily="18" charset="0"/>
            </a:endParaRPr>
          </a:p>
        </p:txBody>
      </p:sp>
      <p:pic>
        <p:nvPicPr>
          <p:cNvPr id="2" name="Picture 1">
            <a:extLst>
              <a:ext uri="{FF2B5EF4-FFF2-40B4-BE49-F238E27FC236}">
                <a16:creationId xmlns:a16="http://schemas.microsoft.com/office/drawing/2014/main" id="{DD2CE7FF-939E-5520-5654-CA4EE1A5690A}"/>
              </a:ext>
            </a:extLst>
          </p:cNvPr>
          <p:cNvPicPr>
            <a:picLocks noChangeAspect="1"/>
          </p:cNvPicPr>
          <p:nvPr/>
        </p:nvPicPr>
        <p:blipFill>
          <a:blip r:embed="rId2"/>
          <a:stretch>
            <a:fillRect/>
          </a:stretch>
        </p:blipFill>
        <p:spPr>
          <a:xfrm rot="1270366">
            <a:off x="9844628" y="4870283"/>
            <a:ext cx="2428875" cy="1885950"/>
          </a:xfrm>
          <a:prstGeom prst="rect">
            <a:avLst/>
          </a:prstGeom>
        </p:spPr>
      </p:pic>
      <p:pic>
        <p:nvPicPr>
          <p:cNvPr id="3" name="Picture 2">
            <a:extLst>
              <a:ext uri="{FF2B5EF4-FFF2-40B4-BE49-F238E27FC236}">
                <a16:creationId xmlns:a16="http://schemas.microsoft.com/office/drawing/2014/main" id="{8F026E89-97B1-0940-5F10-C06FAE7DA867}"/>
              </a:ext>
            </a:extLst>
          </p:cNvPr>
          <p:cNvPicPr>
            <a:picLocks noChangeAspect="1"/>
          </p:cNvPicPr>
          <p:nvPr/>
        </p:nvPicPr>
        <p:blipFill>
          <a:blip r:embed="rId3"/>
          <a:stretch>
            <a:fillRect/>
          </a:stretch>
        </p:blipFill>
        <p:spPr>
          <a:xfrm>
            <a:off x="10126889" y="1112395"/>
            <a:ext cx="2143125" cy="2143125"/>
          </a:xfrm>
          <a:prstGeom prst="rect">
            <a:avLst/>
          </a:prstGeom>
        </p:spPr>
      </p:pic>
      <p:sp>
        <p:nvSpPr>
          <p:cNvPr id="4" name="TextBox 3"/>
          <p:cNvSpPr txBox="1"/>
          <p:nvPr/>
        </p:nvSpPr>
        <p:spPr>
          <a:xfrm>
            <a:off x="0" y="2806808"/>
            <a:ext cx="11582400" cy="830997"/>
          </a:xfrm>
          <a:prstGeom prst="rect">
            <a:avLst/>
          </a:prstGeom>
          <a:noFill/>
        </p:spPr>
        <p:txBody>
          <a:bodyPr wrap="square" rtlCol="0">
            <a:spAutoFit/>
          </a:bodyPr>
          <a:lstStyle/>
          <a:p>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mặt</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trời</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luôn</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chiếu</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endPar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2910936" y="5813258"/>
            <a:ext cx="6370127" cy="769441"/>
          </a:xfrm>
          <a:prstGeom prst="rect">
            <a:avLst/>
          </a:prstGeom>
          <a:noFill/>
        </p:spPr>
        <p:txBody>
          <a:bodyPr wrap="square" rtlCol="0">
            <a:spAutoFit/>
          </a:bodyPr>
          <a:lstStyle/>
          <a:p>
            <a:pPr algn="just"/>
            <a:r>
              <a:rPr lang="en-US" sz="4400" b="1"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SGK </a:t>
            </a:r>
            <a:r>
              <a:rPr lang="en-US" sz="4400" b="1" i="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sz="4400" b="1"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400" b="1"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 </a:t>
            </a:r>
            <a:r>
              <a:rPr lang="en-US" sz="4400" b="1" i="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4400" b="1"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53</a:t>
            </a:r>
            <a:endParaRPr lang="en-US" sz="44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3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B6F7C98-CC9B-36E3-BB23-BE144E0E0FCC}"/>
              </a:ext>
            </a:extLst>
          </p:cNvPr>
          <p:cNvSpPr>
            <a:spLocks/>
          </p:cNvSpPr>
          <p:nvPr/>
        </p:nvSpPr>
        <p:spPr bwMode="auto">
          <a:xfrm>
            <a:off x="3278257" y="302003"/>
            <a:ext cx="5582478" cy="63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4000" b="1" dirty="0">
                <a:solidFill>
                  <a:srgbClr val="FF0000"/>
                </a:solidFill>
                <a:latin typeface="Times New Roman" panose="02020603050405020304" pitchFamily="18" charset="0"/>
              </a:rPr>
              <a:t>HƯỚNG DẪN VỀ NHÀ</a:t>
            </a:r>
          </a:p>
        </p:txBody>
      </p:sp>
      <p:sp>
        <p:nvSpPr>
          <p:cNvPr id="5" name="Rectangle 2">
            <a:extLst>
              <a:ext uri="{FF2B5EF4-FFF2-40B4-BE49-F238E27FC236}">
                <a16:creationId xmlns:a16="http://schemas.microsoft.com/office/drawing/2014/main" id="{36972AB1-C5F0-85C1-ED67-42567BC9FA53}"/>
              </a:ext>
            </a:extLst>
          </p:cNvPr>
          <p:cNvSpPr>
            <a:spLocks/>
          </p:cNvSpPr>
          <p:nvPr/>
        </p:nvSpPr>
        <p:spPr bwMode="auto">
          <a:xfrm>
            <a:off x="647700" y="940905"/>
            <a:ext cx="10457622" cy="155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571500" indent="-571500" algn="l">
              <a:buFontTx/>
              <a:buChar char="-"/>
            </a:pPr>
            <a:r>
              <a:rPr lang="en-US" altLang="en-US" sz="4000" b="1" dirty="0">
                <a:solidFill>
                  <a:schemeClr val="tx1"/>
                </a:solidFill>
                <a:latin typeface="Times New Roman" panose="02020603050405020304" pitchFamily="18" charset="0"/>
              </a:rPr>
              <a:t>Nghe </a:t>
            </a:r>
            <a:r>
              <a:rPr lang="en-US" altLang="en-US" sz="4000" b="1" dirty="0" err="1">
                <a:solidFill>
                  <a:schemeClr val="tx1"/>
                </a:solidFill>
                <a:latin typeface="Times New Roman" panose="02020603050405020304" pitchFamily="18" charset="0"/>
              </a:rPr>
              <a:t>nhạc</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Bài</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hát</a:t>
            </a:r>
            <a:r>
              <a:rPr lang="en-US" altLang="en-US" sz="4000" b="1" dirty="0">
                <a:solidFill>
                  <a:schemeClr val="tx1"/>
                </a:solidFill>
                <a:latin typeface="Times New Roman" panose="02020603050405020304" pitchFamily="18" charset="0"/>
              </a:rPr>
              <a:t> </a:t>
            </a:r>
            <a:r>
              <a:rPr lang="en-US" altLang="en-US" sz="4000" b="1" i="1" dirty="0">
                <a:solidFill>
                  <a:schemeClr val="tx1"/>
                </a:solidFill>
                <a:latin typeface="Times New Roman" panose="02020603050405020304" pitchFamily="18" charset="0"/>
              </a:rPr>
              <a:t>Auld lang Syne</a:t>
            </a:r>
          </a:p>
          <a:p>
            <a:pPr marL="571500" indent="-571500" algn="l">
              <a:buFontTx/>
              <a:buChar char="-"/>
            </a:pPr>
            <a:r>
              <a:rPr lang="en-US" altLang="en-US" sz="4000" b="1" dirty="0" err="1">
                <a:solidFill>
                  <a:schemeClr val="tx1"/>
                </a:solidFill>
                <a:latin typeface="Times New Roman" panose="02020603050405020304" pitchFamily="18" charset="0"/>
              </a:rPr>
              <a:t>Ôn</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bài</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hát</a:t>
            </a:r>
            <a:r>
              <a:rPr lang="en-US" altLang="en-US" sz="4000" b="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Hãy</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để</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mặt</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trời</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luôn</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chiếu</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sáng</a:t>
            </a:r>
            <a:endParaRPr lang="en-US" altLang="en-US" sz="4000" b="1" i="1" dirty="0">
              <a:solidFill>
                <a:schemeClr val="tx1"/>
              </a:solidFill>
              <a:latin typeface="Times New Roman" panose="02020603050405020304" pitchFamily="18" charset="0"/>
            </a:endParaRPr>
          </a:p>
        </p:txBody>
      </p:sp>
      <p:pic>
        <p:nvPicPr>
          <p:cNvPr id="6" name="Picture 5">
            <a:extLst>
              <a:ext uri="{FF2B5EF4-FFF2-40B4-BE49-F238E27FC236}">
                <a16:creationId xmlns:a16="http://schemas.microsoft.com/office/drawing/2014/main" id="{269C14F6-C719-4595-0BDD-82997B8C70F6}"/>
              </a:ext>
            </a:extLst>
          </p:cNvPr>
          <p:cNvPicPr>
            <a:picLocks noChangeAspect="1"/>
          </p:cNvPicPr>
          <p:nvPr/>
        </p:nvPicPr>
        <p:blipFill>
          <a:blip r:embed="rId2"/>
          <a:stretch>
            <a:fillRect/>
          </a:stretch>
        </p:blipFill>
        <p:spPr>
          <a:xfrm>
            <a:off x="212034" y="2567608"/>
            <a:ext cx="11635409" cy="4151243"/>
          </a:xfrm>
          <a:prstGeom prst="rect">
            <a:avLst/>
          </a:prstGeom>
        </p:spPr>
      </p:pic>
    </p:spTree>
    <p:extLst>
      <p:ext uri="{BB962C8B-B14F-4D97-AF65-F5344CB8AC3E}">
        <p14:creationId xmlns:p14="http://schemas.microsoft.com/office/powerpoint/2010/main" val="3894148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9428" y="404312"/>
            <a:ext cx="11895924" cy="5852795"/>
          </a:xfrm>
          <a:prstGeom prst="rect">
            <a:avLst/>
          </a:prstGeom>
        </p:spPr>
      </p:pic>
    </p:spTree>
    <p:extLst>
      <p:ext uri="{BB962C8B-B14F-4D97-AF65-F5344CB8AC3E}">
        <p14:creationId xmlns:p14="http://schemas.microsoft.com/office/powerpoint/2010/main" val="2350831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698" y="0"/>
            <a:ext cx="4179546"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endPar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352696" y="830997"/>
            <a:ext cx="11534504" cy="769441"/>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Auld Lang </a:t>
            </a:r>
            <a:r>
              <a:rPr lang="en-US" sz="4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Syne</a:t>
            </a:r>
            <a:endPar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6518364" y="1600438"/>
            <a:ext cx="5155219" cy="646331"/>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Robert Burns (Scotland)</a:t>
            </a:r>
          </a:p>
        </p:txBody>
      </p:sp>
      <p:pic>
        <p:nvPicPr>
          <p:cNvPr id="2050" name="Picture 2" descr="Hình ảnh Lắng Nghe PNG, Vector, PSD, và biểu tượng để tải về miễn phí |  pngtree">
            <a:extLst>
              <a:ext uri="{FF2B5EF4-FFF2-40B4-BE49-F238E27FC236}">
                <a16:creationId xmlns:a16="http://schemas.microsoft.com/office/drawing/2014/main" id="{32BE7F5D-18A8-0EE2-890A-5818E2211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45862">
            <a:off x="8553471" y="2693274"/>
            <a:ext cx="3012236" cy="30122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7A28432-F2B0-CC61-B6F6-5D69ABDD4DBA}"/>
              </a:ext>
            </a:extLst>
          </p:cNvPr>
          <p:cNvSpPr/>
          <p:nvPr/>
        </p:nvSpPr>
        <p:spPr>
          <a:xfrm>
            <a:off x="949044" y="2736235"/>
            <a:ext cx="5146956" cy="523220"/>
          </a:xfrm>
          <a:prstGeom prst="rect">
            <a:avLst/>
          </a:prstGeom>
        </p:spPr>
        <p:txBody>
          <a:bodyPr wrap="square">
            <a:spAutoFit/>
          </a:bodyPr>
          <a:lstStyle/>
          <a:p>
            <a:pPr algn="just"/>
            <a:r>
              <a:rPr lang="vi-VN" sz="2800" dirty="0"/>
              <a:t>1. Có tương tác với âm nhạc </a:t>
            </a:r>
          </a:p>
        </p:txBody>
      </p:sp>
      <p:sp>
        <p:nvSpPr>
          <p:cNvPr id="11" name="Rectangle 10">
            <a:extLst>
              <a:ext uri="{FF2B5EF4-FFF2-40B4-BE49-F238E27FC236}">
                <a16:creationId xmlns:a16="http://schemas.microsoft.com/office/drawing/2014/main" id="{281757BC-1CFE-1130-E691-272CFBEDF5F1}"/>
              </a:ext>
            </a:extLst>
          </p:cNvPr>
          <p:cNvSpPr/>
          <p:nvPr/>
        </p:nvSpPr>
        <p:spPr>
          <a:xfrm>
            <a:off x="949044" y="3740919"/>
            <a:ext cx="5001182" cy="523220"/>
          </a:xfrm>
          <a:prstGeom prst="rect">
            <a:avLst/>
          </a:prstGeom>
        </p:spPr>
        <p:txBody>
          <a:bodyPr wrap="square">
            <a:spAutoFit/>
          </a:bodyPr>
          <a:lstStyle/>
          <a:p>
            <a:r>
              <a:rPr lang="vi-VN" sz="2800" dirty="0"/>
              <a:t>3. Tập trung khi nghe nhạc</a:t>
            </a:r>
          </a:p>
        </p:txBody>
      </p:sp>
      <p:sp>
        <p:nvSpPr>
          <p:cNvPr id="2" name="Rectangle 1">
            <a:extLst>
              <a:ext uri="{FF2B5EF4-FFF2-40B4-BE49-F238E27FC236}">
                <a16:creationId xmlns:a16="http://schemas.microsoft.com/office/drawing/2014/main" id="{5DA73149-9E1C-0435-6C7C-D85D7AE611C5}"/>
              </a:ext>
            </a:extLst>
          </p:cNvPr>
          <p:cNvSpPr/>
          <p:nvPr/>
        </p:nvSpPr>
        <p:spPr>
          <a:xfrm>
            <a:off x="1008680" y="3205863"/>
            <a:ext cx="4464468" cy="523220"/>
          </a:xfrm>
          <a:prstGeom prst="rect">
            <a:avLst/>
          </a:prstGeom>
        </p:spPr>
        <p:txBody>
          <a:bodyPr wrap="square">
            <a:spAutoFit/>
          </a:bodyPr>
          <a:lstStyle/>
          <a:p>
            <a:pPr algn="just"/>
            <a:r>
              <a:rPr lang="vi-VN" sz="2800" dirty="0"/>
              <a:t>2. Nghe nhiều hơn</a:t>
            </a:r>
          </a:p>
        </p:txBody>
      </p:sp>
      <p:sp>
        <p:nvSpPr>
          <p:cNvPr id="3" name="Rectangle 2">
            <a:extLst>
              <a:ext uri="{FF2B5EF4-FFF2-40B4-BE49-F238E27FC236}">
                <a16:creationId xmlns:a16="http://schemas.microsoft.com/office/drawing/2014/main" id="{8712AB6C-8F37-C24E-CD0D-E0640952C491}"/>
              </a:ext>
            </a:extLst>
          </p:cNvPr>
          <p:cNvSpPr/>
          <p:nvPr/>
        </p:nvSpPr>
        <p:spPr>
          <a:xfrm>
            <a:off x="949045" y="4264139"/>
            <a:ext cx="7002260" cy="523220"/>
          </a:xfrm>
          <a:prstGeom prst="rect">
            <a:avLst/>
          </a:prstGeom>
        </p:spPr>
        <p:txBody>
          <a:bodyPr wrap="square">
            <a:spAutoFit/>
          </a:bodyPr>
          <a:lstStyle/>
          <a:p>
            <a:r>
              <a:rPr lang="vi-VN" sz="2800" dirty="0"/>
              <a:t>4. Mang cảm xúc của mình vào âm nhạc</a:t>
            </a:r>
          </a:p>
        </p:txBody>
      </p:sp>
      <p:sp>
        <p:nvSpPr>
          <p:cNvPr id="7" name="Rectangle 6">
            <a:extLst>
              <a:ext uri="{FF2B5EF4-FFF2-40B4-BE49-F238E27FC236}">
                <a16:creationId xmlns:a16="http://schemas.microsoft.com/office/drawing/2014/main" id="{5DB64C95-1A8B-C673-F504-3F91CE9B4BEB}"/>
              </a:ext>
            </a:extLst>
          </p:cNvPr>
          <p:cNvSpPr/>
          <p:nvPr/>
        </p:nvSpPr>
        <p:spPr>
          <a:xfrm>
            <a:off x="1008680" y="4807777"/>
            <a:ext cx="3629581" cy="523220"/>
          </a:xfrm>
          <a:prstGeom prst="rect">
            <a:avLst/>
          </a:prstGeom>
        </p:spPr>
        <p:txBody>
          <a:bodyPr wrap="square">
            <a:spAutoFit/>
          </a:bodyPr>
          <a:lstStyle/>
          <a:p>
            <a:r>
              <a:rPr lang="vi-VN" sz="2800" dirty="0"/>
              <a:t>5. Tập hát theo</a:t>
            </a:r>
          </a:p>
        </p:txBody>
      </p:sp>
      <p:sp>
        <p:nvSpPr>
          <p:cNvPr id="12" name="TextBox 11"/>
          <p:cNvSpPr txBox="1"/>
          <p:nvPr/>
        </p:nvSpPr>
        <p:spPr>
          <a:xfrm>
            <a:off x="4140646" y="5907874"/>
            <a:ext cx="6370127" cy="707886"/>
          </a:xfrm>
          <a:prstGeom prst="rect">
            <a:avLst/>
          </a:prstGeom>
          <a:noFill/>
        </p:spPr>
        <p:txBody>
          <a:bodyPr wrap="square" rtlCol="0">
            <a:spAutoFit/>
          </a:bodyPr>
          <a:lstStyle/>
          <a:p>
            <a:pPr algn="just"/>
            <a:r>
              <a:rPr lang="en-US" sz="4000" b="1" i="1" dirty="0" smtClean="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SGK </a:t>
            </a:r>
            <a:r>
              <a:rPr lang="en-US" sz="4000" b="1" i="1" dirty="0" err="1" smtClean="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sz="4000" b="1" i="1" dirty="0" smtClean="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err="1" smtClean="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000" b="1" i="1" dirty="0" smtClean="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 </a:t>
            </a:r>
            <a:r>
              <a:rPr lang="en-US" sz="4000" b="1" i="1" dirty="0" err="1" smtClean="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4000" b="1" i="1" dirty="0" smtClean="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55</a:t>
            </a:r>
            <a:endParaRPr lang="en-US" sz="4000" b="1" i="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351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50" fill="hold"/>
                                        <p:tgtEl>
                                          <p:spTgt spid="2"/>
                                        </p:tgtEl>
                                        <p:attrNameLst>
                                          <p:attrName>ppt_w</p:attrName>
                                        </p:attrNameLst>
                                      </p:cBhvr>
                                      <p:tavLst>
                                        <p:tav tm="0">
                                          <p:val>
                                            <p:fltVal val="0"/>
                                          </p:val>
                                        </p:tav>
                                        <p:tav tm="100000">
                                          <p:val>
                                            <p:strVal val="#ppt_w"/>
                                          </p:val>
                                        </p:tav>
                                      </p:tavLst>
                                    </p:anim>
                                    <p:anim calcmode="lin" valueType="num">
                                      <p:cBhvr>
                                        <p:cTn id="14" dur="250" fill="hold"/>
                                        <p:tgtEl>
                                          <p:spTgt spid="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strVal val="#ppt_w+.3"/>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strVal val="#ppt_w+.3"/>
                                          </p:val>
                                        </p:tav>
                                        <p:tav tm="100000">
                                          <p:val>
                                            <p:strVal val="#ppt_w"/>
                                          </p:val>
                                        </p:tav>
                                      </p:tavLst>
                                    </p:anim>
                                    <p:anim calcmode="lin" valueType="num">
                                      <p:cBhvr>
                                        <p:cTn id="27" dur="500" fill="hold"/>
                                        <p:tgtEl>
                                          <p:spTgt spid="3"/>
                                        </p:tgtEl>
                                        <p:attrNameLst>
                                          <p:attrName>ppt_h</p:attrName>
                                        </p:attrNameLst>
                                      </p:cBhvr>
                                      <p:tavLst>
                                        <p:tav tm="0">
                                          <p:val>
                                            <p:strVal val="#ppt_h"/>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strVal val="#ppt_w+.3"/>
                                          </p:val>
                                        </p:tav>
                                        <p:tav tm="100000">
                                          <p:val>
                                            <p:strVal val="#ppt_w"/>
                                          </p:val>
                                        </p:tav>
                                      </p:tavLst>
                                    </p:anim>
                                    <p:anim calcmode="lin" valueType="num">
                                      <p:cBhvr>
                                        <p:cTn id="34" dur="500" fill="hold"/>
                                        <p:tgtEl>
                                          <p:spTgt spid="7"/>
                                        </p:tgtEl>
                                        <p:attrNameLst>
                                          <p:attrName>ppt_h</p:attrName>
                                        </p:attrNameLst>
                                      </p:cBhvr>
                                      <p:tavLst>
                                        <p:tav tm="0">
                                          <p:val>
                                            <p:strVal val="#ppt_h"/>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81247-49E5-1522-6295-E85D089D966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020478A-6C8C-CA1E-AAA2-A0E8614A3C2B}"/>
              </a:ext>
            </a:extLst>
          </p:cNvPr>
          <p:cNvSpPr txBox="1"/>
          <p:nvPr/>
        </p:nvSpPr>
        <p:spPr>
          <a:xfrm>
            <a:off x="276119" y="167748"/>
            <a:ext cx="11534504" cy="769441"/>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sẻ</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Auld Lang Syne</a:t>
            </a:r>
          </a:p>
        </p:txBody>
      </p:sp>
      <p:pic>
        <p:nvPicPr>
          <p:cNvPr id="28" name="Picture 27">
            <a:extLst>
              <a:ext uri="{FF2B5EF4-FFF2-40B4-BE49-F238E27FC236}">
                <a16:creationId xmlns:a16="http://schemas.microsoft.com/office/drawing/2014/main" id="{920452B0-A30A-5EA8-A5F5-D05731AD6DB3}"/>
              </a:ext>
            </a:extLst>
          </p:cNvPr>
          <p:cNvPicPr>
            <a:picLocks noChangeAspect="1"/>
          </p:cNvPicPr>
          <p:nvPr/>
        </p:nvPicPr>
        <p:blipFill>
          <a:blip r:embed="rId2"/>
          <a:stretch>
            <a:fillRect/>
          </a:stretch>
        </p:blipFill>
        <p:spPr>
          <a:xfrm>
            <a:off x="3156722" y="1185455"/>
            <a:ext cx="2800350" cy="1947880"/>
          </a:xfrm>
          <a:prstGeom prst="rect">
            <a:avLst/>
          </a:prstGeom>
        </p:spPr>
      </p:pic>
      <p:pic>
        <p:nvPicPr>
          <p:cNvPr id="29" name="Picture 28">
            <a:extLst>
              <a:ext uri="{FF2B5EF4-FFF2-40B4-BE49-F238E27FC236}">
                <a16:creationId xmlns:a16="http://schemas.microsoft.com/office/drawing/2014/main" id="{140C2A27-58C5-015A-E860-7FE75F8C2D0D}"/>
              </a:ext>
            </a:extLst>
          </p:cNvPr>
          <p:cNvPicPr>
            <a:picLocks noChangeAspect="1"/>
          </p:cNvPicPr>
          <p:nvPr/>
        </p:nvPicPr>
        <p:blipFill>
          <a:blip r:embed="rId3"/>
          <a:stretch>
            <a:fillRect/>
          </a:stretch>
        </p:blipFill>
        <p:spPr>
          <a:xfrm>
            <a:off x="9207446" y="2223340"/>
            <a:ext cx="2847559" cy="2132921"/>
          </a:xfrm>
          <a:prstGeom prst="rect">
            <a:avLst/>
          </a:prstGeom>
        </p:spPr>
      </p:pic>
      <p:pic>
        <p:nvPicPr>
          <p:cNvPr id="30" name="Picture 29">
            <a:extLst>
              <a:ext uri="{FF2B5EF4-FFF2-40B4-BE49-F238E27FC236}">
                <a16:creationId xmlns:a16="http://schemas.microsoft.com/office/drawing/2014/main" id="{623EA91D-A8C9-9BCC-630B-D8F911B30306}"/>
              </a:ext>
            </a:extLst>
          </p:cNvPr>
          <p:cNvPicPr>
            <a:picLocks noChangeAspect="1"/>
          </p:cNvPicPr>
          <p:nvPr/>
        </p:nvPicPr>
        <p:blipFill>
          <a:blip r:embed="rId4"/>
          <a:stretch>
            <a:fillRect/>
          </a:stretch>
        </p:blipFill>
        <p:spPr>
          <a:xfrm>
            <a:off x="59093" y="3133335"/>
            <a:ext cx="2847559" cy="1809750"/>
          </a:xfrm>
          <a:prstGeom prst="rect">
            <a:avLst/>
          </a:prstGeom>
        </p:spPr>
      </p:pic>
      <p:pic>
        <p:nvPicPr>
          <p:cNvPr id="31" name="Picture 30">
            <a:extLst>
              <a:ext uri="{FF2B5EF4-FFF2-40B4-BE49-F238E27FC236}">
                <a16:creationId xmlns:a16="http://schemas.microsoft.com/office/drawing/2014/main" id="{88ACE116-2D8B-833E-2A9D-18D77EC6624C}"/>
              </a:ext>
            </a:extLst>
          </p:cNvPr>
          <p:cNvPicPr>
            <a:picLocks noChangeAspect="1"/>
          </p:cNvPicPr>
          <p:nvPr/>
        </p:nvPicPr>
        <p:blipFill>
          <a:blip r:embed="rId5"/>
          <a:stretch>
            <a:fillRect/>
          </a:stretch>
        </p:blipFill>
        <p:spPr>
          <a:xfrm>
            <a:off x="2994495" y="3723851"/>
            <a:ext cx="2857500" cy="1809750"/>
          </a:xfrm>
          <a:prstGeom prst="rect">
            <a:avLst/>
          </a:prstGeom>
        </p:spPr>
      </p:pic>
      <p:pic>
        <p:nvPicPr>
          <p:cNvPr id="2049" name="Picture 2048">
            <a:extLst>
              <a:ext uri="{FF2B5EF4-FFF2-40B4-BE49-F238E27FC236}">
                <a16:creationId xmlns:a16="http://schemas.microsoft.com/office/drawing/2014/main" id="{BC3AB590-7D89-4E29-BAE7-FA6EE4B7F904}"/>
              </a:ext>
            </a:extLst>
          </p:cNvPr>
          <p:cNvPicPr>
            <a:picLocks noChangeAspect="1"/>
          </p:cNvPicPr>
          <p:nvPr/>
        </p:nvPicPr>
        <p:blipFill>
          <a:blip r:embed="rId6"/>
          <a:stretch>
            <a:fillRect/>
          </a:stretch>
        </p:blipFill>
        <p:spPr>
          <a:xfrm>
            <a:off x="9285348" y="4557330"/>
            <a:ext cx="2847559" cy="2132922"/>
          </a:xfrm>
          <a:prstGeom prst="rect">
            <a:avLst/>
          </a:prstGeom>
        </p:spPr>
      </p:pic>
      <p:pic>
        <p:nvPicPr>
          <p:cNvPr id="2051" name="Picture 2050">
            <a:extLst>
              <a:ext uri="{FF2B5EF4-FFF2-40B4-BE49-F238E27FC236}">
                <a16:creationId xmlns:a16="http://schemas.microsoft.com/office/drawing/2014/main" id="{47FC70CA-5F6F-2FD8-2D9D-54D90EF39849}"/>
              </a:ext>
            </a:extLst>
          </p:cNvPr>
          <p:cNvPicPr>
            <a:picLocks noChangeAspect="1"/>
          </p:cNvPicPr>
          <p:nvPr/>
        </p:nvPicPr>
        <p:blipFill>
          <a:blip r:embed="rId7"/>
          <a:stretch>
            <a:fillRect/>
          </a:stretch>
        </p:blipFill>
        <p:spPr>
          <a:xfrm>
            <a:off x="6019553" y="1704575"/>
            <a:ext cx="3125412" cy="1947880"/>
          </a:xfrm>
          <a:prstGeom prst="rect">
            <a:avLst/>
          </a:prstGeom>
        </p:spPr>
      </p:pic>
      <p:pic>
        <p:nvPicPr>
          <p:cNvPr id="2052" name="Picture 2051">
            <a:extLst>
              <a:ext uri="{FF2B5EF4-FFF2-40B4-BE49-F238E27FC236}">
                <a16:creationId xmlns:a16="http://schemas.microsoft.com/office/drawing/2014/main" id="{CFBD2774-96DF-9E88-A9DA-200A0CE885EC}"/>
              </a:ext>
            </a:extLst>
          </p:cNvPr>
          <p:cNvPicPr>
            <a:picLocks noChangeAspect="1"/>
          </p:cNvPicPr>
          <p:nvPr/>
        </p:nvPicPr>
        <p:blipFill>
          <a:blip r:embed="rId8"/>
          <a:stretch>
            <a:fillRect/>
          </a:stretch>
        </p:blipFill>
        <p:spPr>
          <a:xfrm>
            <a:off x="136995" y="984564"/>
            <a:ext cx="2857500" cy="1600200"/>
          </a:xfrm>
          <a:prstGeom prst="rect">
            <a:avLst/>
          </a:prstGeom>
        </p:spPr>
      </p:pic>
      <p:pic>
        <p:nvPicPr>
          <p:cNvPr id="2053" name="Picture 2052">
            <a:extLst>
              <a:ext uri="{FF2B5EF4-FFF2-40B4-BE49-F238E27FC236}">
                <a16:creationId xmlns:a16="http://schemas.microsoft.com/office/drawing/2014/main" id="{8FD8E228-E21B-E6B7-FD38-98FD9701F104}"/>
              </a:ext>
            </a:extLst>
          </p:cNvPr>
          <p:cNvPicPr>
            <a:picLocks noChangeAspect="1"/>
          </p:cNvPicPr>
          <p:nvPr/>
        </p:nvPicPr>
        <p:blipFill>
          <a:blip r:embed="rId9"/>
          <a:stretch>
            <a:fillRect/>
          </a:stretch>
        </p:blipFill>
        <p:spPr>
          <a:xfrm>
            <a:off x="5972923" y="4038210"/>
            <a:ext cx="3125411" cy="2132920"/>
          </a:xfrm>
          <a:prstGeom prst="rect">
            <a:avLst/>
          </a:prstGeom>
        </p:spPr>
      </p:pic>
    </p:spTree>
    <p:extLst>
      <p:ext uri="{BB962C8B-B14F-4D97-AF65-F5344CB8AC3E}">
        <p14:creationId xmlns:p14="http://schemas.microsoft.com/office/powerpoint/2010/main" val="4073194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 calcmode="lin" valueType="num">
                                      <p:cBhvr>
                                        <p:cTn id="9" dur="1000" fill="hold"/>
                                        <p:tgtEl>
                                          <p:spTgt spid="2052"/>
                                        </p:tgtEl>
                                        <p:attrNameLst>
                                          <p:attrName>style.rotation</p:attrName>
                                        </p:attrNameLst>
                                      </p:cBhvr>
                                      <p:tavLst>
                                        <p:tav tm="0">
                                          <p:val>
                                            <p:fltVal val="90"/>
                                          </p:val>
                                        </p:tav>
                                        <p:tav tm="100000">
                                          <p:val>
                                            <p:fltVal val="0"/>
                                          </p:val>
                                        </p:tav>
                                      </p:tavLst>
                                    </p:anim>
                                    <p:animEffect transition="in" filter="fade">
                                      <p:cBhvr>
                                        <p:cTn id="10" dur="1000"/>
                                        <p:tgtEl>
                                          <p:spTgt spid="2052"/>
                                        </p:tgtEl>
                                      </p:cBhvr>
                                    </p:animEffect>
                                  </p:childTnLst>
                                </p:cTn>
                              </p:par>
                              <p:par>
                                <p:cTn id="11" presetID="3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1000" fill="hold"/>
                                        <p:tgtEl>
                                          <p:spTgt spid="28"/>
                                        </p:tgtEl>
                                        <p:attrNameLst>
                                          <p:attrName>ppt_w</p:attrName>
                                        </p:attrNameLst>
                                      </p:cBhvr>
                                      <p:tavLst>
                                        <p:tav tm="0">
                                          <p:val>
                                            <p:fltVal val="0"/>
                                          </p:val>
                                        </p:tav>
                                        <p:tav tm="100000">
                                          <p:val>
                                            <p:strVal val="#ppt_w"/>
                                          </p:val>
                                        </p:tav>
                                      </p:tavLst>
                                    </p:anim>
                                    <p:anim calcmode="lin" valueType="num">
                                      <p:cBhvr>
                                        <p:cTn id="14" dur="1000" fill="hold"/>
                                        <p:tgtEl>
                                          <p:spTgt spid="28"/>
                                        </p:tgtEl>
                                        <p:attrNameLst>
                                          <p:attrName>ppt_h</p:attrName>
                                        </p:attrNameLst>
                                      </p:cBhvr>
                                      <p:tavLst>
                                        <p:tav tm="0">
                                          <p:val>
                                            <p:fltVal val="0"/>
                                          </p:val>
                                        </p:tav>
                                        <p:tav tm="100000">
                                          <p:val>
                                            <p:strVal val="#ppt_h"/>
                                          </p:val>
                                        </p:tav>
                                      </p:tavLst>
                                    </p:anim>
                                    <p:anim calcmode="lin" valueType="num">
                                      <p:cBhvr>
                                        <p:cTn id="15" dur="1000" fill="hold"/>
                                        <p:tgtEl>
                                          <p:spTgt spid="28"/>
                                        </p:tgtEl>
                                        <p:attrNameLst>
                                          <p:attrName>style.rotation</p:attrName>
                                        </p:attrNameLst>
                                      </p:cBhvr>
                                      <p:tavLst>
                                        <p:tav tm="0">
                                          <p:val>
                                            <p:fltVal val="90"/>
                                          </p:val>
                                        </p:tav>
                                        <p:tav tm="100000">
                                          <p:val>
                                            <p:fltVal val="0"/>
                                          </p:val>
                                        </p:tav>
                                      </p:tavLst>
                                    </p:anim>
                                    <p:animEffect transition="in" filter="fade">
                                      <p:cBhvr>
                                        <p:cTn id="16" dur="1000"/>
                                        <p:tgtEl>
                                          <p:spTgt spid="28"/>
                                        </p:tgtEl>
                                      </p:cBhvr>
                                    </p:animEffect>
                                  </p:childTnLst>
                                </p:cTn>
                              </p:par>
                              <p:par>
                                <p:cTn id="17" presetID="31"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p:cTn id="19" dur="1000" fill="hold"/>
                                        <p:tgtEl>
                                          <p:spTgt spid="2051"/>
                                        </p:tgtEl>
                                        <p:attrNameLst>
                                          <p:attrName>ppt_w</p:attrName>
                                        </p:attrNameLst>
                                      </p:cBhvr>
                                      <p:tavLst>
                                        <p:tav tm="0">
                                          <p:val>
                                            <p:fltVal val="0"/>
                                          </p:val>
                                        </p:tav>
                                        <p:tav tm="100000">
                                          <p:val>
                                            <p:strVal val="#ppt_w"/>
                                          </p:val>
                                        </p:tav>
                                      </p:tavLst>
                                    </p:anim>
                                    <p:anim calcmode="lin" valueType="num">
                                      <p:cBhvr>
                                        <p:cTn id="20" dur="1000" fill="hold"/>
                                        <p:tgtEl>
                                          <p:spTgt spid="2051"/>
                                        </p:tgtEl>
                                        <p:attrNameLst>
                                          <p:attrName>ppt_h</p:attrName>
                                        </p:attrNameLst>
                                      </p:cBhvr>
                                      <p:tavLst>
                                        <p:tav tm="0">
                                          <p:val>
                                            <p:fltVal val="0"/>
                                          </p:val>
                                        </p:tav>
                                        <p:tav tm="100000">
                                          <p:val>
                                            <p:strVal val="#ppt_h"/>
                                          </p:val>
                                        </p:tav>
                                      </p:tavLst>
                                    </p:anim>
                                    <p:anim calcmode="lin" valueType="num">
                                      <p:cBhvr>
                                        <p:cTn id="21" dur="1000" fill="hold"/>
                                        <p:tgtEl>
                                          <p:spTgt spid="2051"/>
                                        </p:tgtEl>
                                        <p:attrNameLst>
                                          <p:attrName>style.rotation</p:attrName>
                                        </p:attrNameLst>
                                      </p:cBhvr>
                                      <p:tavLst>
                                        <p:tav tm="0">
                                          <p:val>
                                            <p:fltVal val="90"/>
                                          </p:val>
                                        </p:tav>
                                        <p:tav tm="100000">
                                          <p:val>
                                            <p:fltVal val="0"/>
                                          </p:val>
                                        </p:tav>
                                      </p:tavLst>
                                    </p:anim>
                                    <p:animEffect transition="in" filter="fade">
                                      <p:cBhvr>
                                        <p:cTn id="22" dur="1000"/>
                                        <p:tgtEl>
                                          <p:spTgt spid="2051"/>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fltVal val="0"/>
                                          </p:val>
                                        </p:tav>
                                        <p:tav tm="100000">
                                          <p:val>
                                            <p:strVal val="#ppt_w"/>
                                          </p:val>
                                        </p:tav>
                                      </p:tavLst>
                                    </p:anim>
                                    <p:anim calcmode="lin" valueType="num">
                                      <p:cBhvr>
                                        <p:cTn id="38" dur="1000" fill="hold"/>
                                        <p:tgtEl>
                                          <p:spTgt spid="31"/>
                                        </p:tgtEl>
                                        <p:attrNameLst>
                                          <p:attrName>ppt_h</p:attrName>
                                        </p:attrNameLst>
                                      </p:cBhvr>
                                      <p:tavLst>
                                        <p:tav tm="0">
                                          <p:val>
                                            <p:fltVal val="0"/>
                                          </p:val>
                                        </p:tav>
                                        <p:tav tm="100000">
                                          <p:val>
                                            <p:strVal val="#ppt_h"/>
                                          </p:val>
                                        </p:tav>
                                      </p:tavLst>
                                    </p:anim>
                                    <p:anim calcmode="lin" valueType="num">
                                      <p:cBhvr>
                                        <p:cTn id="39" dur="1000" fill="hold"/>
                                        <p:tgtEl>
                                          <p:spTgt spid="31"/>
                                        </p:tgtEl>
                                        <p:attrNameLst>
                                          <p:attrName>style.rotation</p:attrName>
                                        </p:attrNameLst>
                                      </p:cBhvr>
                                      <p:tavLst>
                                        <p:tav tm="0">
                                          <p:val>
                                            <p:fltVal val="90"/>
                                          </p:val>
                                        </p:tav>
                                        <p:tav tm="100000">
                                          <p:val>
                                            <p:fltVal val="0"/>
                                          </p:val>
                                        </p:tav>
                                      </p:tavLst>
                                    </p:anim>
                                    <p:animEffect transition="in" filter="fade">
                                      <p:cBhvr>
                                        <p:cTn id="40" dur="1000"/>
                                        <p:tgtEl>
                                          <p:spTgt spid="31"/>
                                        </p:tgtEl>
                                      </p:cBhvr>
                                    </p:animEffect>
                                  </p:childTnLst>
                                </p:cTn>
                              </p:par>
                              <p:par>
                                <p:cTn id="41" presetID="31" presetClass="entr" presetSubtype="0" fill="hold" nodeType="withEffect">
                                  <p:stCondLst>
                                    <p:cond delay="0"/>
                                  </p:stCondLst>
                                  <p:childTnLst>
                                    <p:set>
                                      <p:cBhvr>
                                        <p:cTn id="42" dur="1" fill="hold">
                                          <p:stCondLst>
                                            <p:cond delay="0"/>
                                          </p:stCondLst>
                                        </p:cTn>
                                        <p:tgtEl>
                                          <p:spTgt spid="2053"/>
                                        </p:tgtEl>
                                        <p:attrNameLst>
                                          <p:attrName>style.visibility</p:attrName>
                                        </p:attrNameLst>
                                      </p:cBhvr>
                                      <p:to>
                                        <p:strVal val="visible"/>
                                      </p:to>
                                    </p:set>
                                    <p:anim calcmode="lin" valueType="num">
                                      <p:cBhvr>
                                        <p:cTn id="43" dur="1000" fill="hold"/>
                                        <p:tgtEl>
                                          <p:spTgt spid="2053"/>
                                        </p:tgtEl>
                                        <p:attrNameLst>
                                          <p:attrName>ppt_w</p:attrName>
                                        </p:attrNameLst>
                                      </p:cBhvr>
                                      <p:tavLst>
                                        <p:tav tm="0">
                                          <p:val>
                                            <p:fltVal val="0"/>
                                          </p:val>
                                        </p:tav>
                                        <p:tav tm="100000">
                                          <p:val>
                                            <p:strVal val="#ppt_w"/>
                                          </p:val>
                                        </p:tav>
                                      </p:tavLst>
                                    </p:anim>
                                    <p:anim calcmode="lin" valueType="num">
                                      <p:cBhvr>
                                        <p:cTn id="44" dur="1000" fill="hold"/>
                                        <p:tgtEl>
                                          <p:spTgt spid="2053"/>
                                        </p:tgtEl>
                                        <p:attrNameLst>
                                          <p:attrName>ppt_h</p:attrName>
                                        </p:attrNameLst>
                                      </p:cBhvr>
                                      <p:tavLst>
                                        <p:tav tm="0">
                                          <p:val>
                                            <p:fltVal val="0"/>
                                          </p:val>
                                        </p:tav>
                                        <p:tav tm="100000">
                                          <p:val>
                                            <p:strVal val="#ppt_h"/>
                                          </p:val>
                                        </p:tav>
                                      </p:tavLst>
                                    </p:anim>
                                    <p:anim calcmode="lin" valueType="num">
                                      <p:cBhvr>
                                        <p:cTn id="45" dur="1000" fill="hold"/>
                                        <p:tgtEl>
                                          <p:spTgt spid="2053"/>
                                        </p:tgtEl>
                                        <p:attrNameLst>
                                          <p:attrName>style.rotation</p:attrName>
                                        </p:attrNameLst>
                                      </p:cBhvr>
                                      <p:tavLst>
                                        <p:tav tm="0">
                                          <p:val>
                                            <p:fltVal val="90"/>
                                          </p:val>
                                        </p:tav>
                                        <p:tav tm="100000">
                                          <p:val>
                                            <p:fltVal val="0"/>
                                          </p:val>
                                        </p:tav>
                                      </p:tavLst>
                                    </p:anim>
                                    <p:animEffect transition="in" filter="fade">
                                      <p:cBhvr>
                                        <p:cTn id="46" dur="1000"/>
                                        <p:tgtEl>
                                          <p:spTgt spid="2053"/>
                                        </p:tgtEl>
                                      </p:cBhvr>
                                    </p:animEffect>
                                  </p:childTnLst>
                                </p:cTn>
                              </p:par>
                              <p:par>
                                <p:cTn id="47" presetID="31" presetClass="entr" presetSubtype="0" fill="hold" nodeType="withEffect">
                                  <p:stCondLst>
                                    <p:cond delay="0"/>
                                  </p:stCondLst>
                                  <p:childTnLst>
                                    <p:set>
                                      <p:cBhvr>
                                        <p:cTn id="48" dur="1" fill="hold">
                                          <p:stCondLst>
                                            <p:cond delay="0"/>
                                          </p:stCondLst>
                                        </p:cTn>
                                        <p:tgtEl>
                                          <p:spTgt spid="2049"/>
                                        </p:tgtEl>
                                        <p:attrNameLst>
                                          <p:attrName>style.visibility</p:attrName>
                                        </p:attrNameLst>
                                      </p:cBhvr>
                                      <p:to>
                                        <p:strVal val="visible"/>
                                      </p:to>
                                    </p:set>
                                    <p:anim calcmode="lin" valueType="num">
                                      <p:cBhvr>
                                        <p:cTn id="49" dur="1000" fill="hold"/>
                                        <p:tgtEl>
                                          <p:spTgt spid="2049"/>
                                        </p:tgtEl>
                                        <p:attrNameLst>
                                          <p:attrName>ppt_w</p:attrName>
                                        </p:attrNameLst>
                                      </p:cBhvr>
                                      <p:tavLst>
                                        <p:tav tm="0">
                                          <p:val>
                                            <p:fltVal val="0"/>
                                          </p:val>
                                        </p:tav>
                                        <p:tav tm="100000">
                                          <p:val>
                                            <p:strVal val="#ppt_w"/>
                                          </p:val>
                                        </p:tav>
                                      </p:tavLst>
                                    </p:anim>
                                    <p:anim calcmode="lin" valueType="num">
                                      <p:cBhvr>
                                        <p:cTn id="50" dur="1000" fill="hold"/>
                                        <p:tgtEl>
                                          <p:spTgt spid="2049"/>
                                        </p:tgtEl>
                                        <p:attrNameLst>
                                          <p:attrName>ppt_h</p:attrName>
                                        </p:attrNameLst>
                                      </p:cBhvr>
                                      <p:tavLst>
                                        <p:tav tm="0">
                                          <p:val>
                                            <p:fltVal val="0"/>
                                          </p:val>
                                        </p:tav>
                                        <p:tav tm="100000">
                                          <p:val>
                                            <p:strVal val="#ppt_h"/>
                                          </p:val>
                                        </p:tav>
                                      </p:tavLst>
                                    </p:anim>
                                    <p:anim calcmode="lin" valueType="num">
                                      <p:cBhvr>
                                        <p:cTn id="51" dur="1000" fill="hold"/>
                                        <p:tgtEl>
                                          <p:spTgt spid="2049"/>
                                        </p:tgtEl>
                                        <p:attrNameLst>
                                          <p:attrName>style.rotation</p:attrName>
                                        </p:attrNameLst>
                                      </p:cBhvr>
                                      <p:tavLst>
                                        <p:tav tm="0">
                                          <p:val>
                                            <p:fltVal val="90"/>
                                          </p:val>
                                        </p:tav>
                                        <p:tav tm="100000">
                                          <p:val>
                                            <p:fltVal val="0"/>
                                          </p:val>
                                        </p:tav>
                                      </p:tavLst>
                                    </p:anim>
                                    <p:animEffect transition="in" filter="fade">
                                      <p:cBhvr>
                                        <p:cTn id="52"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81247-49E5-1522-6295-E85D089D9663}"/>
            </a:ext>
          </a:extLst>
        </p:cNvPr>
        <p:cNvGrpSpPr/>
        <p:nvPr/>
      </p:nvGrpSpPr>
      <p:grpSpPr>
        <a:xfrm>
          <a:off x="0" y="0"/>
          <a:ext cx="0" cy="0"/>
          <a:chOff x="0" y="0"/>
          <a:chExt cx="0" cy="0"/>
        </a:xfrm>
      </p:grpSpPr>
      <p:pic>
        <p:nvPicPr>
          <p:cNvPr id="8" name="_Bài hát được viết v">
            <a:hlinkClick r:id="" action="ppaction://media"/>
            <a:extLst>
              <a:ext uri="{FF2B5EF4-FFF2-40B4-BE49-F238E27FC236}">
                <a16:creationId xmlns:a16="http://schemas.microsoft.com/office/drawing/2014/main" id="{465048B4-2546-9831-5392-20E157A87E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000387"/>
            <a:ext cx="609600" cy="609600"/>
          </a:xfrm>
          <a:prstGeom prst="rect">
            <a:avLst/>
          </a:prstGeom>
        </p:spPr>
      </p:pic>
      <p:pic>
        <p:nvPicPr>
          <p:cNvPr id="7" name="_Auld Lang Syne Bài ">
            <a:hlinkClick r:id="" action="ppaction://media"/>
            <a:extLst>
              <a:ext uri="{FF2B5EF4-FFF2-40B4-BE49-F238E27FC236}">
                <a16:creationId xmlns:a16="http://schemas.microsoft.com/office/drawing/2014/main" id="{065ACEEE-EFA3-BAFA-A644-0CEAF65D15A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896434" y="5695931"/>
            <a:ext cx="609600" cy="609600"/>
          </a:xfrm>
          <a:prstGeom prst="rect">
            <a:avLst/>
          </a:prstGeom>
        </p:spPr>
      </p:pic>
      <p:sp>
        <p:nvSpPr>
          <p:cNvPr id="5" name="TextBox 4">
            <a:extLst>
              <a:ext uri="{FF2B5EF4-FFF2-40B4-BE49-F238E27FC236}">
                <a16:creationId xmlns:a16="http://schemas.microsoft.com/office/drawing/2014/main" id="{1020478A-6C8C-CA1E-AAA2-A0E8614A3C2B}"/>
              </a:ext>
            </a:extLst>
          </p:cNvPr>
          <p:cNvSpPr txBox="1"/>
          <p:nvPr/>
        </p:nvSpPr>
        <p:spPr>
          <a:xfrm>
            <a:off x="276119" y="167748"/>
            <a:ext cx="11534504" cy="769441"/>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sẻ</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Auld Lang Syne</a:t>
            </a:r>
          </a:p>
        </p:txBody>
      </p:sp>
      <p:sp>
        <p:nvSpPr>
          <p:cNvPr id="6" name="TextBox 5">
            <a:extLst>
              <a:ext uri="{FF2B5EF4-FFF2-40B4-BE49-F238E27FC236}">
                <a16:creationId xmlns:a16="http://schemas.microsoft.com/office/drawing/2014/main" id="{713EF418-D160-682E-EB95-2C0CE9B4CD82}"/>
              </a:ext>
            </a:extLst>
          </p:cNvPr>
          <p:cNvSpPr txBox="1"/>
          <p:nvPr/>
        </p:nvSpPr>
        <p:spPr>
          <a:xfrm>
            <a:off x="6441787" y="937189"/>
            <a:ext cx="5155219" cy="646331"/>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Robert Burns (Scotland)</a:t>
            </a:r>
          </a:p>
        </p:txBody>
      </p:sp>
      <p:pic>
        <p:nvPicPr>
          <p:cNvPr id="2050" name="Picture 2" descr="Hình ảnh Lắng Nghe PNG, Vector, PSD, và biểu tượng để tải về miễn phí |  pngtree">
            <a:extLst>
              <a:ext uri="{FF2B5EF4-FFF2-40B4-BE49-F238E27FC236}">
                <a16:creationId xmlns:a16="http://schemas.microsoft.com/office/drawing/2014/main" id="{EFE8FF75-A1E6-88CA-6169-D9990A37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45862">
            <a:off x="10608314" y="5360456"/>
            <a:ext cx="1290782" cy="12907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CB6C606-5F2E-48DF-ADFF-AD48E5089CB6}"/>
              </a:ext>
            </a:extLst>
          </p:cNvPr>
          <p:cNvSpPr/>
          <p:nvPr/>
        </p:nvSpPr>
        <p:spPr>
          <a:xfrm>
            <a:off x="388028" y="1671603"/>
            <a:ext cx="11803972" cy="1323439"/>
          </a:xfrm>
          <a:prstGeom prst="rect">
            <a:avLst/>
          </a:prstGeom>
        </p:spPr>
        <p:txBody>
          <a:bodyPr wrap="square">
            <a:spAutoFit/>
          </a:bodyPr>
          <a:lstStyle/>
          <a:p>
            <a:pPr algn="just"/>
            <a:r>
              <a:rPr lang="en-GB" sz="4000" dirty="0"/>
              <a:t>          - </a:t>
            </a:r>
            <a:r>
              <a:rPr lang="en-GB" sz="4000" dirty="0" err="1"/>
              <a:t>Bài</a:t>
            </a:r>
            <a:r>
              <a:rPr lang="en-GB" sz="4000" dirty="0"/>
              <a:t> </a:t>
            </a:r>
            <a:r>
              <a:rPr lang="en-GB" sz="4000" dirty="0" err="1"/>
              <a:t>hát</a:t>
            </a:r>
            <a:r>
              <a:rPr lang="en-GB" sz="4000" dirty="0"/>
              <a:t> </a:t>
            </a:r>
            <a:r>
              <a:rPr lang="en-GB" sz="4000" dirty="0" err="1"/>
              <a:t>được</a:t>
            </a:r>
            <a:r>
              <a:rPr lang="en-GB" sz="4000" dirty="0"/>
              <a:t> </a:t>
            </a:r>
            <a:r>
              <a:rPr lang="en-GB" sz="4000" dirty="0" err="1"/>
              <a:t>viết</a:t>
            </a:r>
            <a:r>
              <a:rPr lang="en-GB" sz="4000" dirty="0"/>
              <a:t> </a:t>
            </a:r>
            <a:r>
              <a:rPr lang="en-GB" sz="4000" dirty="0" err="1"/>
              <a:t>vào</a:t>
            </a:r>
            <a:r>
              <a:rPr lang="en-GB" sz="4000" dirty="0"/>
              <a:t> </a:t>
            </a:r>
            <a:r>
              <a:rPr lang="en-GB" sz="4000" dirty="0" err="1"/>
              <a:t>năm</a:t>
            </a:r>
            <a:r>
              <a:rPr lang="en-GB" sz="4000" dirty="0"/>
              <a:t> 1788, </a:t>
            </a:r>
            <a:r>
              <a:rPr lang="en-GB" sz="4000" dirty="0" err="1"/>
              <a:t>có</a:t>
            </a:r>
            <a:r>
              <a:rPr lang="en-GB" sz="4000" dirty="0"/>
              <a:t> </a:t>
            </a:r>
            <a:r>
              <a:rPr lang="en-GB" sz="4000" dirty="0" err="1"/>
              <a:t>giai</a:t>
            </a:r>
            <a:r>
              <a:rPr lang="en-GB" sz="4000" dirty="0"/>
              <a:t> </a:t>
            </a:r>
            <a:r>
              <a:rPr lang="en-GB" sz="4000" dirty="0" err="1"/>
              <a:t>điệu</a:t>
            </a:r>
            <a:r>
              <a:rPr lang="en-GB" sz="4000" dirty="0"/>
              <a:t> </a:t>
            </a:r>
            <a:r>
              <a:rPr lang="en-GB" sz="4000" dirty="0" err="1"/>
              <a:t>nhẹ</a:t>
            </a:r>
            <a:r>
              <a:rPr lang="en-GB" sz="4000" dirty="0"/>
              <a:t> </a:t>
            </a:r>
            <a:r>
              <a:rPr lang="en-GB" sz="4000" dirty="0" err="1"/>
              <a:t>nhàng</a:t>
            </a:r>
            <a:r>
              <a:rPr lang="en-GB" sz="4000" dirty="0"/>
              <a:t>, </a:t>
            </a:r>
            <a:r>
              <a:rPr lang="en-GB" sz="4000" dirty="0" err="1"/>
              <a:t>trữ</a:t>
            </a:r>
            <a:r>
              <a:rPr lang="en-GB" sz="4000" dirty="0"/>
              <a:t> </a:t>
            </a:r>
            <a:r>
              <a:rPr lang="en-GB" sz="4000" dirty="0" err="1"/>
              <a:t>tình</a:t>
            </a:r>
            <a:r>
              <a:rPr lang="en-GB" sz="4000" dirty="0"/>
              <a:t>…</a:t>
            </a:r>
            <a:endParaRPr lang="vi-VN" sz="4000" dirty="0"/>
          </a:p>
        </p:txBody>
      </p:sp>
      <p:pic>
        <p:nvPicPr>
          <p:cNvPr id="2" name="Picture 1">
            <a:extLst>
              <a:ext uri="{FF2B5EF4-FFF2-40B4-BE49-F238E27FC236}">
                <a16:creationId xmlns:a16="http://schemas.microsoft.com/office/drawing/2014/main" id="{DB224DD5-C5E6-41D3-AFDD-44DF82BF2690}"/>
              </a:ext>
            </a:extLst>
          </p:cNvPr>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5900"/>
                    </a14:imgEffect>
                    <a14:imgEffect>
                      <a14:saturation sat="0"/>
                    </a14:imgEffect>
                  </a14:imgLayer>
                </a14:imgProps>
              </a:ext>
            </a:extLst>
          </a:blip>
          <a:stretch>
            <a:fillRect/>
          </a:stretch>
        </p:blipFill>
        <p:spPr>
          <a:xfrm rot="20638991" flipH="1">
            <a:off x="113173" y="1234831"/>
            <a:ext cx="928436" cy="950949"/>
          </a:xfrm>
          <a:prstGeom prst="rect">
            <a:avLst/>
          </a:prstGeom>
        </p:spPr>
      </p:pic>
    </p:spTree>
    <p:extLst>
      <p:ext uri="{BB962C8B-B14F-4D97-AF65-F5344CB8AC3E}">
        <p14:creationId xmlns:p14="http://schemas.microsoft.com/office/powerpoint/2010/main" val="756375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3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 fill="hold"/>
                                        <p:tgtEl>
                                          <p:spTgt spid="10"/>
                                        </p:tgtEl>
                                        <p:attrNameLst>
                                          <p:attrName>ppt_w</p:attrName>
                                        </p:attrNameLst>
                                      </p:cBhvr>
                                      <p:tavLst>
                                        <p:tav tm="0">
                                          <p:val>
                                            <p:fltVal val="0"/>
                                          </p:val>
                                        </p:tav>
                                        <p:tav tm="100000">
                                          <p:val>
                                            <p:strVal val="#ppt_w"/>
                                          </p:val>
                                        </p:tav>
                                      </p:tavLst>
                                    </p:anim>
                                    <p:anim calcmode="lin" valueType="num">
                                      <p:cBhvr>
                                        <p:cTn id="12" dur="10" fill="hold"/>
                                        <p:tgtEl>
                                          <p:spTgt spid="10"/>
                                        </p:tgtEl>
                                        <p:attrNameLst>
                                          <p:attrName>ppt_h</p:attrName>
                                        </p:attrNameLst>
                                      </p:cBhvr>
                                      <p:tavLst>
                                        <p:tav tm="0">
                                          <p:val>
                                            <p:fltVal val="0"/>
                                          </p:val>
                                        </p:tav>
                                        <p:tav tm="100000">
                                          <p:val>
                                            <p:strVal val="#ppt_h"/>
                                          </p:val>
                                        </p:tav>
                                      </p:tavLst>
                                    </p:anim>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1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7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8"/>
                </p:tgtEl>
              </p:cMediaNode>
            </p:audio>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472" t="7932" r="39356" b="81337"/>
          <a:stretch/>
        </p:blipFill>
        <p:spPr>
          <a:xfrm>
            <a:off x="4408023" y="3024814"/>
            <a:ext cx="3657599" cy="3041003"/>
          </a:xfrm>
          <a:prstGeom prst="rect">
            <a:avLst/>
          </a:prstGeom>
        </p:spPr>
      </p:pic>
      <p:sp>
        <p:nvSpPr>
          <p:cNvPr id="6" name="TextBox 5"/>
          <p:cNvSpPr txBox="1"/>
          <p:nvPr/>
        </p:nvSpPr>
        <p:spPr>
          <a:xfrm>
            <a:off x="352697" y="0"/>
            <a:ext cx="10805633"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mặt</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trời</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luôn</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chiếu</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endPar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8157528" y="630720"/>
            <a:ext cx="3449599" cy="523220"/>
          </a:xfrm>
          <a:prstGeom prst="rect">
            <a:avLst/>
          </a:prstGeom>
          <a:noFill/>
        </p:spPr>
        <p:txBody>
          <a:bodyPr wrap="square" rtlCol="0">
            <a:spAutoFit/>
          </a:bodyPr>
          <a:lstStyle/>
          <a:p>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Arkady</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Ostrovsky</a:t>
            </a:r>
            <a:endPar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5951576" y="1036777"/>
            <a:ext cx="2114046" cy="523220"/>
          </a:xfrm>
          <a:prstGeom prst="rect">
            <a:avLst/>
          </a:prstGeom>
          <a:noFill/>
        </p:spPr>
        <p:txBody>
          <a:bodyPr wrap="square" rtlCol="0">
            <a:spAutoFit/>
          </a:bodyPr>
          <a:lstStyle/>
          <a:p>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Nga</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5964639" y="1523827"/>
            <a:ext cx="5642488" cy="523220"/>
          </a:xfrm>
          <a:prstGeom prst="rect">
            <a:avLst/>
          </a:prstGeom>
          <a:noFill/>
        </p:spPr>
        <p:txBody>
          <a:bodyPr wrap="square" rtlCol="0">
            <a:spAutoFit/>
          </a:bodyPr>
          <a:lstStyle/>
          <a:p>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Phong</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Nhã</a:t>
            </a:r>
            <a:endPar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2"/>
          <a:srcRect l="9141" t="7925" r="63860" b="80728"/>
          <a:stretch/>
        </p:blipFill>
        <p:spPr>
          <a:xfrm>
            <a:off x="133648" y="3024815"/>
            <a:ext cx="4085304" cy="2869378"/>
          </a:xfrm>
          <a:prstGeom prst="rect">
            <a:avLst/>
          </a:prstGeom>
        </p:spPr>
      </p:pic>
      <p:sp>
        <p:nvSpPr>
          <p:cNvPr id="10" name="Rectangle 115"/>
          <p:cNvSpPr>
            <a:spLocks/>
          </p:cNvSpPr>
          <p:nvPr/>
        </p:nvSpPr>
        <p:spPr bwMode="auto">
          <a:xfrm>
            <a:off x="411521" y="6065818"/>
            <a:ext cx="352955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800" b="1" dirty="0" err="1">
                <a:solidFill>
                  <a:schemeClr val="tx1"/>
                </a:solidFill>
                <a:latin typeface="Times New Roman" panose="02020603050405020304" pitchFamily="18" charset="0"/>
              </a:rPr>
              <a:t>Quảng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trường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Đỏ</a:t>
            </a:r>
            <a:r>
              <a:rPr lang="en-US" altLang="en-US" sz="2800" b="1" dirty="0">
                <a:solidFill>
                  <a:schemeClr val="tx1"/>
                </a:solidFill>
                <a:latin typeface="Times New Roman" panose="02020603050405020304" pitchFamily="18" charset="0"/>
              </a:rPr>
              <a:t/>
            </a:r>
            <a:br>
              <a:rPr lang="en-US" altLang="en-US" sz="2800" b="1" dirty="0">
                <a:solidFill>
                  <a:schemeClr val="tx1"/>
                </a:solidFill>
                <a:latin typeface="Times New Roman" panose="02020603050405020304" pitchFamily="18" charset="0"/>
              </a:rPr>
            </a:br>
            <a:r>
              <a:rPr lang="en-US" altLang="en-US" sz="2800" b="1" dirty="0">
                <a:solidFill>
                  <a:schemeClr val="tx1"/>
                </a:solidFill>
                <a:latin typeface="Times New Roman" panose="02020603050405020304" pitchFamily="18" charset="0"/>
              </a:rPr>
              <a:t>CHLB </a:t>
            </a:r>
            <a:r>
              <a:rPr lang="en-US" altLang="en-US" sz="2800" b="1" dirty="0" err="1">
                <a:solidFill>
                  <a:schemeClr val="tx1"/>
                </a:solidFill>
                <a:latin typeface="Times New Roman" panose="02020603050405020304" pitchFamily="18" charset="0"/>
              </a:rPr>
              <a:t>Nga</a:t>
            </a:r>
            <a:endParaRPr lang="en-US" altLang="en-US" sz="2800" b="1" dirty="0">
              <a:solidFill>
                <a:schemeClr val="tx1"/>
              </a:solidFill>
              <a:latin typeface="Times New Roman" panose="02020603050405020304" pitchFamily="18" charset="0"/>
            </a:endParaRPr>
          </a:p>
        </p:txBody>
      </p:sp>
      <p:sp>
        <p:nvSpPr>
          <p:cNvPr id="12" name="Rectangle 116"/>
          <p:cNvSpPr>
            <a:spLocks/>
          </p:cNvSpPr>
          <p:nvPr/>
        </p:nvSpPr>
        <p:spPr bwMode="auto">
          <a:xfrm>
            <a:off x="4185105" y="5872881"/>
            <a:ext cx="4020995" cy="65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800" b="1" dirty="0" err="1">
                <a:solidFill>
                  <a:schemeClr val="tx1"/>
                </a:solidFill>
                <a:latin typeface="Times New Roman" panose="02020603050405020304" pitchFamily="18" charset="0"/>
              </a:rPr>
              <a:t>Hồ</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GươmViệt</a:t>
            </a:r>
            <a:r>
              <a:rPr lang="en-US" altLang="en-US" sz="2800" b="1" dirty="0">
                <a:solidFill>
                  <a:schemeClr val="tx1"/>
                </a:solidFill>
                <a:latin typeface="Times New Roman" panose="02020603050405020304" pitchFamily="18" charset="0"/>
              </a:rPr>
              <a:t> Nam</a:t>
            </a:r>
          </a:p>
        </p:txBody>
      </p:sp>
      <p:sp>
        <p:nvSpPr>
          <p:cNvPr id="13" name="Rectangle 117"/>
          <p:cNvSpPr>
            <a:spLocks/>
          </p:cNvSpPr>
          <p:nvPr/>
        </p:nvSpPr>
        <p:spPr bwMode="auto">
          <a:xfrm>
            <a:off x="8608142" y="6089436"/>
            <a:ext cx="358385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800" b="1" dirty="0" err="1">
                <a:solidFill>
                  <a:schemeClr val="tx1"/>
                </a:solidFill>
                <a:latin typeface="Times New Roman" panose="02020603050405020304" pitchFamily="18" charset="0"/>
              </a:rPr>
              <a:t>Tháp</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Epphen</a:t>
            </a:r>
            <a:r>
              <a:rPr lang="en-US" altLang="en-US" sz="2800" b="1" dirty="0">
                <a:solidFill>
                  <a:schemeClr val="tx1"/>
                </a:solidFill>
                <a:latin typeface="Times New Roman" panose="02020603050405020304" pitchFamily="18" charset="0"/>
              </a:rPr>
              <a:t/>
            </a:r>
            <a:br>
              <a:rPr lang="en-US" altLang="en-US" sz="2800" b="1" dirty="0">
                <a:solidFill>
                  <a:schemeClr val="tx1"/>
                </a:solidFill>
                <a:latin typeface="Times New Roman" panose="02020603050405020304" pitchFamily="18" charset="0"/>
              </a:rPr>
            </a:br>
            <a:r>
              <a:rPr lang="en-US" altLang="en-US" sz="2800" b="1" dirty="0">
                <a:solidFill>
                  <a:schemeClr val="tx1"/>
                </a:solidFill>
                <a:latin typeface="Times New Roman" panose="02020603050405020304" pitchFamily="18" charset="0"/>
              </a:rPr>
              <a:t>CH </a:t>
            </a:r>
            <a:r>
              <a:rPr lang="en-US" altLang="en-US" sz="2800" b="1" dirty="0" err="1">
                <a:solidFill>
                  <a:schemeClr val="tx1"/>
                </a:solidFill>
                <a:latin typeface="Times New Roman" panose="02020603050405020304" pitchFamily="18" charset="0"/>
              </a:rPr>
              <a:t>Pháp</a:t>
            </a:r>
            <a:endParaRPr lang="en-US" altLang="en-US" sz="2800" b="1" dirty="0">
              <a:solidFill>
                <a:schemeClr val="tx1"/>
              </a:solidFill>
              <a:latin typeface="Times New Roman" panose="02020603050405020304" pitchFamily="18" charset="0"/>
            </a:endParaRPr>
          </a:p>
        </p:txBody>
      </p:sp>
      <p:pic>
        <p:nvPicPr>
          <p:cNvPr id="14" name="Picture 13"/>
          <p:cNvPicPr>
            <a:picLocks noChangeAspect="1"/>
          </p:cNvPicPr>
          <p:nvPr/>
        </p:nvPicPr>
        <p:blipFill rotWithShape="1">
          <a:blip r:embed="rId2"/>
          <a:srcRect l="63288" t="6885" r="12540" b="81250"/>
          <a:stretch/>
        </p:blipFill>
        <p:spPr>
          <a:xfrm>
            <a:off x="8065622" y="2760201"/>
            <a:ext cx="3967735" cy="3112680"/>
          </a:xfrm>
          <a:prstGeom prst="rect">
            <a:avLst/>
          </a:prstGeom>
        </p:spPr>
      </p:pic>
      <p:pic>
        <p:nvPicPr>
          <p:cNvPr id="15" name="Picture 14"/>
          <p:cNvPicPr>
            <a:picLocks noChangeAspect="1"/>
          </p:cNvPicPr>
          <p:nvPr/>
        </p:nvPicPr>
        <p:blipFill rotWithShape="1">
          <a:blip r:embed="rId2"/>
          <a:srcRect l="9141" t="4620" r="55311" b="91629"/>
          <a:stretch/>
        </p:blipFill>
        <p:spPr>
          <a:xfrm>
            <a:off x="0" y="2051791"/>
            <a:ext cx="6507605" cy="991044"/>
          </a:xfrm>
          <a:prstGeom prst="rect">
            <a:avLst/>
          </a:prstGeom>
        </p:spPr>
      </p:pic>
      <p:sp>
        <p:nvSpPr>
          <p:cNvPr id="16" name="TextBox 15"/>
          <p:cNvSpPr txBox="1"/>
          <p:nvPr/>
        </p:nvSpPr>
        <p:spPr>
          <a:xfrm>
            <a:off x="7408766" y="1036657"/>
            <a:ext cx="3868699"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Lev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Ivanovich</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Oshanin</a:t>
            </a:r>
            <a:endPar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p:cNvSpPr txBox="1"/>
          <p:nvPr/>
        </p:nvSpPr>
        <p:spPr>
          <a:xfrm>
            <a:off x="5964639" y="672157"/>
            <a:ext cx="2643503" cy="523220"/>
          </a:xfrm>
          <a:prstGeom prst="rect">
            <a:avLst/>
          </a:prstGeom>
          <a:noFill/>
        </p:spPr>
        <p:txBody>
          <a:bodyPr wrap="square" rtlCol="0">
            <a:spAutoFit/>
          </a:bodyPr>
          <a:lstStyle/>
          <a:p>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Nga</a:t>
            </a:r>
            <a:endPar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034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16"/>
                                        </p:tgtEl>
                                        <p:attrNameLst>
                                          <p:attrName>ppt_w</p:attrName>
                                        </p:attrNameLst>
                                      </p:cBhvr>
                                      <p:tavLst>
                                        <p:tav tm="0">
                                          <p:val>
                                            <p:strVal val="ppt_w"/>
                                          </p:val>
                                        </p:tav>
                                        <p:tav tm="100000">
                                          <p:val>
                                            <p:fltVal val="0"/>
                                          </p:val>
                                        </p:tav>
                                      </p:tavLst>
                                    </p:anim>
                                    <p:anim calcmode="lin" valueType="num">
                                      <p:cBhvr>
                                        <p:cTn id="12" dur="500"/>
                                        <p:tgtEl>
                                          <p:spTgt spid="16"/>
                                        </p:tgtEl>
                                        <p:attrNameLst>
                                          <p:attrName>ppt_h</p:attrName>
                                        </p:attrNameLst>
                                      </p:cBhvr>
                                      <p:tavLst>
                                        <p:tav tm="0">
                                          <p:val>
                                            <p:strVal val="ppt_h"/>
                                          </p:val>
                                        </p:tav>
                                        <p:tav tm="100000">
                                          <p:val>
                                            <p:fltVal val="0"/>
                                          </p:val>
                                        </p:tav>
                                      </p:tavLst>
                                    </p:anim>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8"/>
                                        </p:tgtEl>
                                        <p:attrNameLst>
                                          <p:attrName>ppt_w</p:attrName>
                                        </p:attrNameLst>
                                      </p:cBhvr>
                                      <p:tavLst>
                                        <p:tav tm="0">
                                          <p:val>
                                            <p:strVal val="ppt_w"/>
                                          </p:val>
                                        </p:tav>
                                        <p:tav tm="100000">
                                          <p:val>
                                            <p:fltVal val="0"/>
                                          </p:val>
                                        </p:tav>
                                      </p:tavLst>
                                    </p:anim>
                                    <p:anim calcmode="lin" valueType="num">
                                      <p:cBhvr>
                                        <p:cTn id="17" dur="500"/>
                                        <p:tgtEl>
                                          <p:spTgt spid="8"/>
                                        </p:tgtEl>
                                        <p:attrNameLst>
                                          <p:attrName>ppt_h</p:attrName>
                                        </p:attrNameLst>
                                      </p:cBhvr>
                                      <p:tavLst>
                                        <p:tav tm="0">
                                          <p:val>
                                            <p:strVal val="ppt_h"/>
                                          </p:val>
                                        </p:tav>
                                        <p:tav tm="100000">
                                          <p:val>
                                            <p:fltVal val="0"/>
                                          </p:val>
                                        </p:tav>
                                      </p:tavLst>
                                    </p:anim>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1" nodeType="clickEffect">
                                  <p:stCondLst>
                                    <p:cond delay="0"/>
                                  </p:stCondLst>
                                  <p:childTnLst>
                                    <p:anim calcmode="lin" valueType="num">
                                      <p:cBhvr>
                                        <p:cTn id="42" dur="1000"/>
                                        <p:tgtEl>
                                          <p:spTgt spid="13"/>
                                        </p:tgtEl>
                                        <p:attrNameLst>
                                          <p:attrName>ppt_w</p:attrName>
                                        </p:attrNameLst>
                                      </p:cBhvr>
                                      <p:tavLst>
                                        <p:tav tm="0">
                                          <p:val>
                                            <p:strVal val="ppt_w"/>
                                          </p:val>
                                        </p:tav>
                                        <p:tav tm="100000">
                                          <p:val>
                                            <p:fltVal val="0"/>
                                          </p:val>
                                        </p:tav>
                                      </p:tavLst>
                                    </p:anim>
                                    <p:anim calcmode="lin" valueType="num">
                                      <p:cBhvr>
                                        <p:cTn id="43" dur="1000"/>
                                        <p:tgtEl>
                                          <p:spTgt spid="13"/>
                                        </p:tgtEl>
                                        <p:attrNameLst>
                                          <p:attrName>ppt_h</p:attrName>
                                        </p:attrNameLst>
                                      </p:cBhvr>
                                      <p:tavLst>
                                        <p:tav tm="0">
                                          <p:val>
                                            <p:strVal val="ppt_h"/>
                                          </p:val>
                                        </p:tav>
                                        <p:tav tm="100000">
                                          <p:val>
                                            <p:fltVal val="0"/>
                                          </p:val>
                                        </p:tav>
                                      </p:tavLst>
                                    </p:anim>
                                    <p:anim calcmode="lin" valueType="num">
                                      <p:cBhvr>
                                        <p:cTn id="44" dur="1000"/>
                                        <p:tgtEl>
                                          <p:spTgt spid="13"/>
                                        </p:tgtEl>
                                        <p:attrNameLst>
                                          <p:attrName>style.rotation</p:attrName>
                                        </p:attrNameLst>
                                      </p:cBhvr>
                                      <p:tavLst>
                                        <p:tav tm="0">
                                          <p:val>
                                            <p:fltVal val="0"/>
                                          </p:val>
                                        </p:tav>
                                        <p:tav tm="100000">
                                          <p:val>
                                            <p:fltVal val="90"/>
                                          </p:val>
                                        </p:tav>
                                      </p:tavLst>
                                    </p:anim>
                                    <p:animEffect transition="out" filter="fade">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cTn>
                              </p:par>
                              <p:par>
                                <p:cTn id="47" presetID="31" presetClass="exit" presetSubtype="0" fill="hold" grpId="1" nodeType="withEffect">
                                  <p:stCondLst>
                                    <p:cond delay="0"/>
                                  </p:stCondLst>
                                  <p:childTnLst>
                                    <p:anim calcmode="lin" valueType="num">
                                      <p:cBhvr>
                                        <p:cTn id="48" dur="1000"/>
                                        <p:tgtEl>
                                          <p:spTgt spid="12"/>
                                        </p:tgtEl>
                                        <p:attrNameLst>
                                          <p:attrName>ppt_w</p:attrName>
                                        </p:attrNameLst>
                                      </p:cBhvr>
                                      <p:tavLst>
                                        <p:tav tm="0">
                                          <p:val>
                                            <p:strVal val="ppt_w"/>
                                          </p:val>
                                        </p:tav>
                                        <p:tav tm="100000">
                                          <p:val>
                                            <p:fltVal val="0"/>
                                          </p:val>
                                        </p:tav>
                                      </p:tavLst>
                                    </p:anim>
                                    <p:anim calcmode="lin" valueType="num">
                                      <p:cBhvr>
                                        <p:cTn id="49" dur="1000"/>
                                        <p:tgtEl>
                                          <p:spTgt spid="12"/>
                                        </p:tgtEl>
                                        <p:attrNameLst>
                                          <p:attrName>ppt_h</p:attrName>
                                        </p:attrNameLst>
                                      </p:cBhvr>
                                      <p:tavLst>
                                        <p:tav tm="0">
                                          <p:val>
                                            <p:strVal val="ppt_h"/>
                                          </p:val>
                                        </p:tav>
                                        <p:tav tm="100000">
                                          <p:val>
                                            <p:fltVal val="0"/>
                                          </p:val>
                                        </p:tav>
                                      </p:tavLst>
                                    </p:anim>
                                    <p:anim calcmode="lin" valueType="num">
                                      <p:cBhvr>
                                        <p:cTn id="50" dur="1000"/>
                                        <p:tgtEl>
                                          <p:spTgt spid="12"/>
                                        </p:tgtEl>
                                        <p:attrNameLst>
                                          <p:attrName>style.rotation</p:attrName>
                                        </p:attrNameLst>
                                      </p:cBhvr>
                                      <p:tavLst>
                                        <p:tav tm="0">
                                          <p:val>
                                            <p:fltVal val="0"/>
                                          </p:val>
                                        </p:tav>
                                        <p:tav tm="100000">
                                          <p:val>
                                            <p:fltVal val="90"/>
                                          </p:val>
                                        </p:tav>
                                      </p:tavLst>
                                    </p:anim>
                                    <p:animEffect transition="out" filter="fade">
                                      <p:cBhvr>
                                        <p:cTn id="51" dur="1000"/>
                                        <p:tgtEl>
                                          <p:spTgt spid="12"/>
                                        </p:tgtEl>
                                      </p:cBhvr>
                                    </p:animEffect>
                                    <p:set>
                                      <p:cBhvr>
                                        <p:cTn id="52" dur="1" fill="hold">
                                          <p:stCondLst>
                                            <p:cond delay="999"/>
                                          </p:stCondLst>
                                        </p:cTn>
                                        <p:tgtEl>
                                          <p:spTgt spid="12"/>
                                        </p:tgtEl>
                                        <p:attrNameLst>
                                          <p:attrName>style.visibility</p:attrName>
                                        </p:attrNameLst>
                                      </p:cBhvr>
                                      <p:to>
                                        <p:strVal val="hidden"/>
                                      </p:to>
                                    </p:set>
                                  </p:childTnLst>
                                </p:cTn>
                              </p:par>
                              <p:par>
                                <p:cTn id="53" presetID="31" presetClass="exit" presetSubtype="0" fill="hold" nodeType="withEffect">
                                  <p:stCondLst>
                                    <p:cond delay="0"/>
                                  </p:stCondLst>
                                  <p:childTnLst>
                                    <p:anim calcmode="lin" valueType="num">
                                      <p:cBhvr>
                                        <p:cTn id="54" dur="1000"/>
                                        <p:tgtEl>
                                          <p:spTgt spid="4"/>
                                        </p:tgtEl>
                                        <p:attrNameLst>
                                          <p:attrName>ppt_w</p:attrName>
                                        </p:attrNameLst>
                                      </p:cBhvr>
                                      <p:tavLst>
                                        <p:tav tm="0">
                                          <p:val>
                                            <p:strVal val="ppt_w"/>
                                          </p:val>
                                        </p:tav>
                                        <p:tav tm="100000">
                                          <p:val>
                                            <p:fltVal val="0"/>
                                          </p:val>
                                        </p:tav>
                                      </p:tavLst>
                                    </p:anim>
                                    <p:anim calcmode="lin" valueType="num">
                                      <p:cBhvr>
                                        <p:cTn id="55" dur="1000"/>
                                        <p:tgtEl>
                                          <p:spTgt spid="4"/>
                                        </p:tgtEl>
                                        <p:attrNameLst>
                                          <p:attrName>ppt_h</p:attrName>
                                        </p:attrNameLst>
                                      </p:cBhvr>
                                      <p:tavLst>
                                        <p:tav tm="0">
                                          <p:val>
                                            <p:strVal val="ppt_h"/>
                                          </p:val>
                                        </p:tav>
                                        <p:tav tm="100000">
                                          <p:val>
                                            <p:fltVal val="0"/>
                                          </p:val>
                                        </p:tav>
                                      </p:tavLst>
                                    </p:anim>
                                    <p:anim calcmode="lin" valueType="num">
                                      <p:cBhvr>
                                        <p:cTn id="56" dur="1000"/>
                                        <p:tgtEl>
                                          <p:spTgt spid="4"/>
                                        </p:tgtEl>
                                        <p:attrNameLst>
                                          <p:attrName>style.rotation</p:attrName>
                                        </p:attrNameLst>
                                      </p:cBhvr>
                                      <p:tavLst>
                                        <p:tav tm="0">
                                          <p:val>
                                            <p:fltVal val="0"/>
                                          </p:val>
                                        </p:tav>
                                        <p:tav tm="100000">
                                          <p:val>
                                            <p:fltVal val="90"/>
                                          </p:val>
                                        </p:tav>
                                      </p:tavLst>
                                    </p:anim>
                                    <p:animEffect transition="out" filter="fade">
                                      <p:cBhvr>
                                        <p:cTn id="57" dur="1000"/>
                                        <p:tgtEl>
                                          <p:spTgt spid="4"/>
                                        </p:tgtEl>
                                      </p:cBhvr>
                                    </p:animEffect>
                                    <p:set>
                                      <p:cBhvr>
                                        <p:cTn id="58" dur="1" fill="hold">
                                          <p:stCondLst>
                                            <p:cond delay="999"/>
                                          </p:stCondLst>
                                        </p:cTn>
                                        <p:tgtEl>
                                          <p:spTgt spid="4"/>
                                        </p:tgtEl>
                                        <p:attrNameLst>
                                          <p:attrName>style.visibility</p:attrName>
                                        </p:attrNameLst>
                                      </p:cBhvr>
                                      <p:to>
                                        <p:strVal val="hidden"/>
                                      </p:to>
                                    </p:set>
                                  </p:childTnLst>
                                </p:cTn>
                              </p:par>
                              <p:par>
                                <p:cTn id="59" presetID="31" presetClass="exit" presetSubtype="0" fill="hold" nodeType="withEffect">
                                  <p:stCondLst>
                                    <p:cond delay="0"/>
                                  </p:stCondLst>
                                  <p:childTnLst>
                                    <p:anim calcmode="lin" valueType="num">
                                      <p:cBhvr>
                                        <p:cTn id="60" dur="1000"/>
                                        <p:tgtEl>
                                          <p:spTgt spid="14"/>
                                        </p:tgtEl>
                                        <p:attrNameLst>
                                          <p:attrName>ppt_w</p:attrName>
                                        </p:attrNameLst>
                                      </p:cBhvr>
                                      <p:tavLst>
                                        <p:tav tm="0">
                                          <p:val>
                                            <p:strVal val="ppt_w"/>
                                          </p:val>
                                        </p:tav>
                                        <p:tav tm="100000">
                                          <p:val>
                                            <p:fltVal val="0"/>
                                          </p:val>
                                        </p:tav>
                                      </p:tavLst>
                                    </p:anim>
                                    <p:anim calcmode="lin" valueType="num">
                                      <p:cBhvr>
                                        <p:cTn id="61" dur="1000"/>
                                        <p:tgtEl>
                                          <p:spTgt spid="14"/>
                                        </p:tgtEl>
                                        <p:attrNameLst>
                                          <p:attrName>ppt_h</p:attrName>
                                        </p:attrNameLst>
                                      </p:cBhvr>
                                      <p:tavLst>
                                        <p:tav tm="0">
                                          <p:val>
                                            <p:strVal val="ppt_h"/>
                                          </p:val>
                                        </p:tav>
                                        <p:tav tm="100000">
                                          <p:val>
                                            <p:fltVal val="0"/>
                                          </p:val>
                                        </p:tav>
                                      </p:tavLst>
                                    </p:anim>
                                    <p:anim calcmode="lin" valueType="num">
                                      <p:cBhvr>
                                        <p:cTn id="62" dur="1000"/>
                                        <p:tgtEl>
                                          <p:spTgt spid="14"/>
                                        </p:tgtEl>
                                        <p:attrNameLst>
                                          <p:attrName>style.rotation</p:attrName>
                                        </p:attrNameLst>
                                      </p:cBhvr>
                                      <p:tavLst>
                                        <p:tav tm="0">
                                          <p:val>
                                            <p:fltVal val="0"/>
                                          </p:val>
                                        </p:tav>
                                        <p:tav tm="100000">
                                          <p:val>
                                            <p:fltVal val="90"/>
                                          </p:val>
                                        </p:tav>
                                      </p:tavLst>
                                    </p:anim>
                                    <p:animEffect transition="out" filter="fade">
                                      <p:cBhvr>
                                        <p:cTn id="63" dur="1000"/>
                                        <p:tgtEl>
                                          <p:spTgt spid="14"/>
                                        </p:tgtEl>
                                      </p:cBhvr>
                                    </p:animEffect>
                                    <p:set>
                                      <p:cBhvr>
                                        <p:cTn id="6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p:bldP spid="8" grpId="0"/>
      <p:bldP spid="10" grpId="0"/>
      <p:bldP spid="12" grpId="0"/>
      <p:bldP spid="12" grpId="1"/>
      <p:bldP spid="13" grpId="0"/>
      <p:bldP spid="13" grpId="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250" y="-98286"/>
            <a:ext cx="3878825"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1.Tìm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7" descr="550px-Rs-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736" y="609600"/>
            <a:ext cx="830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hlinkClick r:id="rId3" action="ppaction://hlinksldjump"/>
          </p:cNvPr>
          <p:cNvSpPr txBox="1">
            <a:spLocks noChangeArrowheads="1"/>
          </p:cNvSpPr>
          <p:nvPr/>
        </p:nvSpPr>
        <p:spPr bwMode="auto">
          <a:xfrm>
            <a:off x="366250" y="5761704"/>
            <a:ext cx="118257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defRPr/>
            </a:pPr>
            <a:r>
              <a:rPr lang="en-US" sz="2800" b="1" i="1" kern="0" dirty="0">
                <a:latin typeface="Times New Roman" panose="02020603050405020304" pitchFamily="18" charset="0"/>
                <a:cs typeface="Times New Roman" panose="02020603050405020304" pitchFamily="18" charset="0"/>
              </a:rPr>
              <a:t>Nga </a:t>
            </a:r>
            <a:r>
              <a:rPr lang="en-US" sz="2800" b="1" i="1" kern="0" dirty="0" err="1">
                <a:latin typeface="Times New Roman" panose="02020603050405020304" pitchFamily="18" charset="0"/>
                <a:cs typeface="Times New Roman" panose="02020603050405020304" pitchFamily="18" charset="0"/>
              </a:rPr>
              <a:t>là</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một</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nước</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có</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diện</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tích</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rộng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lớn</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nhất</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thế</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giới</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trên</a:t>
            </a:r>
            <a:r>
              <a:rPr lang="en-US" sz="2800" b="1" i="1" kern="0" dirty="0">
                <a:latin typeface="Times New Roman" panose="02020603050405020304" pitchFamily="18" charset="0"/>
                <a:cs typeface="Times New Roman" panose="02020603050405020304" pitchFamily="18" charset="0"/>
              </a:rPr>
              <a:t> 17 </a:t>
            </a:r>
            <a:r>
              <a:rPr lang="en-US" sz="2800" b="1" i="1" kern="0" dirty="0" err="1">
                <a:latin typeface="Times New Roman" panose="02020603050405020304" pitchFamily="18" charset="0"/>
                <a:cs typeface="Times New Roman" panose="02020603050405020304" pitchFamily="18" charset="0"/>
              </a:rPr>
              <a:t>triệu</a:t>
            </a:r>
            <a:r>
              <a:rPr lang="en-US" sz="2800" b="1" i="1" kern="0" dirty="0">
                <a:latin typeface="Times New Roman" panose="02020603050405020304" pitchFamily="18" charset="0"/>
                <a:cs typeface="Times New Roman" panose="02020603050405020304" pitchFamily="18" charset="0"/>
              </a:rPr>
              <a:t> km2 </a:t>
            </a:r>
            <a:r>
              <a:rPr lang="en-US" sz="2800" b="1" i="1" kern="0" dirty="0" err="1">
                <a:latin typeface="Times New Roman" panose="02020603050405020304" pitchFamily="18" charset="0"/>
                <a:cs typeface="Times New Roman" panose="02020603050405020304" pitchFamily="18" charset="0"/>
              </a:rPr>
              <a:t>trải</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dài</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từ</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Đông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Âu</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đến</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vùng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Viễn</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Đông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thuộc</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châu</a:t>
            </a:r>
            <a:r>
              <a:rPr lang="en-US" sz="2800" b="1" i="1" kern="0" dirty="0">
                <a:latin typeface="Times New Roman" panose="02020603050405020304" pitchFamily="18" charset="0"/>
                <a:cs typeface="Times New Roman" panose="02020603050405020304" pitchFamily="18" charset="0"/>
              </a:rPr>
              <a:t> Á.</a:t>
            </a:r>
          </a:p>
        </p:txBody>
      </p:sp>
      <p:sp>
        <p:nvSpPr>
          <p:cNvPr id="6" name="Oval 5"/>
          <p:cNvSpPr/>
          <p:nvPr/>
        </p:nvSpPr>
        <p:spPr>
          <a:xfrm>
            <a:off x="3038168" y="2812026"/>
            <a:ext cx="1297858" cy="5309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7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repeatCount="indefinite" fill="hold" grpId="1" nodeType="clickEffect">
                                  <p:stCondLst>
                                    <p:cond delay="0"/>
                                  </p:stCondLst>
                                  <p:childTnLst>
                                    <p:animScale>
                                      <p:cBhvr>
                                        <p:cTn id="17"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1965" y="-27107"/>
            <a:ext cx="5032354" cy="707886"/>
          </a:xfrm>
          <a:prstGeom prst="rect">
            <a:avLst/>
          </a:prstGeom>
          <a:noFill/>
        </p:spPr>
        <p:txBody>
          <a:bodyPr wrap="square" rtlCol="0">
            <a:spAutoFit/>
          </a:bodyPr>
          <a:lstStyle/>
          <a:p>
            <a:pPr algn="just"/>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sĩ</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Nhã</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DA737FB-F490-774E-B6D3-A9EF5AC6EDA8}"/>
              </a:ext>
            </a:extLst>
          </p:cNvPr>
          <p:cNvSpPr txBox="1"/>
          <p:nvPr/>
        </p:nvSpPr>
        <p:spPr>
          <a:xfrm>
            <a:off x="56481" y="653772"/>
            <a:ext cx="10823554" cy="646331"/>
          </a:xfrm>
          <a:prstGeom prst="rect">
            <a:avLst/>
          </a:prstGeom>
          <a:noFill/>
        </p:spPr>
        <p:txBody>
          <a:bodyPr wrap="square" rtlCol="0">
            <a:spAutoFit/>
          </a:bodyPr>
          <a:lstStyle/>
          <a:p>
            <a:pPr algn="just"/>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Tên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Văn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Tường</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(1924 – 2020)</a:t>
            </a:r>
          </a:p>
        </p:txBody>
      </p:sp>
      <p:sp>
        <p:nvSpPr>
          <p:cNvPr id="5" name="TextBox 4">
            <a:extLst>
              <a:ext uri="{FF2B5EF4-FFF2-40B4-BE49-F238E27FC236}">
                <a16:creationId xmlns:a16="http://schemas.microsoft.com/office/drawing/2014/main" id="{A90BFB9E-9D65-8135-C69F-C166557BCBD1}"/>
              </a:ext>
            </a:extLst>
          </p:cNvPr>
          <p:cNvSpPr txBox="1"/>
          <p:nvPr/>
        </p:nvSpPr>
        <p:spPr>
          <a:xfrm>
            <a:off x="0" y="2105561"/>
            <a:ext cx="9033164" cy="1200329"/>
          </a:xfrm>
          <a:prstGeom prst="rect">
            <a:avLst/>
          </a:prstGeom>
          <a:noFill/>
        </p:spPr>
        <p:txBody>
          <a:bodyPr wrap="square" rtlCol="0">
            <a:spAutoFit/>
          </a:bodyPr>
          <a:lstStyle/>
          <a:p>
            <a:pPr algn="just"/>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biểu</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Bác</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Hồ</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Chí Minh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thiếu</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niên</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lên</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A6948E82-5AD4-BA69-68AC-E6B05361AF38}"/>
              </a:ext>
            </a:extLst>
          </p:cNvPr>
          <p:cNvSpPr txBox="1"/>
          <p:nvPr/>
        </p:nvSpPr>
        <p:spPr>
          <a:xfrm>
            <a:off x="29976" y="3429000"/>
            <a:ext cx="9003188" cy="1200329"/>
          </a:xfrm>
          <a:prstGeom prst="rect">
            <a:avLst/>
          </a:prstGeom>
          <a:noFill/>
        </p:spPr>
        <p:txBody>
          <a:bodyPr wrap="square" rtlCol="0">
            <a:spAutoFit/>
          </a:bodyPr>
          <a:lstStyle/>
          <a:p>
            <a:pPr algn="just"/>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thưởng</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Văn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thuật</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2001</a:t>
            </a:r>
          </a:p>
        </p:txBody>
      </p:sp>
      <p:sp>
        <p:nvSpPr>
          <p:cNvPr id="7" name="TextBox 6">
            <a:extLst>
              <a:ext uri="{FF2B5EF4-FFF2-40B4-BE49-F238E27FC236}">
                <a16:creationId xmlns:a16="http://schemas.microsoft.com/office/drawing/2014/main" id="{D8DCDF56-C04B-2208-127C-E2554BFD0FA6}"/>
              </a:ext>
            </a:extLst>
          </p:cNvPr>
          <p:cNvSpPr txBox="1"/>
          <p:nvPr/>
        </p:nvSpPr>
        <p:spPr>
          <a:xfrm>
            <a:off x="-106016" y="1374910"/>
            <a:ext cx="3455345" cy="646331"/>
          </a:xfrm>
          <a:prstGeom prst="rect">
            <a:avLst/>
          </a:prstGeom>
          <a:noFill/>
        </p:spPr>
        <p:txBody>
          <a:bodyPr wrap="square" rtlCol="0">
            <a:spAutoFit/>
          </a:bodyPr>
          <a:lstStyle/>
          <a:p>
            <a:pPr algn="just"/>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Quê</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Hà Nam</a:t>
            </a:r>
          </a:p>
        </p:txBody>
      </p:sp>
      <p:pic>
        <p:nvPicPr>
          <p:cNvPr id="10" name="Picture 9">
            <a:extLst>
              <a:ext uri="{FF2B5EF4-FFF2-40B4-BE49-F238E27FC236}">
                <a16:creationId xmlns:a16="http://schemas.microsoft.com/office/drawing/2014/main" id="{8369B28F-B2EE-AE69-924F-BE9FB551136A}"/>
              </a:ext>
            </a:extLst>
          </p:cNvPr>
          <p:cNvPicPr>
            <a:picLocks noChangeAspect="1"/>
          </p:cNvPicPr>
          <p:nvPr/>
        </p:nvPicPr>
        <p:blipFill>
          <a:blip r:embed="rId2"/>
          <a:stretch>
            <a:fillRect/>
          </a:stretch>
        </p:blipFill>
        <p:spPr>
          <a:xfrm rot="20016825" flipH="1">
            <a:off x="315222" y="-37434"/>
            <a:ext cx="819170" cy="625513"/>
          </a:xfrm>
          <a:prstGeom prst="rect">
            <a:avLst/>
          </a:prstGeom>
        </p:spPr>
      </p:pic>
      <p:pic>
        <p:nvPicPr>
          <p:cNvPr id="9" name="Picture 8">
            <a:extLst>
              <a:ext uri="{FF2B5EF4-FFF2-40B4-BE49-F238E27FC236}">
                <a16:creationId xmlns:a16="http://schemas.microsoft.com/office/drawing/2014/main" id="{72D3E8A7-9F1F-6F47-2C29-940254E146E2}"/>
              </a:ext>
            </a:extLst>
          </p:cNvPr>
          <p:cNvPicPr>
            <a:picLocks noChangeAspect="1"/>
          </p:cNvPicPr>
          <p:nvPr/>
        </p:nvPicPr>
        <p:blipFill>
          <a:blip r:embed="rId3"/>
          <a:stretch>
            <a:fillRect/>
          </a:stretch>
        </p:blipFill>
        <p:spPr>
          <a:xfrm>
            <a:off x="9229989" y="0"/>
            <a:ext cx="2905530" cy="3277057"/>
          </a:xfrm>
          <a:prstGeom prst="rect">
            <a:avLst/>
          </a:prstGeom>
        </p:spPr>
      </p:pic>
    </p:spTree>
    <p:extLst>
      <p:ext uri="{BB962C8B-B14F-4D97-AF65-F5344CB8AC3E}">
        <p14:creationId xmlns:p14="http://schemas.microsoft.com/office/powerpoint/2010/main" val="587977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256" t="21766" r="8057" b="73332"/>
          <a:stretch/>
        </p:blipFill>
        <p:spPr>
          <a:xfrm>
            <a:off x="1559857" y="717541"/>
            <a:ext cx="10529048" cy="700071"/>
          </a:xfrm>
          <a:prstGeom prst="rect">
            <a:avLst/>
          </a:prstGeom>
        </p:spPr>
      </p:pic>
      <p:pic>
        <p:nvPicPr>
          <p:cNvPr id="5" name="Picture 4"/>
          <p:cNvPicPr>
            <a:picLocks noChangeAspect="1"/>
          </p:cNvPicPr>
          <p:nvPr/>
        </p:nvPicPr>
        <p:blipFill rotWithShape="1">
          <a:blip r:embed="rId2"/>
          <a:srcRect l="12217" t="35877" r="8320" b="59536"/>
          <a:stretch/>
        </p:blipFill>
        <p:spPr>
          <a:xfrm>
            <a:off x="418010" y="2677885"/>
            <a:ext cx="11670895" cy="655064"/>
          </a:xfrm>
          <a:prstGeom prst="rect">
            <a:avLst/>
          </a:prstGeom>
        </p:spPr>
      </p:pic>
      <p:pic>
        <p:nvPicPr>
          <p:cNvPr id="6" name="Picture 5"/>
          <p:cNvPicPr>
            <a:picLocks noChangeAspect="1"/>
          </p:cNvPicPr>
          <p:nvPr/>
        </p:nvPicPr>
        <p:blipFill rotWithShape="1">
          <a:blip r:embed="rId2"/>
          <a:srcRect l="12217" t="29003" r="8320" b="66410"/>
          <a:stretch/>
        </p:blipFill>
        <p:spPr>
          <a:xfrm>
            <a:off x="418010" y="1670728"/>
            <a:ext cx="11670895" cy="655064"/>
          </a:xfrm>
          <a:prstGeom prst="rect">
            <a:avLst/>
          </a:prstGeom>
        </p:spPr>
      </p:pic>
      <p:pic>
        <p:nvPicPr>
          <p:cNvPr id="7" name="Picture 6"/>
          <p:cNvPicPr>
            <a:picLocks noChangeAspect="1"/>
          </p:cNvPicPr>
          <p:nvPr/>
        </p:nvPicPr>
        <p:blipFill rotWithShape="1">
          <a:blip r:embed="rId2"/>
          <a:srcRect l="11735" t="43762" r="8802" b="51651"/>
          <a:stretch/>
        </p:blipFill>
        <p:spPr>
          <a:xfrm>
            <a:off x="261127" y="3685042"/>
            <a:ext cx="11827778" cy="655064"/>
          </a:xfrm>
          <a:prstGeom prst="rect">
            <a:avLst/>
          </a:prstGeom>
        </p:spPr>
      </p:pic>
      <p:pic>
        <p:nvPicPr>
          <p:cNvPr id="8" name="Picture 7"/>
          <p:cNvPicPr>
            <a:picLocks noChangeAspect="1"/>
          </p:cNvPicPr>
          <p:nvPr/>
        </p:nvPicPr>
        <p:blipFill rotWithShape="1">
          <a:blip r:embed="rId2"/>
          <a:srcRect l="11827" t="51389" r="8710" b="44024"/>
          <a:stretch/>
        </p:blipFill>
        <p:spPr>
          <a:xfrm>
            <a:off x="261126" y="4452463"/>
            <a:ext cx="11827779" cy="795823"/>
          </a:xfrm>
          <a:prstGeom prst="rect">
            <a:avLst/>
          </a:prstGeom>
        </p:spPr>
      </p:pic>
      <p:pic>
        <p:nvPicPr>
          <p:cNvPr id="9" name="Picture 8"/>
          <p:cNvPicPr>
            <a:picLocks noChangeAspect="1"/>
          </p:cNvPicPr>
          <p:nvPr/>
        </p:nvPicPr>
        <p:blipFill rotWithShape="1">
          <a:blip r:embed="rId2"/>
          <a:srcRect l="11461" t="59393" r="9077" b="35357"/>
          <a:stretch/>
        </p:blipFill>
        <p:spPr>
          <a:xfrm>
            <a:off x="261126" y="5699356"/>
            <a:ext cx="11730577" cy="749743"/>
          </a:xfrm>
          <a:prstGeom prst="rect">
            <a:avLst/>
          </a:prstGeom>
        </p:spPr>
      </p:pic>
      <p:sp>
        <p:nvSpPr>
          <p:cNvPr id="11" name="TextBox 10"/>
          <p:cNvSpPr txBox="1"/>
          <p:nvPr/>
        </p:nvSpPr>
        <p:spPr>
          <a:xfrm>
            <a:off x="2534195" y="1245569"/>
            <a:ext cx="9657806" cy="523220"/>
          </a:xfrm>
          <a:prstGeom prst="rect">
            <a:avLst/>
          </a:prstGeom>
          <a:noFill/>
        </p:spPr>
        <p:txBody>
          <a:bodyPr wrap="square" rtlCol="0">
            <a:spAutoFit/>
          </a:bodyPr>
          <a:lstStyle/>
          <a:p>
            <a:r>
              <a:rPr lang="en-US" sz="2800" dirty="0" err="1"/>
              <a:t>Một</a:t>
            </a:r>
            <a:r>
              <a:rPr lang="en-US" sz="2800" dirty="0"/>
              <a:t> </a:t>
            </a:r>
            <a:r>
              <a:rPr lang="en-US" sz="2800" dirty="0" err="1"/>
              <a:t>vòng</a:t>
            </a:r>
            <a:r>
              <a:rPr lang="en-US" sz="2800" dirty="0"/>
              <a:t>   </a:t>
            </a:r>
            <a:r>
              <a:rPr lang="en-US" sz="2800" dirty="0" err="1"/>
              <a:t>tròn</a:t>
            </a:r>
            <a:r>
              <a:rPr lang="en-US" sz="2800" dirty="0"/>
              <a:t> </a:t>
            </a:r>
            <a:r>
              <a:rPr lang="en-US" sz="2800" dirty="0" err="1"/>
              <a:t>xoe</a:t>
            </a:r>
            <a:r>
              <a:rPr lang="en-US" sz="2800" dirty="0"/>
              <a:t>, </a:t>
            </a:r>
            <a:r>
              <a:rPr lang="en-US" sz="2800" dirty="0" err="1"/>
              <a:t>xoay</a:t>
            </a:r>
            <a:r>
              <a:rPr lang="en-US" sz="2800" dirty="0"/>
              <a:t>  </a:t>
            </a:r>
            <a:r>
              <a:rPr lang="en-US" sz="2800" dirty="0" err="1"/>
              <a:t>giữa</a:t>
            </a:r>
            <a:r>
              <a:rPr lang="en-US" sz="2800" dirty="0"/>
              <a:t> </a:t>
            </a:r>
            <a:r>
              <a:rPr lang="en-US" sz="2800" dirty="0" err="1"/>
              <a:t>bầu</a:t>
            </a:r>
            <a:r>
              <a:rPr lang="en-US" sz="2800" dirty="0"/>
              <a:t>  </a:t>
            </a:r>
            <a:r>
              <a:rPr lang="en-US" sz="2800" dirty="0" err="1"/>
              <a:t>trời</a:t>
            </a:r>
            <a:r>
              <a:rPr lang="en-US" sz="2800" dirty="0"/>
              <a:t>, </a:t>
            </a:r>
            <a:r>
              <a:rPr lang="en-US" sz="2800" dirty="0" err="1"/>
              <a:t>hoạ</a:t>
            </a:r>
            <a:r>
              <a:rPr lang="en-US" sz="2800" dirty="0"/>
              <a:t>   </a:t>
            </a:r>
            <a:r>
              <a:rPr lang="en-US" sz="2800" dirty="0" err="1"/>
              <a:t>sĩ</a:t>
            </a:r>
            <a:r>
              <a:rPr lang="en-US" sz="2800" dirty="0"/>
              <a:t>    </a:t>
            </a:r>
            <a:r>
              <a:rPr lang="en-US" sz="2800" dirty="0" err="1"/>
              <a:t>bé</a:t>
            </a:r>
            <a:r>
              <a:rPr lang="en-US" sz="2800" dirty="0"/>
              <a:t> </a:t>
            </a:r>
            <a:r>
              <a:rPr lang="en-US" sz="2800" dirty="0" err="1"/>
              <a:t>xíu</a:t>
            </a:r>
            <a:r>
              <a:rPr lang="en-US" sz="2800" dirty="0"/>
              <a:t>  </a:t>
            </a:r>
            <a:r>
              <a:rPr lang="en-US" sz="2800" dirty="0" err="1"/>
              <a:t>vẽ</a:t>
            </a:r>
            <a:r>
              <a:rPr lang="en-US" sz="2800" dirty="0"/>
              <a:t> </a:t>
            </a:r>
            <a:r>
              <a:rPr lang="en-US" sz="2800" dirty="0" err="1"/>
              <a:t>ông</a:t>
            </a:r>
            <a:endParaRPr lang="en-US" sz="2800" dirty="0"/>
          </a:p>
        </p:txBody>
      </p:sp>
      <p:sp>
        <p:nvSpPr>
          <p:cNvPr id="12" name="TextBox 11"/>
          <p:cNvSpPr txBox="1"/>
          <p:nvPr/>
        </p:nvSpPr>
        <p:spPr>
          <a:xfrm>
            <a:off x="1139283" y="2187532"/>
            <a:ext cx="1960773"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p>
        </p:txBody>
      </p:sp>
      <p:sp>
        <p:nvSpPr>
          <p:cNvPr id="13" name="TextBox 12"/>
          <p:cNvSpPr txBox="1"/>
          <p:nvPr/>
        </p:nvSpPr>
        <p:spPr>
          <a:xfrm>
            <a:off x="1007752" y="3242064"/>
            <a:ext cx="6032226" cy="523220"/>
          </a:xfrm>
          <a:prstGeom prst="rect">
            <a:avLst/>
          </a:prstGeom>
          <a:noFill/>
        </p:spPr>
        <p:txBody>
          <a:bodyPr wrap="square" rtlCol="0">
            <a:spAutoFit/>
          </a:bodyPr>
          <a:lstStyle/>
          <a:p>
            <a:r>
              <a:rPr lang="en-US" sz="2800" dirty="0" err="1"/>
              <a:t>bạn</a:t>
            </a:r>
            <a:r>
              <a:rPr lang="en-US" sz="2800" dirty="0"/>
              <a:t>   </a:t>
            </a:r>
            <a:r>
              <a:rPr lang="en-US" sz="2800" dirty="0" err="1"/>
              <a:t>bè</a:t>
            </a:r>
            <a:r>
              <a:rPr lang="en-US" sz="2800" dirty="0"/>
              <a:t>    </a:t>
            </a:r>
            <a:r>
              <a:rPr lang="en-US" sz="2800" dirty="0" err="1"/>
              <a:t>năm</a:t>
            </a:r>
            <a:r>
              <a:rPr lang="en-US" sz="2800" dirty="0"/>
              <a:t>   </a:t>
            </a:r>
            <a:r>
              <a:rPr lang="en-US" sz="2800" dirty="0" err="1"/>
              <a:t>châu</a:t>
            </a:r>
            <a:r>
              <a:rPr lang="en-US" sz="2800" dirty="0"/>
              <a:t>  </a:t>
            </a:r>
            <a:r>
              <a:rPr lang="en-US" sz="2800" dirty="0" err="1"/>
              <a:t>cùng</a:t>
            </a:r>
            <a:r>
              <a:rPr lang="en-US" sz="2800" dirty="0"/>
              <a:t>       ca      </a:t>
            </a:r>
            <a:r>
              <a:rPr lang="en-US" sz="2800" dirty="0" err="1"/>
              <a:t>hát</a:t>
            </a:r>
            <a:endParaRPr lang="en-US" sz="2800" dirty="0"/>
          </a:p>
        </p:txBody>
      </p:sp>
      <p:sp>
        <p:nvSpPr>
          <p:cNvPr id="14" name="TextBox 13"/>
          <p:cNvSpPr txBox="1"/>
          <p:nvPr/>
        </p:nvSpPr>
        <p:spPr>
          <a:xfrm>
            <a:off x="778707" y="4146418"/>
            <a:ext cx="11212996" cy="523220"/>
          </a:xfrm>
          <a:prstGeom prst="rect">
            <a:avLst/>
          </a:prstGeom>
          <a:noFill/>
        </p:spPr>
        <p:txBody>
          <a:bodyPr wrap="square" rtlCol="0">
            <a:spAutoFit/>
          </a:bodyPr>
          <a:lstStyle/>
          <a:p>
            <a:r>
              <a:rPr lang="en-US" sz="2800" dirty="0" err="1"/>
              <a:t>sáng</a:t>
            </a:r>
            <a:r>
              <a:rPr lang="en-US" sz="2800" dirty="0"/>
              <a:t>         </a:t>
            </a:r>
            <a:r>
              <a:rPr lang="en-US" sz="2800" dirty="0" err="1"/>
              <a:t>tươi</a:t>
            </a:r>
            <a:r>
              <a:rPr lang="en-US" sz="2800" dirty="0"/>
              <a:t>.                </a:t>
            </a:r>
            <a:r>
              <a:rPr lang="en-US" sz="2800" dirty="0" err="1"/>
              <a:t>Bầu</a:t>
            </a:r>
            <a:r>
              <a:rPr lang="en-US" sz="2800" dirty="0"/>
              <a:t>           </a:t>
            </a:r>
            <a:r>
              <a:rPr lang="en-US" sz="2800" dirty="0" err="1"/>
              <a:t>trời</a:t>
            </a:r>
            <a:r>
              <a:rPr lang="en-US" sz="2800" dirty="0"/>
              <a:t>            </a:t>
            </a:r>
            <a:r>
              <a:rPr lang="en-US" sz="2800" dirty="0" err="1"/>
              <a:t>xanh</a:t>
            </a:r>
            <a:r>
              <a:rPr lang="en-US" sz="2800" dirty="0"/>
              <a:t>               </a:t>
            </a:r>
            <a:r>
              <a:rPr lang="en-US" sz="2800" dirty="0" err="1"/>
              <a:t>mãi</a:t>
            </a:r>
            <a:r>
              <a:rPr lang="en-US" sz="2800" dirty="0"/>
              <a:t>           </a:t>
            </a:r>
            <a:r>
              <a:rPr lang="en-US" sz="2800" dirty="0" err="1"/>
              <a:t>mãi</a:t>
            </a:r>
            <a:r>
              <a:rPr lang="en-US" sz="2800" dirty="0"/>
              <a:t> </a:t>
            </a:r>
          </a:p>
        </p:txBody>
      </p:sp>
      <p:sp>
        <p:nvSpPr>
          <p:cNvPr id="15" name="TextBox 14"/>
          <p:cNvSpPr txBox="1"/>
          <p:nvPr/>
        </p:nvSpPr>
        <p:spPr>
          <a:xfrm>
            <a:off x="748545" y="5063779"/>
            <a:ext cx="1913973" cy="523220"/>
          </a:xfrm>
          <a:prstGeom prst="rect">
            <a:avLst/>
          </a:prstGeom>
          <a:noFill/>
        </p:spPr>
        <p:txBody>
          <a:bodyPr wrap="square" rtlCol="0">
            <a:spAutoFit/>
          </a:bodyPr>
          <a:lstStyle/>
          <a:p>
            <a:r>
              <a:rPr lang="en-US" sz="2800" dirty="0" err="1"/>
              <a:t>ngát</a:t>
            </a:r>
            <a:r>
              <a:rPr lang="en-US" sz="2800" dirty="0"/>
              <a:t>   </a:t>
            </a:r>
            <a:r>
              <a:rPr lang="en-US" sz="2800" dirty="0" err="1"/>
              <a:t>xanh</a:t>
            </a:r>
            <a:r>
              <a:rPr lang="en-US" sz="2800" dirty="0"/>
              <a:t>.     </a:t>
            </a:r>
          </a:p>
        </p:txBody>
      </p:sp>
      <p:sp>
        <p:nvSpPr>
          <p:cNvPr id="16" name="TextBox 15"/>
          <p:cNvSpPr txBox="1"/>
          <p:nvPr/>
        </p:nvSpPr>
        <p:spPr>
          <a:xfrm>
            <a:off x="940517" y="6313293"/>
            <a:ext cx="5742671" cy="523220"/>
          </a:xfrm>
          <a:prstGeom prst="rect">
            <a:avLst/>
          </a:prstGeom>
          <a:noFill/>
        </p:spPr>
        <p:txBody>
          <a:bodyPr wrap="square" rtlCol="0">
            <a:spAutoFit/>
          </a:bodyPr>
          <a:lstStyle/>
          <a:p>
            <a:r>
              <a:rPr lang="en-US" sz="2800" dirty="0" err="1"/>
              <a:t>dấu</a:t>
            </a:r>
            <a:r>
              <a:rPr lang="en-US" sz="2800" dirty="0"/>
              <a:t>    </a:t>
            </a:r>
            <a:r>
              <a:rPr lang="en-US" sz="2800" dirty="0" err="1"/>
              <a:t>thật</a:t>
            </a:r>
            <a:r>
              <a:rPr lang="en-US" sz="2800" dirty="0"/>
              <a:t>   </a:t>
            </a:r>
            <a:r>
              <a:rPr lang="en-US" sz="2800" dirty="0" err="1"/>
              <a:t>êm</a:t>
            </a:r>
            <a:r>
              <a:rPr lang="en-US" sz="2800" dirty="0"/>
              <a:t>        </a:t>
            </a:r>
            <a:r>
              <a:rPr lang="en-US" sz="2800" dirty="0" err="1"/>
              <a:t>ấm</a:t>
            </a:r>
            <a:r>
              <a:rPr lang="en-US" sz="2800" dirty="0"/>
              <a:t>.     </a:t>
            </a:r>
            <a:r>
              <a:rPr lang="en-US" sz="2800" dirty="0" err="1"/>
              <a:t>Mặt</a:t>
            </a:r>
            <a:r>
              <a:rPr lang="en-US" sz="2800" dirty="0"/>
              <a:t>  </a:t>
            </a:r>
            <a:r>
              <a:rPr lang="en-US" sz="2800" dirty="0" err="1"/>
              <a:t>trời</a:t>
            </a:r>
            <a:r>
              <a:rPr lang="en-US" sz="2800" dirty="0"/>
              <a:t>…</a:t>
            </a:r>
          </a:p>
        </p:txBody>
      </p:sp>
      <p:sp>
        <p:nvSpPr>
          <p:cNvPr id="17" name="TextBox 16"/>
          <p:cNvSpPr txBox="1"/>
          <p:nvPr/>
        </p:nvSpPr>
        <p:spPr>
          <a:xfrm>
            <a:off x="7130779" y="3260799"/>
            <a:ext cx="5252810"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r>
              <a:rPr lang="en-US" sz="2800" dirty="0" err="1"/>
              <a:t>lên</a:t>
            </a:r>
            <a:r>
              <a:rPr lang="en-US" sz="2800" dirty="0"/>
              <a:t>  </a:t>
            </a:r>
            <a:r>
              <a:rPr lang="en-US" sz="2800" dirty="0" err="1"/>
              <a:t>mãi</a:t>
            </a:r>
            <a:r>
              <a:rPr lang="en-US" sz="2800" dirty="0"/>
              <a:t>    </a:t>
            </a:r>
            <a:r>
              <a:rPr lang="en-US" sz="2800" dirty="0" err="1"/>
              <a:t>mãi</a:t>
            </a:r>
            <a:endParaRPr lang="en-US" sz="2800" dirty="0"/>
          </a:p>
        </p:txBody>
      </p:sp>
      <p:sp>
        <p:nvSpPr>
          <p:cNvPr id="18" name="TextBox 17"/>
          <p:cNvSpPr txBox="1"/>
          <p:nvPr/>
        </p:nvSpPr>
        <p:spPr>
          <a:xfrm>
            <a:off x="3100056" y="90344"/>
            <a:ext cx="6052715" cy="584775"/>
          </a:xfrm>
          <a:prstGeom prst="rect">
            <a:avLst/>
          </a:prstGeom>
          <a:noFill/>
        </p:spPr>
        <p:txBody>
          <a:bodyPr wrap="square" rtlCol="0">
            <a:spAutoFit/>
          </a:bodyPr>
          <a:lstStyle/>
          <a:p>
            <a:r>
              <a:rPr lang="en-US" sz="3200" b="1" i="1" dirty="0" err="1">
                <a:solidFill>
                  <a:srgbClr val="FF0000"/>
                </a:solidFill>
                <a:effectLst>
                  <a:outerShdw blurRad="38100" dist="38100" dir="2700000" algn="tl">
                    <a:srgbClr val="000000">
                      <a:alpha val="43137"/>
                    </a:srgbClr>
                  </a:outerShdw>
                </a:effectLst>
              </a:rPr>
              <a:t>Hãy</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để</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mặt</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trời</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luôn</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chiếu</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sáng</a:t>
            </a:r>
            <a:endParaRPr lang="en-US" sz="3200" b="1" i="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3811852" y="2225708"/>
            <a:ext cx="8179851" cy="523220"/>
          </a:xfrm>
          <a:prstGeom prst="rect">
            <a:avLst/>
          </a:prstGeom>
          <a:noFill/>
        </p:spPr>
        <p:txBody>
          <a:bodyPr wrap="square" rtlCol="0">
            <a:spAutoFit/>
          </a:bodyPr>
          <a:lstStyle/>
          <a:p>
            <a:r>
              <a:rPr lang="en-US" sz="2800" dirty="0" err="1"/>
              <a:t>Dạt</a:t>
            </a:r>
            <a:r>
              <a:rPr lang="en-US" sz="2800" dirty="0"/>
              <a:t>     </a:t>
            </a:r>
            <a:r>
              <a:rPr lang="en-US" sz="2800" dirty="0" err="1"/>
              <a:t>dào</a:t>
            </a:r>
            <a:r>
              <a:rPr lang="en-US" sz="2800" dirty="0"/>
              <a:t>    </a:t>
            </a:r>
            <a:r>
              <a:rPr lang="en-US" sz="2800" dirty="0" err="1"/>
              <a:t>niềm</a:t>
            </a:r>
            <a:r>
              <a:rPr lang="en-US" sz="2800" dirty="0"/>
              <a:t>     </a:t>
            </a:r>
            <a:r>
              <a:rPr lang="en-US" sz="2800" dirty="0" err="1"/>
              <a:t>vui</a:t>
            </a:r>
            <a:r>
              <a:rPr lang="en-US" sz="2800" dirty="0"/>
              <a:t>,      </a:t>
            </a:r>
            <a:r>
              <a:rPr lang="en-US" sz="2800" dirty="0" err="1"/>
              <a:t>khoái</a:t>
            </a:r>
            <a:r>
              <a:rPr lang="en-US" sz="2800" dirty="0"/>
              <a:t>     </a:t>
            </a:r>
            <a:r>
              <a:rPr lang="en-US" sz="2800" dirty="0" err="1"/>
              <a:t>chí</a:t>
            </a:r>
            <a:r>
              <a:rPr lang="en-US" sz="2800" dirty="0"/>
              <a:t>    </a:t>
            </a:r>
            <a:r>
              <a:rPr lang="en-US" sz="2800" dirty="0" err="1"/>
              <a:t>tuyệt</a:t>
            </a:r>
            <a:r>
              <a:rPr lang="en-US" sz="2800" dirty="0"/>
              <a:t>      </a:t>
            </a:r>
            <a:r>
              <a:rPr lang="en-US" sz="2800" dirty="0" err="1"/>
              <a:t>vời</a:t>
            </a:r>
            <a:r>
              <a:rPr lang="en-US" sz="2800" dirty="0"/>
              <a:t>,</a:t>
            </a:r>
          </a:p>
        </p:txBody>
      </p:sp>
      <p:sp>
        <p:nvSpPr>
          <p:cNvPr id="20" name="TextBox 19"/>
          <p:cNvSpPr txBox="1"/>
          <p:nvPr/>
        </p:nvSpPr>
        <p:spPr>
          <a:xfrm>
            <a:off x="2833421" y="5126037"/>
            <a:ext cx="9084580" cy="523220"/>
          </a:xfrm>
          <a:prstGeom prst="rect">
            <a:avLst/>
          </a:prstGeom>
          <a:noFill/>
        </p:spPr>
        <p:txBody>
          <a:bodyPr wrap="square" rtlCol="0">
            <a:spAutoFit/>
          </a:bodyPr>
          <a:lstStyle/>
          <a:p>
            <a:r>
              <a:rPr lang="en-US" sz="2800" dirty="0" err="1"/>
              <a:t>Và</a:t>
            </a:r>
            <a:r>
              <a:rPr lang="en-US" sz="2800" dirty="0"/>
              <a:t>      </a:t>
            </a:r>
            <a:r>
              <a:rPr lang="en-US" sz="2800" dirty="0" err="1"/>
              <a:t>trẻ</a:t>
            </a:r>
            <a:r>
              <a:rPr lang="en-US" sz="2800" dirty="0"/>
              <a:t>      </a:t>
            </a:r>
            <a:r>
              <a:rPr lang="en-US" sz="2800" dirty="0" err="1"/>
              <a:t>em</a:t>
            </a:r>
            <a:r>
              <a:rPr lang="en-US" sz="2800" dirty="0"/>
              <a:t>    </a:t>
            </a:r>
            <a:r>
              <a:rPr lang="en-US" sz="2800" dirty="0" err="1"/>
              <a:t>vui</a:t>
            </a:r>
            <a:r>
              <a:rPr lang="en-US" sz="2800" dirty="0"/>
              <a:t>      </a:t>
            </a:r>
            <a:r>
              <a:rPr lang="en-US" sz="2800" dirty="0" err="1"/>
              <a:t>sống</a:t>
            </a:r>
            <a:r>
              <a:rPr lang="en-US" sz="2800" dirty="0"/>
              <a:t>    </a:t>
            </a:r>
            <a:r>
              <a:rPr lang="en-US" sz="2800" dirty="0" err="1"/>
              <a:t>giữa</a:t>
            </a:r>
            <a:r>
              <a:rPr lang="en-US" sz="2800" dirty="0"/>
              <a:t>        </a:t>
            </a:r>
            <a:r>
              <a:rPr lang="en-US" sz="2800" dirty="0" err="1"/>
              <a:t>mẹ</a:t>
            </a:r>
            <a:r>
              <a:rPr lang="en-US" sz="2800" dirty="0"/>
              <a:t>       </a:t>
            </a:r>
            <a:r>
              <a:rPr lang="en-US" sz="2800" dirty="0" err="1"/>
              <a:t>hiền</a:t>
            </a:r>
            <a:r>
              <a:rPr lang="en-US" sz="2800" dirty="0"/>
              <a:t>        </a:t>
            </a:r>
            <a:r>
              <a:rPr lang="en-US" sz="2800" dirty="0" err="1"/>
              <a:t>yêu</a:t>
            </a:r>
            <a:r>
              <a:rPr lang="en-US" sz="2800" dirty="0"/>
              <a:t> </a:t>
            </a:r>
          </a:p>
        </p:txBody>
      </p:sp>
      <p:cxnSp>
        <p:nvCxnSpPr>
          <p:cNvPr id="22" name="Straight Connector 21"/>
          <p:cNvCxnSpPr/>
          <p:nvPr/>
        </p:nvCxnSpPr>
        <p:spPr>
          <a:xfrm flipH="1">
            <a:off x="6958721" y="2918347"/>
            <a:ext cx="457199" cy="9547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990101" y="2030341"/>
            <a:ext cx="831228" cy="584775"/>
          </a:xfrm>
          <a:prstGeom prst="rect">
            <a:avLst/>
          </a:prstGeom>
          <a:noFill/>
        </p:spPr>
        <p:txBody>
          <a:bodyPr wrap="square" rtlCol="0">
            <a:spAutoFit/>
          </a:bodyPr>
          <a:lstStyle/>
          <a:p>
            <a:r>
              <a:rPr lang="en-US" sz="3200" b="1" i="1" dirty="0">
                <a:solidFill>
                  <a:srgbClr val="FF0000"/>
                </a:solidFill>
              </a:rPr>
              <a:t>V 1</a:t>
            </a:r>
          </a:p>
        </p:txBody>
      </p:sp>
      <p:sp>
        <p:nvSpPr>
          <p:cNvPr id="28" name="TextBox 27"/>
          <p:cNvSpPr txBox="1"/>
          <p:nvPr/>
        </p:nvSpPr>
        <p:spPr>
          <a:xfrm>
            <a:off x="6624364" y="2824186"/>
            <a:ext cx="831228" cy="584775"/>
          </a:xfrm>
          <a:prstGeom prst="rect">
            <a:avLst/>
          </a:prstGeom>
          <a:noFill/>
        </p:spPr>
        <p:txBody>
          <a:bodyPr wrap="square" rtlCol="0">
            <a:spAutoFit/>
          </a:bodyPr>
          <a:lstStyle/>
          <a:p>
            <a:r>
              <a:rPr lang="en-US" sz="3200" b="1" i="1" dirty="0">
                <a:solidFill>
                  <a:srgbClr val="FF0000"/>
                </a:solidFill>
              </a:rPr>
              <a:t>V 2</a:t>
            </a:r>
          </a:p>
        </p:txBody>
      </p:sp>
      <p:sp>
        <p:nvSpPr>
          <p:cNvPr id="29" name="TextBox 28"/>
          <p:cNvSpPr txBox="1"/>
          <p:nvPr/>
        </p:nvSpPr>
        <p:spPr>
          <a:xfrm>
            <a:off x="2332356" y="4787489"/>
            <a:ext cx="831228" cy="584775"/>
          </a:xfrm>
          <a:prstGeom prst="rect">
            <a:avLst/>
          </a:prstGeom>
          <a:noFill/>
        </p:spPr>
        <p:txBody>
          <a:bodyPr wrap="square" rtlCol="0">
            <a:spAutoFit/>
          </a:bodyPr>
          <a:lstStyle/>
          <a:p>
            <a:r>
              <a:rPr lang="en-US" sz="3200" b="1" i="1" dirty="0">
                <a:solidFill>
                  <a:srgbClr val="FF0000"/>
                </a:solidFill>
              </a:rPr>
              <a:t>V 3</a:t>
            </a:r>
          </a:p>
        </p:txBody>
      </p:sp>
      <p:sp>
        <p:nvSpPr>
          <p:cNvPr id="30" name="TextBox 29"/>
          <p:cNvSpPr txBox="1"/>
          <p:nvPr/>
        </p:nvSpPr>
        <p:spPr>
          <a:xfrm>
            <a:off x="4214944" y="5970806"/>
            <a:ext cx="831228" cy="584775"/>
          </a:xfrm>
          <a:prstGeom prst="rect">
            <a:avLst/>
          </a:prstGeom>
          <a:noFill/>
        </p:spPr>
        <p:txBody>
          <a:bodyPr wrap="square" rtlCol="0">
            <a:spAutoFit/>
          </a:bodyPr>
          <a:lstStyle/>
          <a:p>
            <a:r>
              <a:rPr lang="en-US" sz="3200" b="1" i="1" dirty="0">
                <a:solidFill>
                  <a:srgbClr val="FF0000"/>
                </a:solidFill>
              </a:rPr>
              <a:t>V 4</a:t>
            </a:r>
          </a:p>
        </p:txBody>
      </p:sp>
      <p:sp>
        <p:nvSpPr>
          <p:cNvPr id="31" name="Oval 30"/>
          <p:cNvSpPr/>
          <p:nvPr/>
        </p:nvSpPr>
        <p:spPr>
          <a:xfrm>
            <a:off x="2440066" y="739589"/>
            <a:ext cx="455906" cy="6087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40517" y="5519817"/>
            <a:ext cx="2871335" cy="5993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595394" y="5500934"/>
            <a:ext cx="2804100" cy="5993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128681" y="2782191"/>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55235" y="5793616"/>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828863" y="260181"/>
            <a:ext cx="3824820" cy="523220"/>
          </a:xfrm>
          <a:prstGeom prst="rect">
            <a:avLst/>
          </a:prstGeom>
          <a:noFill/>
        </p:spPr>
        <p:txBody>
          <a:bodyPr wrap="square" rtlCol="0">
            <a:spAutoFit/>
          </a:bodyPr>
          <a:lstStyle/>
          <a:p>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Phong</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Nhã</a:t>
            </a:r>
            <a:endPar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8" name="TextBox 37"/>
          <p:cNvSpPr txBox="1"/>
          <p:nvPr/>
        </p:nvSpPr>
        <p:spPr>
          <a:xfrm>
            <a:off x="18018" y="-64121"/>
            <a:ext cx="2422048" cy="707886"/>
          </a:xfrm>
          <a:prstGeom prst="rect">
            <a:avLst/>
          </a:prstGeom>
          <a:noFill/>
        </p:spPr>
        <p:txBody>
          <a:bodyPr wrap="square" rtlCol="0">
            <a:spAutoFit/>
          </a:bodyPr>
          <a:lstStyle/>
          <a:p>
            <a:pPr algn="just"/>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TextBox 38"/>
          <p:cNvSpPr txBox="1"/>
          <p:nvPr/>
        </p:nvSpPr>
        <p:spPr>
          <a:xfrm>
            <a:off x="7187320" y="6269068"/>
            <a:ext cx="4918228" cy="584775"/>
          </a:xfrm>
          <a:prstGeom prst="rect">
            <a:avLst/>
          </a:prstGeom>
          <a:noFill/>
        </p:spPr>
        <p:txBody>
          <a:bodyPr wrap="square" rtlCol="0">
            <a:spAutoFit/>
          </a:bodyPr>
          <a:lstStyle/>
          <a:p>
            <a:pPr algn="just"/>
            <a:r>
              <a:rPr lang="en-US" sz="32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SGK </a:t>
            </a:r>
            <a:r>
              <a:rPr lang="en-US" sz="32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sz="32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32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 </a:t>
            </a:r>
            <a:r>
              <a:rPr lang="en-US" sz="32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32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54</a:t>
            </a:r>
            <a:endParaRPr lang="en-US" sz="32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279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43" presetClass="exit" presetSubtype="0" fill="hold" grpId="1" nodeType="withEffect">
                                  <p:stCondLst>
                                    <p:cond delay="0"/>
                                  </p:stCondLst>
                                  <p:childTnLst>
                                    <p:anim calcmode="lin" valueType="num">
                                      <p:cBhvr>
                                        <p:cTn id="49" dur="6" decel="50000">
                                          <p:stCondLst>
                                            <p:cond delay="0"/>
                                          </p:stCondLst>
                                        </p:cTn>
                                        <p:tgtEl>
                                          <p:spTgt spid="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4">
                                          <p:stCondLst>
                                            <p:cond delay="6"/>
                                          </p:stCondLst>
                                        </p:cTn>
                                        <p:tgtEl>
                                          <p:spTgt spid="34"/>
                                        </p:tgtEl>
                                        <p:attrNameLst>
                                          <p:attrName>ppt_x</p:attrName>
                                        </p:attrNameLst>
                                      </p:cBhvr>
                                      <p:tavLst>
                                        <p:tav tm="0">
                                          <p:val>
                                            <p:strVal val="ppt_x"/>
                                          </p:val>
                                        </p:tav>
                                        <p:tav tm="100000">
                                          <p:val>
                                            <p:strVal val="ppt_x"/>
                                          </p:val>
                                        </p:tav>
                                      </p:tavLst>
                                    </p:anim>
                                    <p:anim calcmode="lin" valueType="num">
                                      <p:cBhvr>
                                        <p:cTn id="51" dur="6" decel="50000">
                                          <p:stCondLst>
                                            <p:cond delay="0"/>
                                          </p:stCondLst>
                                        </p:cTn>
                                        <p:tgtEl>
                                          <p:spTgt spid="34"/>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52" dur="4">
                                          <p:stCondLst>
                                            <p:cond delay="6"/>
                                          </p:stCondLst>
                                        </p:cTn>
                                        <p:tgtEl>
                                          <p:spTgt spid="34"/>
                                        </p:tgtEl>
                                        <p:attrNameLst>
                                          <p:attrName>ppt_y</p:attrName>
                                        </p:attrNameLst>
                                      </p:cBhvr>
                                      <p:tavLst>
                                        <p:tav tm="0">
                                          <p:val>
                                            <p:strVal val="ppt_y"/>
                                          </p:val>
                                        </p:tav>
                                        <p:tav tm="100000">
                                          <p:val>
                                            <p:strVal val="ppt_y"/>
                                          </p:val>
                                        </p:tav>
                                      </p:tavLst>
                                    </p:anim>
                                    <p:animEffect transition="out" filter="fade">
                                      <p:cBhvr>
                                        <p:cTn id="53" dur="1">
                                          <p:stCondLst>
                                            <p:cond delay="9"/>
                                          </p:stCondLst>
                                        </p:cTn>
                                        <p:tgtEl>
                                          <p:spTgt spid="34"/>
                                        </p:tgtEl>
                                      </p:cBhvr>
                                    </p:animEffect>
                                    <p:set>
                                      <p:cBhvr>
                                        <p:cTn id="54" dur="1" fill="hold">
                                          <p:stCondLst>
                                            <p:cond delay="9"/>
                                          </p:stCondLst>
                                        </p:cTn>
                                        <p:tgtEl>
                                          <p:spTgt spid="34"/>
                                        </p:tgtEl>
                                        <p:attrNameLst>
                                          <p:attrName>style.visibility</p:attrName>
                                        </p:attrNameLst>
                                      </p:cBhvr>
                                      <p:to>
                                        <p:strVal val="hidden"/>
                                      </p:to>
                                    </p:set>
                                  </p:childTnLst>
                                </p:cTn>
                              </p:par>
                              <p:par>
                                <p:cTn id="55" presetID="43" presetClass="exit" presetSubtype="0" fill="hold" grpId="1" nodeType="withEffect">
                                  <p:stCondLst>
                                    <p:cond delay="0"/>
                                  </p:stCondLst>
                                  <p:childTnLst>
                                    <p:anim calcmode="lin" valueType="num">
                                      <p:cBhvr>
                                        <p:cTn id="56" dur="6" decel="50000">
                                          <p:stCondLst>
                                            <p:cond delay="0"/>
                                          </p:stCondLst>
                                        </p:cTn>
                                        <p:tgtEl>
                                          <p:spTgt spid="3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4">
                                          <p:stCondLst>
                                            <p:cond delay="6"/>
                                          </p:stCondLst>
                                        </p:cTn>
                                        <p:tgtEl>
                                          <p:spTgt spid="35"/>
                                        </p:tgtEl>
                                        <p:attrNameLst>
                                          <p:attrName>ppt_x</p:attrName>
                                        </p:attrNameLst>
                                      </p:cBhvr>
                                      <p:tavLst>
                                        <p:tav tm="0">
                                          <p:val>
                                            <p:strVal val="ppt_x"/>
                                          </p:val>
                                        </p:tav>
                                        <p:tav tm="100000">
                                          <p:val>
                                            <p:strVal val="ppt_x"/>
                                          </p:val>
                                        </p:tav>
                                      </p:tavLst>
                                    </p:anim>
                                    <p:anim calcmode="lin" valueType="num">
                                      <p:cBhvr>
                                        <p:cTn id="58" dur="6" decel="50000">
                                          <p:stCondLst>
                                            <p:cond delay="0"/>
                                          </p:stCondLst>
                                        </p:cTn>
                                        <p:tgtEl>
                                          <p:spTgt spid="35"/>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59" dur="4">
                                          <p:stCondLst>
                                            <p:cond delay="6"/>
                                          </p:stCondLst>
                                        </p:cTn>
                                        <p:tgtEl>
                                          <p:spTgt spid="35"/>
                                        </p:tgtEl>
                                        <p:attrNameLst>
                                          <p:attrName>ppt_y</p:attrName>
                                        </p:attrNameLst>
                                      </p:cBhvr>
                                      <p:tavLst>
                                        <p:tav tm="0">
                                          <p:val>
                                            <p:strVal val="ppt_y"/>
                                          </p:val>
                                        </p:tav>
                                        <p:tav tm="100000">
                                          <p:val>
                                            <p:strVal val="ppt_y"/>
                                          </p:val>
                                        </p:tav>
                                      </p:tavLst>
                                    </p:anim>
                                    <p:animEffect transition="out" filter="fade">
                                      <p:cBhvr>
                                        <p:cTn id="60" dur="1">
                                          <p:stCondLst>
                                            <p:cond delay="9"/>
                                          </p:stCondLst>
                                        </p:cTn>
                                        <p:tgtEl>
                                          <p:spTgt spid="35"/>
                                        </p:tgtEl>
                                      </p:cBhvr>
                                    </p:animEffect>
                                    <p:set>
                                      <p:cBhvr>
                                        <p:cTn id="61" dur="1" fill="hold">
                                          <p:stCondLst>
                                            <p:cond delay="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32" grpId="0" animBg="1"/>
      <p:bldP spid="33" grpId="0" animBg="1"/>
      <p:bldP spid="34" grpId="0" animBg="1"/>
      <p:bldP spid="34" grpId="1" animBg="1"/>
      <p:bldP spid="35" grpId="0" animBg="1"/>
      <p:bldP spid="35" grpId="1"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6125</TotalTime>
  <Words>970</Words>
  <Application>Microsoft Office PowerPoint</Application>
  <PresentationFormat>Widescreen</PresentationFormat>
  <Paragraphs>142</Paragraphs>
  <Slides>21</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Satisfy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BICHKIEN</cp:lastModifiedBy>
  <cp:revision>143</cp:revision>
  <dcterms:created xsi:type="dcterms:W3CDTF">2022-03-29T08:07:22Z</dcterms:created>
  <dcterms:modified xsi:type="dcterms:W3CDTF">2026-04-03T01:37:23Z</dcterms:modified>
</cp:coreProperties>
</file>