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306" r:id="rId4"/>
    <p:sldId id="297" r:id="rId5"/>
    <p:sldId id="304" r:id="rId6"/>
    <p:sldId id="315" r:id="rId7"/>
    <p:sldId id="310" r:id="rId8"/>
    <p:sldId id="314" r:id="rId9"/>
    <p:sldId id="313" r:id="rId10"/>
    <p:sldId id="274" r:id="rId11"/>
    <p:sldId id="312" r:id="rId12"/>
    <p:sldId id="276" r:id="rId13"/>
    <p:sldId id="277" r:id="rId14"/>
    <p:sldId id="278" r:id="rId15"/>
    <p:sldId id="280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8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993BD-140C-4EC4-A78D-50BD4213341D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4F880-D072-4439-89D0-935DF05FA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4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41834" y="1865013"/>
            <a:ext cx="3326524" cy="11748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208162"/>
            <a:ext cx="11934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8891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122923" y="200650"/>
            <a:ext cx="7171959" cy="12497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kern="1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en-US" sz="4400" i="1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773512" y="1849248"/>
            <a:ext cx="2935390" cy="1040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8909" y="5896849"/>
            <a:ext cx="6165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– </a:t>
            </a:r>
            <a:r>
              <a:rPr lang="en-US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</a:p>
        </p:txBody>
      </p:sp>
    </p:spTree>
    <p:extLst>
      <p:ext uri="{BB962C8B-B14F-4D97-AF65-F5344CB8AC3E}">
        <p14:creationId xmlns:p14="http://schemas.microsoft.com/office/powerpoint/2010/main" val="2491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1886D-0B36-2CA4-6D38-F7DC0CC7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05" y="419349"/>
            <a:ext cx="11271992" cy="62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B6F7C98-CC9B-36E3-BB23-BE144E0E0FCC}"/>
              </a:ext>
            </a:extLst>
          </p:cNvPr>
          <p:cNvSpPr>
            <a:spLocks/>
          </p:cNvSpPr>
          <p:nvPr/>
        </p:nvSpPr>
        <p:spPr bwMode="auto">
          <a:xfrm>
            <a:off x="3278257" y="302003"/>
            <a:ext cx="5582478" cy="63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6972AB1-C5F0-85C1-ED67-42567BC9FA53}"/>
              </a:ext>
            </a:extLst>
          </p:cNvPr>
          <p:cNvSpPr>
            <a:spLocks/>
          </p:cNvSpPr>
          <p:nvPr/>
        </p:nvSpPr>
        <p:spPr bwMode="auto">
          <a:xfrm>
            <a:off x="647700" y="940905"/>
            <a:ext cx="10457622" cy="155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l">
              <a:buFontTx/>
              <a:buChar char="-"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5</a:t>
            </a:r>
            <a:endParaRPr lang="en-US" altLang="en-US" sz="40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571500" indent="-571500" algn="l">
              <a:buFontTx/>
              <a:buChar char="-"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endParaRPr lang="en-US" altLang="en-US" sz="40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C14F6-C719-4595-0BDD-82997B8C7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" y="2567608"/>
            <a:ext cx="11635409" cy="41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9721" y="2828835"/>
            <a:ext cx="52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9720" y="4029164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9721" y="5283271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3954" y="4193628"/>
            <a:ext cx="10962280" cy="22899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59441" y="3718901"/>
            <a:ext cx="52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5720" y="3819228"/>
            <a:ext cx="52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346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720" y="4029164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9721" y="5283271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9720" y="3174079"/>
            <a:ext cx="10962280" cy="8550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29720" y="5246852"/>
            <a:ext cx="10962280" cy="10268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72834" y="5036916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62279" y="4878019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9441" y="2694134"/>
            <a:ext cx="52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25720" y="2794461"/>
            <a:ext cx="52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76929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720" y="4029164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7053" y="5766845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Hãy để mặt trời luôn chiếu sáng - Lớp 6 - Пусть всегда будет солнце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84" end="196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9999" y="184062"/>
            <a:ext cx="1255554" cy="10848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29720" y="3174079"/>
            <a:ext cx="10962280" cy="8550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29720" y="4079101"/>
            <a:ext cx="10962280" cy="10268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59442" y="5682639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2328" y="5746350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8883" y="5719461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7621" y="5812309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20507" y="5876020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27062" y="5849131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0761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9720" y="2828835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9720" y="4029164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9721" y="5283271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Hãy để mặt trời luôn chiếu sáng - Lớp 6 - Пусть всегда будет солнце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84" end="196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9999" y="184062"/>
            <a:ext cx="1255554" cy="1084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C76852-E48C-EED5-9CBA-50838EFEAD04}"/>
              </a:ext>
            </a:extLst>
          </p:cNvPr>
          <p:cNvSpPr txBox="1"/>
          <p:nvPr/>
        </p:nvSpPr>
        <p:spPr>
          <a:xfrm>
            <a:off x="2446190" y="5616379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23A65-2D6C-E115-CE9F-BB6FBDCEF455}"/>
              </a:ext>
            </a:extLst>
          </p:cNvPr>
          <p:cNvSpPr txBox="1"/>
          <p:nvPr/>
        </p:nvSpPr>
        <p:spPr>
          <a:xfrm>
            <a:off x="3999076" y="5680090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BC800-62CB-FD0A-8F5A-90DCA55FD608}"/>
              </a:ext>
            </a:extLst>
          </p:cNvPr>
          <p:cNvSpPr txBox="1"/>
          <p:nvPr/>
        </p:nvSpPr>
        <p:spPr>
          <a:xfrm>
            <a:off x="4905631" y="5653201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E219E-BF4C-157C-2555-AB8E942E4DCB}"/>
              </a:ext>
            </a:extLst>
          </p:cNvPr>
          <p:cNvSpPr txBox="1"/>
          <p:nvPr/>
        </p:nvSpPr>
        <p:spPr>
          <a:xfrm>
            <a:off x="7454369" y="5746049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CA751-8863-8702-797C-55C788E1B7B1}"/>
              </a:ext>
            </a:extLst>
          </p:cNvPr>
          <p:cNvSpPr txBox="1"/>
          <p:nvPr/>
        </p:nvSpPr>
        <p:spPr>
          <a:xfrm>
            <a:off x="9007255" y="5809760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85FB9-AFA3-E44D-4A70-B171D0416BFF}"/>
              </a:ext>
            </a:extLst>
          </p:cNvPr>
          <p:cNvSpPr txBox="1"/>
          <p:nvPr/>
        </p:nvSpPr>
        <p:spPr>
          <a:xfrm>
            <a:off x="9913810" y="5782871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45B38-04EB-C166-E8F5-B29BC59DF74F}"/>
              </a:ext>
            </a:extLst>
          </p:cNvPr>
          <p:cNvSpPr txBox="1"/>
          <p:nvPr/>
        </p:nvSpPr>
        <p:spPr>
          <a:xfrm>
            <a:off x="5865598" y="4374313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D967D4-6C4D-4E8D-C054-2485C0FB5DED}"/>
              </a:ext>
            </a:extLst>
          </p:cNvPr>
          <p:cNvSpPr txBox="1"/>
          <p:nvPr/>
        </p:nvSpPr>
        <p:spPr>
          <a:xfrm>
            <a:off x="10962279" y="4387692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CEE820-6BA9-AC3F-98D9-EB447AC4CEBE}"/>
              </a:ext>
            </a:extLst>
          </p:cNvPr>
          <p:cNvSpPr txBox="1"/>
          <p:nvPr/>
        </p:nvSpPr>
        <p:spPr>
          <a:xfrm>
            <a:off x="2446190" y="3428999"/>
            <a:ext cx="52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427EDE-01A1-25EE-AA5F-621DA038E3B7}"/>
              </a:ext>
            </a:extLst>
          </p:cNvPr>
          <p:cNvSpPr txBox="1"/>
          <p:nvPr/>
        </p:nvSpPr>
        <p:spPr>
          <a:xfrm>
            <a:off x="7319095" y="3330543"/>
            <a:ext cx="52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90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B6F7C98-CC9B-36E3-BB23-BE144E0E0FCC}"/>
              </a:ext>
            </a:extLst>
          </p:cNvPr>
          <p:cNvSpPr>
            <a:spLocks/>
          </p:cNvSpPr>
          <p:nvPr/>
        </p:nvSpPr>
        <p:spPr bwMode="auto">
          <a:xfrm>
            <a:off x="3278257" y="302003"/>
            <a:ext cx="5582478" cy="63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6972AB1-C5F0-85C1-ED67-42567BC9FA53}"/>
              </a:ext>
            </a:extLst>
          </p:cNvPr>
          <p:cNvSpPr>
            <a:spLocks/>
          </p:cNvSpPr>
          <p:nvPr/>
        </p:nvSpPr>
        <p:spPr bwMode="auto">
          <a:xfrm>
            <a:off x="647700" y="940905"/>
            <a:ext cx="10457622" cy="155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l">
              <a:buFontTx/>
              <a:buChar char="-"/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Nghe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Auld lang Syne</a:t>
            </a:r>
          </a:p>
          <a:p>
            <a:pPr marL="571500" indent="-571500" algn="l">
              <a:buFontTx/>
              <a:buChar char="-"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40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sáng</a:t>
            </a:r>
            <a:endParaRPr lang="en-US" altLang="en-US" sz="40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C14F6-C719-4595-0BDD-82997B8C7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" y="2567608"/>
            <a:ext cx="11635409" cy="41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C1FC4-5CCA-9925-C1B6-AABE3EF01EE0}"/>
              </a:ext>
            </a:extLst>
          </p:cNvPr>
          <p:cNvSpPr txBox="1"/>
          <p:nvPr/>
        </p:nvSpPr>
        <p:spPr>
          <a:xfrm>
            <a:off x="1724297" y="96982"/>
            <a:ext cx="5590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8866EF-1E96-80A0-9833-F4401EF1F33C}"/>
              </a:ext>
            </a:extLst>
          </p:cNvPr>
          <p:cNvSpPr txBox="1"/>
          <p:nvPr/>
        </p:nvSpPr>
        <p:spPr>
          <a:xfrm>
            <a:off x="682488" y="927979"/>
            <a:ext cx="9785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B369E360-B649-3B96-FF8E-AEAD03594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932365">
            <a:off x="240558" y="100181"/>
            <a:ext cx="1231126" cy="85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91DCC-6E1E-087E-FF9B-99DD58492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1" t="49420" r="63571" b="45169"/>
          <a:stretch/>
        </p:blipFill>
        <p:spPr>
          <a:xfrm>
            <a:off x="272319" y="1747781"/>
            <a:ext cx="3462728" cy="1124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87983-A7FD-4962-5950-D3DA5D90E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05" t="49420" r="37871" b="44344"/>
          <a:stretch/>
        </p:blipFill>
        <p:spPr>
          <a:xfrm>
            <a:off x="4394616" y="1777950"/>
            <a:ext cx="3402767" cy="1295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3B9DA-C3D1-7643-EF5C-3C0A5F074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47" t="49708" r="9566" b="45351"/>
          <a:stretch/>
        </p:blipFill>
        <p:spPr>
          <a:xfrm>
            <a:off x="7982255" y="1845218"/>
            <a:ext cx="3802505" cy="10268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B3E13C2-01B8-2C48-C2AE-772583B48CC4}"/>
              </a:ext>
            </a:extLst>
          </p:cNvPr>
          <p:cNvSpPr/>
          <p:nvPr/>
        </p:nvSpPr>
        <p:spPr>
          <a:xfrm>
            <a:off x="2657168" y="2222360"/>
            <a:ext cx="327075" cy="649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12">
            <a:extLst>
              <a:ext uri="{FF2B5EF4-FFF2-40B4-BE49-F238E27FC236}">
                <a16:creationId xmlns:a16="http://schemas.microsoft.com/office/drawing/2014/main" id="{94FC5E8B-9FCA-1B85-0A4A-58A65DB42593}"/>
              </a:ext>
            </a:extLst>
          </p:cNvPr>
          <p:cNvSpPr/>
          <p:nvPr/>
        </p:nvSpPr>
        <p:spPr>
          <a:xfrm rot="19805274">
            <a:off x="2280012" y="2102482"/>
            <a:ext cx="691248" cy="110254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7FC50B-1FD3-4221-5244-9B09FC97C4F2}"/>
              </a:ext>
            </a:extLst>
          </p:cNvPr>
          <p:cNvSpPr/>
          <p:nvPr/>
        </p:nvSpPr>
        <p:spPr>
          <a:xfrm>
            <a:off x="6647108" y="2286681"/>
            <a:ext cx="509853" cy="488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4">
            <a:extLst>
              <a:ext uri="{FF2B5EF4-FFF2-40B4-BE49-F238E27FC236}">
                <a16:creationId xmlns:a16="http://schemas.microsoft.com/office/drawing/2014/main" id="{351A7FBE-203D-351F-34C9-61E521A6B693}"/>
              </a:ext>
            </a:extLst>
          </p:cNvPr>
          <p:cNvSpPr/>
          <p:nvPr/>
        </p:nvSpPr>
        <p:spPr>
          <a:xfrm rot="1340191">
            <a:off x="7023741" y="2795805"/>
            <a:ext cx="691248" cy="152476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C4A118-E659-1535-A69D-C9D2A189AE20}"/>
              </a:ext>
            </a:extLst>
          </p:cNvPr>
          <p:cNvSpPr/>
          <p:nvPr/>
        </p:nvSpPr>
        <p:spPr>
          <a:xfrm>
            <a:off x="10894316" y="2108894"/>
            <a:ext cx="409560" cy="666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Notched Right Arrow 16">
            <a:extLst>
              <a:ext uri="{FF2B5EF4-FFF2-40B4-BE49-F238E27FC236}">
                <a16:creationId xmlns:a16="http://schemas.microsoft.com/office/drawing/2014/main" id="{3F261C0A-CC35-C41A-523C-B30B83FE42FF}"/>
              </a:ext>
            </a:extLst>
          </p:cNvPr>
          <p:cNvSpPr/>
          <p:nvPr/>
        </p:nvSpPr>
        <p:spPr>
          <a:xfrm rot="655838">
            <a:off x="10256864" y="2602701"/>
            <a:ext cx="691248" cy="185885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D849FA-8799-360D-DB9E-63213EBC76BE}"/>
              </a:ext>
            </a:extLst>
          </p:cNvPr>
          <p:cNvSpPr/>
          <p:nvPr/>
        </p:nvSpPr>
        <p:spPr>
          <a:xfrm>
            <a:off x="9465321" y="2205657"/>
            <a:ext cx="435780" cy="666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88DB5FE7-2FC2-59BC-173E-ADAE64B5392F}"/>
              </a:ext>
            </a:extLst>
          </p:cNvPr>
          <p:cNvSpPr/>
          <p:nvPr/>
        </p:nvSpPr>
        <p:spPr>
          <a:xfrm rot="16200000">
            <a:off x="6508484" y="-1308627"/>
            <a:ext cx="830997" cy="9250842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5B3A73-DCC6-1883-0EBD-6003264A5358}"/>
              </a:ext>
            </a:extLst>
          </p:cNvPr>
          <p:cNvSpPr txBox="1"/>
          <p:nvPr/>
        </p:nvSpPr>
        <p:spPr>
          <a:xfrm>
            <a:off x="4822336" y="3429000"/>
            <a:ext cx="4203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BẬC CHUYỂN HÓA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4DBC1-57E9-1FC5-70EC-CB2FD9405DD3}"/>
              </a:ext>
            </a:extLst>
          </p:cNvPr>
          <p:cNvSpPr txBox="1"/>
          <p:nvPr/>
        </p:nvSpPr>
        <p:spPr>
          <a:xfrm>
            <a:off x="54427" y="4874612"/>
            <a:ext cx="12083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5FD66-2B95-A969-7DE1-D57762DE1115}"/>
              </a:ext>
            </a:extLst>
          </p:cNvPr>
          <p:cNvSpPr txBox="1"/>
          <p:nvPr/>
        </p:nvSpPr>
        <p:spPr>
          <a:xfrm>
            <a:off x="8329296" y="6230656"/>
            <a:ext cx="3629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56</a:t>
            </a:r>
            <a:endParaRPr lang="en-GB" sz="4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A2199-E352-370E-CA11-98F4716EB886}"/>
              </a:ext>
            </a:extLst>
          </p:cNvPr>
          <p:cNvSpPr txBox="1"/>
          <p:nvPr/>
        </p:nvSpPr>
        <p:spPr>
          <a:xfrm>
            <a:off x="1341496" y="4056554"/>
            <a:ext cx="6106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21EBF8A3-7BD3-0CF0-8524-625A31C62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932365">
            <a:off x="39627" y="4045529"/>
            <a:ext cx="1231126" cy="85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1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491" t="49420" r="63571" b="45169"/>
          <a:stretch/>
        </p:blipFill>
        <p:spPr>
          <a:xfrm>
            <a:off x="369301" y="848144"/>
            <a:ext cx="3462728" cy="112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605" t="49420" r="37871" b="44808"/>
          <a:stretch/>
        </p:blipFill>
        <p:spPr>
          <a:xfrm>
            <a:off x="4491598" y="878313"/>
            <a:ext cx="3402767" cy="1199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4147" t="49708" r="9566" b="45351"/>
          <a:stretch/>
        </p:blipFill>
        <p:spPr>
          <a:xfrm>
            <a:off x="8079237" y="945581"/>
            <a:ext cx="3802505" cy="1026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4147" t="54824" r="9566" b="40061"/>
          <a:stretch/>
        </p:blipFill>
        <p:spPr>
          <a:xfrm>
            <a:off x="8079237" y="1972407"/>
            <a:ext cx="3802505" cy="1063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7863" t="54661" r="37250" b="41050"/>
          <a:stretch/>
        </p:blipFill>
        <p:spPr>
          <a:xfrm>
            <a:off x="4294221" y="2032933"/>
            <a:ext cx="3600144" cy="891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2491" t="54589" r="63571" b="40240"/>
          <a:stretch/>
        </p:blipFill>
        <p:spPr>
          <a:xfrm>
            <a:off x="339321" y="1972407"/>
            <a:ext cx="3462728" cy="107429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722618" y="1306020"/>
            <a:ext cx="418147" cy="666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95012" y="1308648"/>
            <a:ext cx="580431" cy="666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931664" y="1209257"/>
            <a:ext cx="438702" cy="666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840468-5315-42FA-8E38-ED0A45F32DCE}"/>
              </a:ext>
            </a:extLst>
          </p:cNvPr>
          <p:cNvSpPr txBox="1"/>
          <p:nvPr/>
        </p:nvSpPr>
        <p:spPr>
          <a:xfrm>
            <a:off x="1764099" y="47316"/>
            <a:ext cx="3462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B71A6C8B-FEBB-5BEC-0171-E21CCFABC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932365">
            <a:off x="485929" y="36289"/>
            <a:ext cx="1231126" cy="85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95CCBC-C624-D2D2-B98E-6B7734F15C94}"/>
              </a:ext>
            </a:extLst>
          </p:cNvPr>
          <p:cNvSpPr txBox="1"/>
          <p:nvPr/>
        </p:nvSpPr>
        <p:spPr>
          <a:xfrm>
            <a:off x="173397" y="2999233"/>
            <a:ext cx="4248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Dấu</a:t>
            </a:r>
            <a:r>
              <a:rPr lang="en-US" sz="4000" dirty="0"/>
              <a:t> </a:t>
            </a:r>
            <a:r>
              <a:rPr lang="en-US" sz="4000" dirty="0" err="1"/>
              <a:t>thăng</a:t>
            </a:r>
            <a:r>
              <a:rPr lang="en-US" sz="4000" dirty="0"/>
              <a:t> (</a:t>
            </a:r>
            <a:r>
              <a:rPr lang="en-US" sz="4000" dirty="0" err="1"/>
              <a:t>tăng</a:t>
            </a:r>
            <a:r>
              <a:rPr lang="en-US" sz="4000" dirty="0"/>
              <a:t> ½ </a:t>
            </a:r>
            <a:r>
              <a:rPr lang="en-US" sz="4000" dirty="0" err="1"/>
              <a:t>cung</a:t>
            </a:r>
            <a:r>
              <a:rPr lang="en-US" sz="4000" dirty="0"/>
              <a:t>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F0905-669A-2DA4-C436-0CAD6E264EB1}"/>
              </a:ext>
            </a:extLst>
          </p:cNvPr>
          <p:cNvSpPr txBox="1"/>
          <p:nvPr/>
        </p:nvSpPr>
        <p:spPr>
          <a:xfrm>
            <a:off x="4437767" y="3018519"/>
            <a:ext cx="4553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 err="1"/>
              <a:t>Dấu</a:t>
            </a:r>
            <a:r>
              <a:rPr lang="en-US" sz="4000" dirty="0"/>
              <a:t> </a:t>
            </a:r>
            <a:r>
              <a:rPr lang="en-US" sz="4000" dirty="0" err="1"/>
              <a:t>giáng</a:t>
            </a:r>
            <a:r>
              <a:rPr lang="en-US" sz="4000" dirty="0"/>
              <a:t> (</a:t>
            </a:r>
            <a:r>
              <a:rPr lang="en-US" sz="4000" dirty="0" err="1"/>
              <a:t>giảm</a:t>
            </a:r>
            <a:r>
              <a:rPr lang="en-US" sz="4000" dirty="0"/>
              <a:t> ½ </a:t>
            </a:r>
            <a:r>
              <a:rPr lang="en-US" sz="4000" dirty="0" err="1"/>
              <a:t>cung</a:t>
            </a:r>
            <a:r>
              <a:rPr lang="en-US" sz="40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88E5E0-2BAA-C478-E6D8-0F9726D2EECD}"/>
              </a:ext>
            </a:extLst>
          </p:cNvPr>
          <p:cNvSpPr txBox="1"/>
          <p:nvPr/>
        </p:nvSpPr>
        <p:spPr>
          <a:xfrm>
            <a:off x="9618573" y="3022273"/>
            <a:ext cx="229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Dấu</a:t>
            </a:r>
            <a:r>
              <a:rPr lang="en-US" sz="4000" dirty="0"/>
              <a:t> </a:t>
            </a:r>
            <a:r>
              <a:rPr lang="en-US" sz="4000" dirty="0" err="1"/>
              <a:t>bình</a:t>
            </a:r>
            <a:r>
              <a:rPr lang="en-US" sz="4000" i="1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9BAFB7-7438-5708-BB40-A671E9FEC061}"/>
              </a:ext>
            </a:extLst>
          </p:cNvPr>
          <p:cNvSpPr txBox="1"/>
          <p:nvPr/>
        </p:nvSpPr>
        <p:spPr>
          <a:xfrm>
            <a:off x="0" y="4925467"/>
            <a:ext cx="12083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(SGK </a:t>
            </a:r>
            <a:r>
              <a:rPr lang="en-US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56) </a:t>
            </a:r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621CF6E4-378E-03BD-DF6D-1F7B753D2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1709619">
            <a:off x="-11755" y="4472477"/>
            <a:ext cx="762115" cy="52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6" grpId="1" animBg="1"/>
      <p:bldP spid="2" grpId="0"/>
      <p:bldP spid="5" grpId="0"/>
      <p:bldP spid="7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8726" y="496897"/>
            <a:ext cx="410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2683" y="1503893"/>
            <a:ext cx="1010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(#):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½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683" y="2138276"/>
            <a:ext cx="1007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(b):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½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0390" y="2695254"/>
            <a:ext cx="10941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  ):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409571" y="2885165"/>
            <a:ext cx="12294" cy="3396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08807" y="3224799"/>
            <a:ext cx="280324" cy="91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78650" y="3054982"/>
            <a:ext cx="12294" cy="3396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932365">
            <a:off x="437148" y="416749"/>
            <a:ext cx="1089230" cy="75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 flipH="1">
            <a:off x="3387781" y="3102581"/>
            <a:ext cx="1752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74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64917" r="49531" b="7532"/>
          <a:stretch/>
        </p:blipFill>
        <p:spPr bwMode="auto">
          <a:xfrm>
            <a:off x="109208" y="2074138"/>
            <a:ext cx="5997388" cy="51233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316677" y="5205382"/>
            <a:ext cx="1489166" cy="1123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49385" y="5375199"/>
            <a:ext cx="439785" cy="1123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11687" y="5179257"/>
            <a:ext cx="439785" cy="1123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54539" y="5153131"/>
            <a:ext cx="439785" cy="1123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26986" y="5146598"/>
            <a:ext cx="439785" cy="1123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8697" y="10278"/>
            <a:ext cx="428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9" t="64917" r="8147" b="7988"/>
          <a:stretch/>
        </p:blipFill>
        <p:spPr bwMode="auto">
          <a:xfrm>
            <a:off x="6168836" y="2074138"/>
            <a:ext cx="5930537" cy="50384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7"/>
          <p:cNvSpPr/>
          <p:nvPr/>
        </p:nvSpPr>
        <p:spPr>
          <a:xfrm>
            <a:off x="8289235" y="4512365"/>
            <a:ext cx="695314" cy="8628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793896" y="4512364"/>
            <a:ext cx="926656" cy="12939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C03B513-DB18-DDC7-3239-4B76E6E1C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932365">
            <a:off x="-271809" y="154016"/>
            <a:ext cx="1089230" cy="75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1FDAC3-AE0F-B599-6A54-A20FAE115DCE}"/>
              </a:ext>
            </a:extLst>
          </p:cNvPr>
          <p:cNvSpPr txBox="1"/>
          <p:nvPr/>
        </p:nvSpPr>
        <p:spPr>
          <a:xfrm>
            <a:off x="4326986" y="567095"/>
            <a:ext cx="8129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4366166" y="1205458"/>
            <a:ext cx="6451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58795" y="4512364"/>
            <a:ext cx="695314" cy="693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1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4" grpId="0"/>
      <p:bldP spid="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238563" y="263692"/>
            <a:ext cx="6451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1878177" y="2234724"/>
            <a:ext cx="1031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G  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#G 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63767" y="2370425"/>
            <a:ext cx="0" cy="695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4424" y="2370425"/>
            <a:ext cx="0" cy="695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420305" y="2370425"/>
            <a:ext cx="0" cy="69529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04692" y="2370425"/>
            <a:ext cx="0" cy="695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1630638" y="1851566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1630638" y="2618690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1878177" y="4768537"/>
            <a:ext cx="1031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G  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G 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063767" y="4904238"/>
            <a:ext cx="0" cy="695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54424" y="4904238"/>
            <a:ext cx="0" cy="695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20305" y="4904238"/>
            <a:ext cx="0" cy="69529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04692" y="4904238"/>
            <a:ext cx="0" cy="695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1630638" y="4416911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1630638" y="5152503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2281785" y="1451430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3089001" y="1446644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4242019" y="1582542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4956013" y="1530598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5838938" y="1574183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6586873" y="1570204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6" name="Oval 25"/>
          <p:cNvSpPr/>
          <p:nvPr/>
        </p:nvSpPr>
        <p:spPr>
          <a:xfrm>
            <a:off x="4011830" y="1446644"/>
            <a:ext cx="1711496" cy="20030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590684" y="4416911"/>
            <a:ext cx="1107762" cy="14381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2360783" y="3815643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3167999" y="3810857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4082481" y="3946755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4875987" y="3894811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5917936" y="3938396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5336ED-8275-8DD8-1312-BC7E4271954B}"/>
              </a:ext>
            </a:extLst>
          </p:cNvPr>
          <p:cNvSpPr txBox="1"/>
          <p:nvPr/>
        </p:nvSpPr>
        <p:spPr>
          <a:xfrm>
            <a:off x="6665871" y="3934417"/>
            <a:ext cx="8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8420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4AA6C2-50F6-6D7C-F227-008E50EDD4A6}"/>
              </a:ext>
            </a:extLst>
          </p:cNvPr>
          <p:cNvSpPr txBox="1"/>
          <p:nvPr/>
        </p:nvSpPr>
        <p:spPr>
          <a:xfrm>
            <a:off x="627070" y="429215"/>
            <a:ext cx="9785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340A1-FFA4-C608-492B-A12D22565D0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81739" r="49531" b="12524"/>
          <a:stretch/>
        </p:blipFill>
        <p:spPr bwMode="auto">
          <a:xfrm>
            <a:off x="616526" y="1447249"/>
            <a:ext cx="11291456" cy="196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1F35C4-1BD7-E599-D483-E9BF5F7CB2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9" t="76823" r="8147" b="17440"/>
          <a:stretch/>
        </p:blipFill>
        <p:spPr bwMode="auto">
          <a:xfrm>
            <a:off x="331717" y="3851838"/>
            <a:ext cx="11576265" cy="2147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2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0906" y="66880"/>
            <a:ext cx="4264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8373" y="727175"/>
            <a:ext cx="6052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luôn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chiếu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0051" y="1797965"/>
            <a:ext cx="382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0051" y="1325914"/>
            <a:ext cx="382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932365">
            <a:off x="217403" y="141690"/>
            <a:ext cx="828152" cy="57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B6F7C98-CC9B-36E3-BB23-BE144E0E0FCC}"/>
              </a:ext>
            </a:extLst>
          </p:cNvPr>
          <p:cNvSpPr>
            <a:spLocks/>
          </p:cNvSpPr>
          <p:nvPr/>
        </p:nvSpPr>
        <p:spPr bwMode="auto">
          <a:xfrm>
            <a:off x="3377649" y="3124716"/>
            <a:ext cx="5582478" cy="63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6972AB1-C5F0-85C1-ED67-42567BC9FA53}"/>
              </a:ext>
            </a:extLst>
          </p:cNvPr>
          <p:cNvSpPr>
            <a:spLocks/>
          </p:cNvSpPr>
          <p:nvPr/>
        </p:nvSpPr>
        <p:spPr bwMode="auto">
          <a:xfrm>
            <a:off x="747092" y="3763618"/>
            <a:ext cx="10457622" cy="155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l">
              <a:buFontTx/>
              <a:buChar char="-"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5</a:t>
            </a:r>
            <a:endParaRPr lang="en-US" altLang="en-US" sz="40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571500" indent="-571500" algn="l">
              <a:buFontTx/>
              <a:buChar char="-"/>
            </a:pP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tạo</a:t>
            </a:r>
            <a:endParaRPr lang="en-US" altLang="en-US" sz="40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56" t="21766" r="8057" b="73332"/>
          <a:stretch/>
        </p:blipFill>
        <p:spPr>
          <a:xfrm>
            <a:off x="1559857" y="717542"/>
            <a:ext cx="10529048" cy="566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17" t="35877" r="8320" b="59536"/>
          <a:stretch/>
        </p:blipFill>
        <p:spPr>
          <a:xfrm>
            <a:off x="418010" y="2320081"/>
            <a:ext cx="11670895" cy="52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217" t="29003" r="8320" b="66410"/>
          <a:stretch/>
        </p:blipFill>
        <p:spPr>
          <a:xfrm>
            <a:off x="418010" y="1531582"/>
            <a:ext cx="11670895" cy="554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735" t="43762" r="8802" b="51651"/>
          <a:stretch/>
        </p:blipFill>
        <p:spPr>
          <a:xfrm>
            <a:off x="261127" y="3498840"/>
            <a:ext cx="11827778" cy="503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827" t="51389" r="8710" b="44024"/>
          <a:stretch/>
        </p:blipFill>
        <p:spPr>
          <a:xfrm>
            <a:off x="261126" y="4492220"/>
            <a:ext cx="11827779" cy="61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461" t="59393" r="9077" b="35357"/>
          <a:stretch/>
        </p:blipFill>
        <p:spPr>
          <a:xfrm>
            <a:off x="261126" y="5822116"/>
            <a:ext cx="11730577" cy="4679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34195" y="1106423"/>
            <a:ext cx="965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vòng</a:t>
            </a:r>
            <a:r>
              <a:rPr lang="en-US" sz="2800" dirty="0"/>
              <a:t>  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xoe</a:t>
            </a:r>
            <a:r>
              <a:rPr lang="en-US" sz="2800" dirty="0"/>
              <a:t>, </a:t>
            </a:r>
            <a:r>
              <a:rPr lang="en-US" sz="2800" dirty="0" err="1"/>
              <a:t>xoay</a:t>
            </a:r>
            <a:r>
              <a:rPr lang="en-US" sz="2800" dirty="0"/>
              <a:t> 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bầu</a:t>
            </a:r>
            <a:r>
              <a:rPr lang="en-US" sz="2800" dirty="0"/>
              <a:t>  </a:t>
            </a:r>
            <a:r>
              <a:rPr lang="en-US" sz="2800" dirty="0" err="1"/>
              <a:t>trời</a:t>
            </a:r>
            <a:r>
              <a:rPr lang="en-US" sz="2800" dirty="0"/>
              <a:t>, </a:t>
            </a:r>
            <a:r>
              <a:rPr lang="en-US" sz="2800" dirty="0" err="1"/>
              <a:t>hoạ</a:t>
            </a:r>
            <a:r>
              <a:rPr lang="en-US" sz="2800" dirty="0"/>
              <a:t>   </a:t>
            </a:r>
            <a:r>
              <a:rPr lang="en-US" sz="2800" dirty="0" err="1"/>
              <a:t>sĩ</a:t>
            </a:r>
            <a:r>
              <a:rPr lang="en-US" sz="2800" dirty="0"/>
              <a:t>   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xíu</a:t>
            </a:r>
            <a:r>
              <a:rPr lang="en-US" sz="2800" dirty="0"/>
              <a:t> 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9283" y="1869484"/>
            <a:ext cx="1960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mặt</a:t>
            </a:r>
            <a:r>
              <a:rPr lang="en-US" sz="2800" dirty="0"/>
              <a:t>     </a:t>
            </a:r>
            <a:r>
              <a:rPr lang="en-US" sz="2800" dirty="0" err="1"/>
              <a:t>trời</a:t>
            </a:r>
            <a:r>
              <a:rPr lang="en-US" sz="2800" dirty="0"/>
              <a:t>.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7752" y="2725236"/>
            <a:ext cx="603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bạn</a:t>
            </a:r>
            <a:r>
              <a:rPr lang="en-US" sz="2800" dirty="0"/>
              <a:t>   </a:t>
            </a:r>
            <a:r>
              <a:rPr lang="en-US" sz="2800" dirty="0" err="1"/>
              <a:t>bè</a:t>
            </a:r>
            <a:r>
              <a:rPr lang="en-US" sz="2800" dirty="0"/>
              <a:t>    </a:t>
            </a:r>
            <a:r>
              <a:rPr lang="en-US" sz="2800" dirty="0" err="1"/>
              <a:t>năm</a:t>
            </a:r>
            <a:r>
              <a:rPr lang="en-US" sz="2800" dirty="0"/>
              <a:t>   </a:t>
            </a:r>
            <a:r>
              <a:rPr lang="en-US" sz="2800" dirty="0" err="1"/>
              <a:t>châu</a:t>
            </a:r>
            <a:r>
              <a:rPr lang="en-US" sz="2800" dirty="0"/>
              <a:t>  </a:t>
            </a:r>
            <a:r>
              <a:rPr lang="en-US" sz="2800" dirty="0" err="1"/>
              <a:t>cùng</a:t>
            </a:r>
            <a:r>
              <a:rPr lang="en-US" sz="2800" dirty="0"/>
              <a:t>       ca      </a:t>
            </a:r>
            <a:r>
              <a:rPr lang="en-US" sz="2800" dirty="0" err="1"/>
              <a:t>hát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78707" y="3788614"/>
            <a:ext cx="1121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sáng</a:t>
            </a:r>
            <a:r>
              <a:rPr lang="en-US" sz="2800" dirty="0"/>
              <a:t>         </a:t>
            </a:r>
            <a:r>
              <a:rPr lang="en-US" sz="2800" dirty="0" err="1"/>
              <a:t>tươi</a:t>
            </a:r>
            <a:r>
              <a:rPr lang="en-US" sz="2800" dirty="0"/>
              <a:t>.                </a:t>
            </a:r>
            <a:r>
              <a:rPr lang="en-US" sz="2800" dirty="0" err="1"/>
              <a:t>Bầu</a:t>
            </a:r>
            <a:r>
              <a:rPr lang="en-US" sz="2800" dirty="0"/>
              <a:t>           </a:t>
            </a:r>
            <a:r>
              <a:rPr lang="en-US" sz="2800" dirty="0" err="1"/>
              <a:t>trời</a:t>
            </a:r>
            <a:r>
              <a:rPr lang="en-US" sz="2800" dirty="0"/>
              <a:t>            </a:t>
            </a:r>
            <a:r>
              <a:rPr lang="en-US" sz="2800" dirty="0" err="1"/>
              <a:t>xanh</a:t>
            </a:r>
            <a:r>
              <a:rPr lang="en-US" sz="2800" dirty="0"/>
              <a:t>               </a:t>
            </a:r>
            <a:r>
              <a:rPr lang="en-US" sz="2800" dirty="0" err="1"/>
              <a:t>mãi</a:t>
            </a:r>
            <a:r>
              <a:rPr lang="en-US" sz="2800" dirty="0"/>
              <a:t>           </a:t>
            </a:r>
            <a:r>
              <a:rPr lang="en-US" sz="2800" dirty="0" err="1"/>
              <a:t>mãi</a:t>
            </a:r>
            <a:r>
              <a:rPr lang="en-US" sz="28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8545" y="4904755"/>
            <a:ext cx="191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ngát</a:t>
            </a:r>
            <a:r>
              <a:rPr lang="en-US" sz="2800" dirty="0"/>
              <a:t>   </a:t>
            </a:r>
            <a:r>
              <a:rPr lang="en-US" sz="2800" dirty="0" err="1"/>
              <a:t>xanh</a:t>
            </a:r>
            <a:r>
              <a:rPr lang="en-US" sz="2800" dirty="0"/>
              <a:t>.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0517" y="6194025"/>
            <a:ext cx="574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dấu</a:t>
            </a:r>
            <a:r>
              <a:rPr lang="en-US" sz="2800" dirty="0"/>
              <a:t>    </a:t>
            </a:r>
            <a:r>
              <a:rPr lang="en-US" sz="2800" dirty="0" err="1"/>
              <a:t>thật</a:t>
            </a:r>
            <a:r>
              <a:rPr lang="en-US" sz="2800" dirty="0"/>
              <a:t>   </a:t>
            </a:r>
            <a:r>
              <a:rPr lang="en-US" sz="2800" dirty="0" err="1"/>
              <a:t>êm</a:t>
            </a:r>
            <a:r>
              <a:rPr lang="en-US" sz="2800" dirty="0"/>
              <a:t>        </a:t>
            </a:r>
            <a:r>
              <a:rPr lang="en-US" sz="2800" dirty="0" err="1"/>
              <a:t>ấm</a:t>
            </a:r>
            <a:r>
              <a:rPr lang="en-US" sz="2800" dirty="0"/>
              <a:t>.     </a:t>
            </a:r>
            <a:r>
              <a:rPr lang="en-US" sz="2800" dirty="0" err="1"/>
              <a:t>Mặt</a:t>
            </a:r>
            <a:r>
              <a:rPr lang="en-US" sz="2800" dirty="0"/>
              <a:t>  </a:t>
            </a:r>
            <a:r>
              <a:rPr lang="en-US" sz="2800" dirty="0" err="1"/>
              <a:t>trời</a:t>
            </a:r>
            <a:r>
              <a:rPr lang="en-US" sz="2800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1023" y="2684337"/>
            <a:ext cx="52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Mặt</a:t>
            </a:r>
            <a:r>
              <a:rPr lang="en-US" sz="2800" dirty="0"/>
              <a:t>   </a:t>
            </a:r>
            <a:r>
              <a:rPr lang="en-US" sz="2800" dirty="0" err="1"/>
              <a:t>trời</a:t>
            </a:r>
            <a:r>
              <a:rPr lang="en-US" sz="2800" dirty="0"/>
              <a:t>           </a:t>
            </a:r>
            <a:r>
              <a:rPr lang="en-US" sz="2800" dirty="0" err="1"/>
              <a:t>lên</a:t>
            </a:r>
            <a:r>
              <a:rPr lang="en-US" sz="2800" dirty="0"/>
              <a:t>  </a:t>
            </a:r>
            <a:r>
              <a:rPr lang="en-US" sz="2800" dirty="0" err="1"/>
              <a:t>mãi</a:t>
            </a:r>
            <a:r>
              <a:rPr lang="en-US" sz="2800" dirty="0"/>
              <a:t>    </a:t>
            </a:r>
            <a:r>
              <a:rPr lang="en-US" sz="2800" dirty="0" err="1"/>
              <a:t>mãi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100056" y="90344"/>
            <a:ext cx="6052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luôn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chiếu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1852" y="1907660"/>
            <a:ext cx="817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Dạt</a:t>
            </a:r>
            <a:r>
              <a:rPr lang="en-US" sz="2800" dirty="0"/>
              <a:t>     </a:t>
            </a:r>
            <a:r>
              <a:rPr lang="en-US" sz="2800" dirty="0" err="1"/>
              <a:t>dào</a:t>
            </a:r>
            <a:r>
              <a:rPr lang="en-US" sz="2800" dirty="0"/>
              <a:t>    </a:t>
            </a:r>
            <a:r>
              <a:rPr lang="en-US" sz="2800" dirty="0" err="1"/>
              <a:t>niềm</a:t>
            </a:r>
            <a:r>
              <a:rPr lang="en-US" sz="2800" dirty="0"/>
              <a:t>     </a:t>
            </a:r>
            <a:r>
              <a:rPr lang="en-US" sz="2800" dirty="0" err="1"/>
              <a:t>vui</a:t>
            </a:r>
            <a:r>
              <a:rPr lang="en-US" sz="2800" dirty="0"/>
              <a:t>,      </a:t>
            </a:r>
            <a:r>
              <a:rPr lang="en-US" sz="2800" dirty="0" err="1"/>
              <a:t>khoái</a:t>
            </a:r>
            <a:r>
              <a:rPr lang="en-US" sz="2800" dirty="0"/>
              <a:t>     </a:t>
            </a:r>
            <a:r>
              <a:rPr lang="en-US" sz="2800" dirty="0" err="1"/>
              <a:t>chí</a:t>
            </a:r>
            <a:r>
              <a:rPr lang="en-US" sz="2800" dirty="0"/>
              <a:t>    </a:t>
            </a:r>
            <a:r>
              <a:rPr lang="en-US" sz="2800" dirty="0" err="1"/>
              <a:t>tuyệt</a:t>
            </a:r>
            <a:r>
              <a:rPr lang="en-US" sz="2800" dirty="0"/>
              <a:t>      </a:t>
            </a:r>
            <a:r>
              <a:rPr lang="en-US" sz="2800" dirty="0" err="1"/>
              <a:t>vời</a:t>
            </a:r>
            <a:r>
              <a:rPr lang="en-US" sz="2800" dirty="0"/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33421" y="4967013"/>
            <a:ext cx="908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</a:t>
            </a:r>
            <a:r>
              <a:rPr lang="en-US" sz="2800" dirty="0"/>
              <a:t>      </a:t>
            </a:r>
            <a:r>
              <a:rPr lang="en-US" sz="2800" dirty="0" err="1"/>
              <a:t>trẻ</a:t>
            </a:r>
            <a:r>
              <a:rPr lang="en-US" sz="2800" dirty="0"/>
              <a:t>      </a:t>
            </a:r>
            <a:r>
              <a:rPr lang="en-US" sz="2800" dirty="0" err="1"/>
              <a:t>em</a:t>
            </a:r>
            <a:r>
              <a:rPr lang="en-US" sz="2800" dirty="0"/>
              <a:t>    </a:t>
            </a:r>
            <a:r>
              <a:rPr lang="en-US" sz="2800" dirty="0" err="1"/>
              <a:t>vui</a:t>
            </a:r>
            <a:r>
              <a:rPr lang="en-US" sz="2800" dirty="0"/>
              <a:t>      </a:t>
            </a:r>
            <a:r>
              <a:rPr lang="en-US" sz="2800" dirty="0" err="1"/>
              <a:t>sống</a:t>
            </a:r>
            <a:r>
              <a:rPr lang="en-US" sz="2800" dirty="0"/>
              <a:t>    </a:t>
            </a:r>
            <a:r>
              <a:rPr lang="en-US" sz="2800" dirty="0" err="1"/>
              <a:t>giữa</a:t>
            </a:r>
            <a:r>
              <a:rPr lang="en-US" sz="2800" dirty="0"/>
              <a:t>        </a:t>
            </a:r>
            <a:r>
              <a:rPr lang="en-US" sz="2800" dirty="0" err="1"/>
              <a:t>mẹ</a:t>
            </a:r>
            <a:r>
              <a:rPr lang="en-US" sz="2800" dirty="0"/>
              <a:t>       </a:t>
            </a:r>
            <a:r>
              <a:rPr lang="en-US" sz="2800" dirty="0" err="1"/>
              <a:t>hiền</a:t>
            </a:r>
            <a:r>
              <a:rPr lang="en-US" sz="2800" dirty="0"/>
              <a:t>       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28863" y="260181"/>
            <a:ext cx="382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33421" y="5361154"/>
            <a:ext cx="908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</a:t>
            </a:r>
            <a:r>
              <a:rPr lang="en-US" sz="2800" dirty="0"/>
              <a:t>      </a:t>
            </a:r>
            <a:r>
              <a:rPr lang="en-US" sz="2800" dirty="0" err="1"/>
              <a:t>trẻ</a:t>
            </a:r>
            <a:r>
              <a:rPr lang="en-US" sz="2800" dirty="0"/>
              <a:t>      </a:t>
            </a:r>
            <a:r>
              <a:rPr lang="en-US" sz="2800" dirty="0" err="1"/>
              <a:t>em</a:t>
            </a:r>
            <a:r>
              <a:rPr lang="en-US" sz="2800" dirty="0"/>
              <a:t>    </a:t>
            </a:r>
            <a:r>
              <a:rPr lang="en-US" sz="2800" dirty="0" err="1"/>
              <a:t>trên</a:t>
            </a:r>
            <a:r>
              <a:rPr lang="en-US" sz="2800" dirty="0"/>
              <a:t>   </a:t>
            </a:r>
            <a:r>
              <a:rPr lang="en-US" sz="2800" dirty="0" err="1"/>
              <a:t>thế</a:t>
            </a:r>
            <a:r>
              <a:rPr lang="en-US" sz="2800" dirty="0"/>
              <a:t>       </a:t>
            </a:r>
            <a:r>
              <a:rPr lang="en-US" sz="2800" dirty="0" err="1"/>
              <a:t>giới</a:t>
            </a:r>
            <a:r>
              <a:rPr lang="en-US" sz="2800" dirty="0"/>
              <a:t>        </a:t>
            </a:r>
            <a:r>
              <a:rPr lang="en-US" sz="2800" dirty="0" err="1"/>
              <a:t>nguyện</a:t>
            </a:r>
            <a:r>
              <a:rPr lang="en-US" sz="2800" dirty="0"/>
              <a:t>  </a:t>
            </a:r>
            <a:r>
              <a:rPr lang="en-US" sz="2800" dirty="0" err="1"/>
              <a:t>cùng</a:t>
            </a:r>
            <a:r>
              <a:rPr lang="en-US" sz="2800" dirty="0"/>
              <a:t>   </a:t>
            </a:r>
            <a:r>
              <a:rPr lang="en-US" sz="2800" dirty="0" err="1"/>
              <a:t>nhau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6640918" y="6290075"/>
            <a:ext cx="574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</a:t>
            </a:r>
            <a:r>
              <a:rPr lang="en-US" sz="2800" dirty="0" err="1"/>
              <a:t>tiến</a:t>
            </a:r>
            <a:r>
              <a:rPr lang="en-US" sz="2800" dirty="0"/>
              <a:t>     </a:t>
            </a:r>
            <a:r>
              <a:rPr lang="en-US" sz="2800" dirty="0" err="1"/>
              <a:t>đến</a:t>
            </a:r>
            <a:r>
              <a:rPr lang="en-US" sz="2800" dirty="0"/>
              <a:t>     </a:t>
            </a:r>
            <a:r>
              <a:rPr lang="en-US" sz="2800" dirty="0" err="1"/>
              <a:t>chân</a:t>
            </a:r>
            <a:r>
              <a:rPr lang="en-US" sz="2800" dirty="0"/>
              <a:t>      </a:t>
            </a:r>
            <a:r>
              <a:rPr lang="en-US" sz="2800" dirty="0" err="1"/>
              <a:t>trời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7084399" y="3015639"/>
            <a:ext cx="525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Mặt</a:t>
            </a:r>
            <a:r>
              <a:rPr lang="en-US" sz="2800" dirty="0"/>
              <a:t>   </a:t>
            </a:r>
            <a:r>
              <a:rPr lang="en-US" sz="2800" dirty="0" err="1"/>
              <a:t>trời</a:t>
            </a:r>
            <a:r>
              <a:rPr lang="en-US" sz="2800" dirty="0"/>
              <a:t> )       </a:t>
            </a:r>
            <a:r>
              <a:rPr lang="en-US" sz="2800" dirty="0" err="1"/>
              <a:t>lên</a:t>
            </a:r>
            <a:r>
              <a:rPr lang="en-US" sz="2800" dirty="0"/>
              <a:t>  </a:t>
            </a:r>
            <a:r>
              <a:rPr lang="en-US" sz="2800" dirty="0" err="1"/>
              <a:t>mãi</a:t>
            </a:r>
            <a:r>
              <a:rPr lang="en-US" sz="2800" dirty="0"/>
              <a:t>    </a:t>
            </a:r>
            <a:r>
              <a:rPr lang="en-US" sz="2800" dirty="0" err="1"/>
              <a:t>mãi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791961" y="4119916"/>
            <a:ext cx="1121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sáng</a:t>
            </a:r>
            <a:r>
              <a:rPr lang="en-US" sz="2800" dirty="0"/>
              <a:t>         </a:t>
            </a:r>
            <a:r>
              <a:rPr lang="en-US" sz="2800" dirty="0" err="1"/>
              <a:t>tươi</a:t>
            </a:r>
            <a:r>
              <a:rPr lang="en-US" sz="2800" dirty="0"/>
              <a:t>.                </a:t>
            </a:r>
            <a:r>
              <a:rPr lang="en-US" sz="2800" dirty="0" err="1"/>
              <a:t>Bầu</a:t>
            </a:r>
            <a:r>
              <a:rPr lang="en-US" sz="2800" dirty="0"/>
              <a:t>           </a:t>
            </a:r>
            <a:r>
              <a:rPr lang="en-US" sz="2800" dirty="0" err="1"/>
              <a:t>trời</a:t>
            </a:r>
            <a:r>
              <a:rPr lang="en-US" sz="2800" dirty="0"/>
              <a:t>            </a:t>
            </a:r>
            <a:r>
              <a:rPr lang="en-US" sz="2800" dirty="0" err="1"/>
              <a:t>xanh</a:t>
            </a:r>
            <a:r>
              <a:rPr lang="en-US" sz="2800" dirty="0"/>
              <a:t>               </a:t>
            </a:r>
            <a:r>
              <a:rPr lang="en-US" sz="2800" dirty="0" err="1"/>
              <a:t>mãi</a:t>
            </a:r>
            <a:r>
              <a:rPr lang="en-US" sz="2800" dirty="0"/>
              <a:t>           </a:t>
            </a:r>
            <a:r>
              <a:rPr lang="en-US" sz="2800" dirty="0" err="1"/>
              <a:t>mãi</a:t>
            </a:r>
            <a:r>
              <a:rPr lang="en-US" sz="2800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1799" y="5255935"/>
            <a:ext cx="191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ngát</a:t>
            </a:r>
            <a:r>
              <a:rPr lang="en-US" sz="2800" dirty="0"/>
              <a:t>   </a:t>
            </a:r>
            <a:r>
              <a:rPr lang="en-US" sz="2800" dirty="0" err="1"/>
              <a:t>xanh</a:t>
            </a:r>
            <a:r>
              <a:rPr lang="en-US" sz="2800" dirty="0"/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37138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5464</TotalTime>
  <Words>494</Words>
  <Application>Microsoft Office PowerPoint</Application>
  <PresentationFormat>Widescreen</PresentationFormat>
  <Paragraphs>104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129</cp:revision>
  <dcterms:created xsi:type="dcterms:W3CDTF">2022-03-29T08:07:22Z</dcterms:created>
  <dcterms:modified xsi:type="dcterms:W3CDTF">2026-04-06T16:05:02Z</dcterms:modified>
</cp:coreProperties>
</file>