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83" r:id="rId4"/>
    <p:sldId id="269" r:id="rId5"/>
    <p:sldId id="281" r:id="rId6"/>
    <p:sldId id="282" r:id="rId7"/>
    <p:sldId id="271" r:id="rId8"/>
    <p:sldId id="274" r:id="rId9"/>
    <p:sldId id="259" r:id="rId10"/>
    <p:sldId id="257" r:id="rId11"/>
    <p:sldId id="280" r:id="rId12"/>
    <p:sldId id="279" r:id="rId13"/>
    <p:sldId id="277" r:id="rId14"/>
    <p:sldId id="278" r:id="rId15"/>
    <p:sldId id="27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D5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4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BB5E-E2A1-40E6-9770-44394138977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82CA-9A16-4E24-8845-F56FB5A1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94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BB5E-E2A1-40E6-9770-44394138977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82CA-9A16-4E24-8845-F56FB5A1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08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BB5E-E2A1-40E6-9770-44394138977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82CA-9A16-4E24-8845-F56FB5A1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69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BB5E-E2A1-40E6-9770-44394138977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82CA-9A16-4E24-8845-F56FB5A1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563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BB5E-E2A1-40E6-9770-44394138977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82CA-9A16-4E24-8845-F56FB5A1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851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BB5E-E2A1-40E6-9770-44394138977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82CA-9A16-4E24-8845-F56FB5A1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65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BB5E-E2A1-40E6-9770-44394138977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82CA-9A16-4E24-8845-F56FB5A1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616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BB5E-E2A1-40E6-9770-44394138977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82CA-9A16-4E24-8845-F56FB5A1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551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BB5E-E2A1-40E6-9770-44394138977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82CA-9A16-4E24-8845-F56FB5A1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86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BB5E-E2A1-40E6-9770-44394138977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82CA-9A16-4E24-8845-F56FB5A1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701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BB5E-E2A1-40E6-9770-44394138977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82CA-9A16-4E24-8845-F56FB5A1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14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1BB5E-E2A1-40E6-9770-44394138977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682CA-9A16-4E24-8845-F56FB5A1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7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2837793" y="229394"/>
            <a:ext cx="8050696" cy="5349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i="1" kern="1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kern="1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3600" b="1" i="1" kern="1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i="1" kern="1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5545394" y="5683152"/>
            <a:ext cx="495545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SGK </a:t>
            </a:r>
            <a:r>
              <a:rPr lang="en-US" alt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Âm</a:t>
            </a:r>
            <a:r>
              <a:rPr lang="en-US" alt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nhạc</a:t>
            </a:r>
            <a:r>
              <a:rPr lang="en-US" alt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7 </a:t>
            </a:r>
            <a:r>
              <a:rPr lang="en-US" alt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trang</a:t>
            </a:r>
            <a:r>
              <a:rPr lang="en-US" alt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58</a:t>
            </a:r>
            <a:endParaRPr lang="en-US" alt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989438" y="1248590"/>
            <a:ext cx="2625212" cy="1232463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893566" y="1366573"/>
            <a:ext cx="2625212" cy="123246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3"/>
          <p:cNvSpPr>
            <a:spLocks/>
          </p:cNvSpPr>
          <p:nvPr/>
        </p:nvSpPr>
        <p:spPr bwMode="auto">
          <a:xfrm>
            <a:off x="4165965" y="1519024"/>
            <a:ext cx="1998862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TIẾT 29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11511" y="2776630"/>
            <a:ext cx="11484077" cy="1914997"/>
          </a:xfrm>
          <a:prstGeom prst="roundRect">
            <a:avLst/>
          </a:prstGeom>
          <a:solidFill>
            <a:srgbClr val="5BD5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13299" y="3211905"/>
            <a:ext cx="11484077" cy="1914997"/>
          </a:xfrm>
          <a:prstGeom prst="roundRect">
            <a:avLst/>
          </a:prstGeom>
          <a:solidFill>
            <a:srgbClr val="5BD5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3"/>
          <p:cNvSpPr>
            <a:spLocks/>
          </p:cNvSpPr>
          <p:nvPr/>
        </p:nvSpPr>
        <p:spPr bwMode="auto">
          <a:xfrm>
            <a:off x="1961536" y="3152054"/>
            <a:ext cx="7167716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- ĐỌC NHẠC: 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BÀI ĐỌC NHẠC SỐ 5</a:t>
            </a:r>
          </a:p>
        </p:txBody>
      </p:sp>
      <p:sp>
        <p:nvSpPr>
          <p:cNvPr id="8" name="Rectangle 13"/>
          <p:cNvSpPr>
            <a:spLocks/>
          </p:cNvSpPr>
          <p:nvPr/>
        </p:nvSpPr>
        <p:spPr bwMode="auto">
          <a:xfrm>
            <a:off x="240888" y="3997290"/>
            <a:ext cx="1205434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</a:pP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- </a:t>
            </a:r>
            <a:r>
              <a:rPr lang="en-US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ÔN TẬP 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BÀI HÁT: 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ĐỜI CHO EM NHỮNG NỐT NHẠC VUI</a:t>
            </a:r>
          </a:p>
        </p:txBody>
      </p:sp>
    </p:spTree>
    <p:extLst>
      <p:ext uri="{BB962C8B-B14F-4D97-AF65-F5344CB8AC3E}">
        <p14:creationId xmlns:p14="http://schemas.microsoft.com/office/powerpoint/2010/main" val="269692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5460"/>
            <a:ext cx="11835531" cy="150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"/>
          <p:cNvSpPr>
            <a:spLocks/>
          </p:cNvSpPr>
          <p:nvPr/>
        </p:nvSpPr>
        <p:spPr bwMode="auto">
          <a:xfrm>
            <a:off x="642392" y="433373"/>
            <a:ext cx="10520083" cy="59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gam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Đô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trưởng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kí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bàn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tay</a:t>
            </a:r>
            <a:endParaRPr lang="en-US" altLang="en-US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1" descr="Image result for reading music with hand sig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0" r="26915" b="50172"/>
          <a:stretch>
            <a:fillRect/>
          </a:stretch>
        </p:blipFill>
        <p:spPr bwMode="auto">
          <a:xfrm>
            <a:off x="3556499" y="3001666"/>
            <a:ext cx="1288324" cy="1467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 descr="Image result for reading music with hand sig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5" r="50560" b="46021"/>
          <a:stretch>
            <a:fillRect/>
          </a:stretch>
        </p:blipFill>
        <p:spPr bwMode="auto">
          <a:xfrm>
            <a:off x="2389529" y="3054052"/>
            <a:ext cx="1065114" cy="146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 descr="Image result for reading music with hand sig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8" b="44827"/>
          <a:stretch>
            <a:fillRect/>
          </a:stretch>
        </p:blipFill>
        <p:spPr bwMode="auto">
          <a:xfrm>
            <a:off x="4837875" y="2974132"/>
            <a:ext cx="1310910" cy="154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 descr="Image result for reading music with hand sig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4" r="73215" b="3448"/>
          <a:stretch>
            <a:fillRect/>
          </a:stretch>
        </p:blipFill>
        <p:spPr bwMode="auto">
          <a:xfrm>
            <a:off x="6206809" y="3026356"/>
            <a:ext cx="1228978" cy="146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 descr="Image result for reading music with hand sig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51724" r="51785"/>
          <a:stretch>
            <a:fillRect/>
          </a:stretch>
        </p:blipFill>
        <p:spPr bwMode="auto">
          <a:xfrm>
            <a:off x="7581475" y="3001666"/>
            <a:ext cx="1065114" cy="157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 descr="Image result for reading music with hand sig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8" t="51724" r="25714"/>
          <a:stretch>
            <a:fillRect/>
          </a:stretch>
        </p:blipFill>
        <p:spPr bwMode="auto">
          <a:xfrm>
            <a:off x="9004656" y="3088793"/>
            <a:ext cx="1065114" cy="157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 descr="Image result for reading music with hand sig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8" t="51724" b="3448"/>
          <a:stretch>
            <a:fillRect/>
          </a:stretch>
        </p:blipFill>
        <p:spPr bwMode="auto">
          <a:xfrm>
            <a:off x="10361146" y="3054052"/>
            <a:ext cx="1310910" cy="146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 descr="Image result for reading music with hand sig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8" t="51724" b="3448"/>
          <a:stretch>
            <a:fillRect/>
          </a:stretch>
        </p:blipFill>
        <p:spPr bwMode="auto">
          <a:xfrm>
            <a:off x="812899" y="3004491"/>
            <a:ext cx="1310910" cy="146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876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 rot="20690459">
            <a:off x="9600129" y="3093570"/>
            <a:ext cx="268987" cy="1421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9845240" y="2415791"/>
            <a:ext cx="10442" cy="7742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440512" y="2527167"/>
            <a:ext cx="179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Oval 7"/>
          <p:cNvSpPr/>
          <p:nvPr/>
        </p:nvSpPr>
        <p:spPr>
          <a:xfrm rot="20690459">
            <a:off x="5042048" y="307776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275974" y="2402734"/>
            <a:ext cx="352764" cy="586193"/>
          </a:xfrm>
          <a:custGeom>
            <a:avLst/>
            <a:gdLst>
              <a:gd name="connsiteX0" fmla="*/ 0 w 240215"/>
              <a:gd name="connsiteY0" fmla="*/ 0 h 430306"/>
              <a:gd name="connsiteX1" fmla="*/ 107576 w 240215"/>
              <a:gd name="connsiteY1" fmla="*/ 188259 h 430306"/>
              <a:gd name="connsiteX2" fmla="*/ 134470 w 240215"/>
              <a:gd name="connsiteY2" fmla="*/ 228600 h 430306"/>
              <a:gd name="connsiteX3" fmla="*/ 174811 w 240215"/>
              <a:gd name="connsiteY3" fmla="*/ 255494 h 430306"/>
              <a:gd name="connsiteX4" fmla="*/ 201705 w 240215"/>
              <a:gd name="connsiteY4" fmla="*/ 295835 h 430306"/>
              <a:gd name="connsiteX5" fmla="*/ 215152 w 240215"/>
              <a:gd name="connsiteY5" fmla="*/ 389965 h 430306"/>
              <a:gd name="connsiteX6" fmla="*/ 134470 w 240215"/>
              <a:gd name="connsiteY6" fmla="*/ 416859 h 430306"/>
              <a:gd name="connsiteX7" fmla="*/ 94129 w 240215"/>
              <a:gd name="connsiteY7" fmla="*/ 430306 h 43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215" h="430306">
                <a:moveTo>
                  <a:pt x="0" y="0"/>
                </a:moveTo>
                <a:cubicBezTo>
                  <a:pt x="35859" y="62753"/>
                  <a:pt x="70931" y="125962"/>
                  <a:pt x="107576" y="188259"/>
                </a:cubicBezTo>
                <a:cubicBezTo>
                  <a:pt x="115770" y="202189"/>
                  <a:pt x="123042" y="217172"/>
                  <a:pt x="134470" y="228600"/>
                </a:cubicBezTo>
                <a:cubicBezTo>
                  <a:pt x="145898" y="240028"/>
                  <a:pt x="161364" y="246529"/>
                  <a:pt x="174811" y="255494"/>
                </a:cubicBezTo>
                <a:cubicBezTo>
                  <a:pt x="183776" y="268941"/>
                  <a:pt x="191609" y="283215"/>
                  <a:pt x="201705" y="295835"/>
                </a:cubicBezTo>
                <a:cubicBezTo>
                  <a:pt x="224265" y="324034"/>
                  <a:pt x="268038" y="337079"/>
                  <a:pt x="215152" y="389965"/>
                </a:cubicBezTo>
                <a:cubicBezTo>
                  <a:pt x="195106" y="410011"/>
                  <a:pt x="161364" y="407894"/>
                  <a:pt x="134470" y="416859"/>
                </a:cubicBezTo>
                <a:lnTo>
                  <a:pt x="94129" y="430306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20690459">
            <a:off x="1614677" y="302162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855222" y="2350920"/>
            <a:ext cx="13380" cy="6864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 rot="20690459">
            <a:off x="4186587" y="3036632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4440512" y="2350920"/>
            <a:ext cx="0" cy="7014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 rot="20690459">
            <a:off x="2267168" y="3045149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88771" y="2394796"/>
            <a:ext cx="32322" cy="666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 rot="20690459">
            <a:off x="2937064" y="303999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3158667" y="2389640"/>
            <a:ext cx="32322" cy="666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491494" y="2394796"/>
            <a:ext cx="702344" cy="793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8" idx="6"/>
          </p:cNvCxnSpPr>
          <p:nvPr/>
        </p:nvCxnSpPr>
        <p:spPr>
          <a:xfrm>
            <a:off x="5259813" y="2350920"/>
            <a:ext cx="46542" cy="7627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 rot="20690459">
            <a:off x="6202764" y="3075201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6424367" y="2424848"/>
            <a:ext cx="32322" cy="666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 rot="20690459">
            <a:off x="6872660" y="307004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6427090" y="2424848"/>
            <a:ext cx="702344" cy="793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113273" y="2451529"/>
            <a:ext cx="32322" cy="666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 rot="20690459">
            <a:off x="7570229" y="3073446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7791832" y="2423093"/>
            <a:ext cx="32322" cy="666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 rot="20690459">
            <a:off x="8240125" y="3068290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7794555" y="2423093"/>
            <a:ext cx="702344" cy="793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480738" y="2449774"/>
            <a:ext cx="32322" cy="666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668080" y="2350920"/>
            <a:ext cx="34929" cy="8137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807513" y="2350920"/>
            <a:ext cx="34929" cy="8137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9065627" y="2367749"/>
            <a:ext cx="2654" cy="8356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0309909" y="2415791"/>
            <a:ext cx="2654" cy="8356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069782" y="2244075"/>
            <a:ext cx="30045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16866" y="2765671"/>
            <a:ext cx="415498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011505" y="824141"/>
            <a:ext cx="10046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29002" y="3706174"/>
            <a:ext cx="4599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20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4223" y="1776892"/>
            <a:ext cx="120047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5580" marR="95250" indent="-63500" algn="just">
              <a:spcBef>
                <a:spcPts val="485"/>
              </a:spcBef>
              <a:spcAft>
                <a:spcPts val="0"/>
              </a:spcAft>
            </a:pP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Traicopxki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Chèo</a:t>
            </a:r>
            <a:r>
              <a:rPr lang="en-US" sz="3200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3320398" y="489621"/>
            <a:ext cx="62808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5580" marR="95250" indent="-63500" algn="just">
              <a:spcBef>
                <a:spcPts val="485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VỀ NHÀ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254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548639" y="883922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48639" y="1101637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48639" y="1319351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48639" y="1780905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-4357" y="2825935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-4357" y="3043650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-4357" y="3261364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-8713" y="4767948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8713" y="4985663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8713" y="5203377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8713" y="5434154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-8713" y="5664931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1"/>
          <p:cNvSpPr/>
          <p:nvPr/>
        </p:nvSpPr>
        <p:spPr>
          <a:xfrm>
            <a:off x="104502" y="2616927"/>
            <a:ext cx="548640" cy="1407813"/>
          </a:xfrm>
          <a:custGeom>
            <a:avLst/>
            <a:gdLst>
              <a:gd name="connsiteX0" fmla="*/ 287383 w 548640"/>
              <a:gd name="connsiteY0" fmla="*/ 849085 h 1407813"/>
              <a:gd name="connsiteX1" fmla="*/ 235131 w 548640"/>
              <a:gd name="connsiteY1" fmla="*/ 783771 h 1407813"/>
              <a:gd name="connsiteX2" fmla="*/ 209006 w 548640"/>
              <a:gd name="connsiteY2" fmla="*/ 744583 h 1407813"/>
              <a:gd name="connsiteX3" fmla="*/ 222068 w 548640"/>
              <a:gd name="connsiteY3" fmla="*/ 679268 h 1407813"/>
              <a:gd name="connsiteX4" fmla="*/ 300446 w 548640"/>
              <a:gd name="connsiteY4" fmla="*/ 627017 h 1407813"/>
              <a:gd name="connsiteX5" fmla="*/ 391886 w 548640"/>
              <a:gd name="connsiteY5" fmla="*/ 640080 h 1407813"/>
              <a:gd name="connsiteX6" fmla="*/ 470263 w 548640"/>
              <a:gd name="connsiteY6" fmla="*/ 666205 h 1407813"/>
              <a:gd name="connsiteX7" fmla="*/ 522514 w 548640"/>
              <a:gd name="connsiteY7" fmla="*/ 744583 h 1407813"/>
              <a:gd name="connsiteX8" fmla="*/ 548640 w 548640"/>
              <a:gd name="connsiteY8" fmla="*/ 783771 h 1407813"/>
              <a:gd name="connsiteX9" fmla="*/ 509451 w 548640"/>
              <a:gd name="connsiteY9" fmla="*/ 940525 h 1407813"/>
              <a:gd name="connsiteX10" fmla="*/ 496388 w 548640"/>
              <a:gd name="connsiteY10" fmla="*/ 979714 h 1407813"/>
              <a:gd name="connsiteX11" fmla="*/ 457200 w 548640"/>
              <a:gd name="connsiteY11" fmla="*/ 1005840 h 1407813"/>
              <a:gd name="connsiteX12" fmla="*/ 444137 w 548640"/>
              <a:gd name="connsiteY12" fmla="*/ 1045028 h 1407813"/>
              <a:gd name="connsiteX13" fmla="*/ 313508 w 548640"/>
              <a:gd name="connsiteY13" fmla="*/ 1084217 h 1407813"/>
              <a:gd name="connsiteX14" fmla="*/ 182880 w 548640"/>
              <a:gd name="connsiteY14" fmla="*/ 1045028 h 1407813"/>
              <a:gd name="connsiteX15" fmla="*/ 156754 w 548640"/>
              <a:gd name="connsiteY15" fmla="*/ 1005840 h 1407813"/>
              <a:gd name="connsiteX16" fmla="*/ 117566 w 548640"/>
              <a:gd name="connsiteY16" fmla="*/ 992777 h 1407813"/>
              <a:gd name="connsiteX17" fmla="*/ 78377 w 548640"/>
              <a:gd name="connsiteY17" fmla="*/ 966651 h 1407813"/>
              <a:gd name="connsiteX18" fmla="*/ 52251 w 548640"/>
              <a:gd name="connsiteY18" fmla="*/ 888274 h 1407813"/>
              <a:gd name="connsiteX19" fmla="*/ 26126 w 548640"/>
              <a:gd name="connsiteY19" fmla="*/ 849085 h 1407813"/>
              <a:gd name="connsiteX20" fmla="*/ 0 w 548640"/>
              <a:gd name="connsiteY20" fmla="*/ 770708 h 1407813"/>
              <a:gd name="connsiteX21" fmla="*/ 26126 w 548640"/>
              <a:gd name="connsiteY21" fmla="*/ 613954 h 1407813"/>
              <a:gd name="connsiteX22" fmla="*/ 52251 w 548640"/>
              <a:gd name="connsiteY22" fmla="*/ 574765 h 1407813"/>
              <a:gd name="connsiteX23" fmla="*/ 91440 w 548640"/>
              <a:gd name="connsiteY23" fmla="*/ 548640 h 1407813"/>
              <a:gd name="connsiteX24" fmla="*/ 143691 w 548640"/>
              <a:gd name="connsiteY24" fmla="*/ 483325 h 1407813"/>
              <a:gd name="connsiteX25" fmla="*/ 156754 w 548640"/>
              <a:gd name="connsiteY25" fmla="*/ 444137 h 1407813"/>
              <a:gd name="connsiteX26" fmla="*/ 209006 w 548640"/>
              <a:gd name="connsiteY26" fmla="*/ 365760 h 1407813"/>
              <a:gd name="connsiteX27" fmla="*/ 235131 w 548640"/>
              <a:gd name="connsiteY27" fmla="*/ 326571 h 1407813"/>
              <a:gd name="connsiteX28" fmla="*/ 248194 w 548640"/>
              <a:gd name="connsiteY28" fmla="*/ 287383 h 1407813"/>
              <a:gd name="connsiteX29" fmla="*/ 300446 w 548640"/>
              <a:gd name="connsiteY29" fmla="*/ 209005 h 1407813"/>
              <a:gd name="connsiteX30" fmla="*/ 313508 w 548640"/>
              <a:gd name="connsiteY30" fmla="*/ 169817 h 1407813"/>
              <a:gd name="connsiteX31" fmla="*/ 365760 w 548640"/>
              <a:gd name="connsiteY31" fmla="*/ 91440 h 1407813"/>
              <a:gd name="connsiteX32" fmla="*/ 352697 w 548640"/>
              <a:gd name="connsiteY32" fmla="*/ 0 h 1407813"/>
              <a:gd name="connsiteX33" fmla="*/ 287383 w 548640"/>
              <a:gd name="connsiteY33" fmla="*/ 52251 h 1407813"/>
              <a:gd name="connsiteX34" fmla="*/ 300446 w 548640"/>
              <a:gd name="connsiteY34" fmla="*/ 1319348 h 1407813"/>
              <a:gd name="connsiteX35" fmla="*/ 130628 w 548640"/>
              <a:gd name="connsiteY35" fmla="*/ 1397725 h 140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48640" h="1407813">
                <a:moveTo>
                  <a:pt x="287383" y="849085"/>
                </a:moveTo>
                <a:cubicBezTo>
                  <a:pt x="269966" y="827314"/>
                  <a:pt x="251860" y="806076"/>
                  <a:pt x="235131" y="783771"/>
                </a:cubicBezTo>
                <a:cubicBezTo>
                  <a:pt x="225711" y="771212"/>
                  <a:pt x="210953" y="760161"/>
                  <a:pt x="209006" y="744583"/>
                </a:cubicBezTo>
                <a:cubicBezTo>
                  <a:pt x="206252" y="722552"/>
                  <a:pt x="208437" y="696794"/>
                  <a:pt x="222068" y="679268"/>
                </a:cubicBezTo>
                <a:cubicBezTo>
                  <a:pt x="241345" y="654483"/>
                  <a:pt x="300446" y="627017"/>
                  <a:pt x="300446" y="627017"/>
                </a:cubicBezTo>
                <a:cubicBezTo>
                  <a:pt x="330926" y="631371"/>
                  <a:pt x="361885" y="633157"/>
                  <a:pt x="391886" y="640080"/>
                </a:cubicBezTo>
                <a:cubicBezTo>
                  <a:pt x="418720" y="646272"/>
                  <a:pt x="470263" y="666205"/>
                  <a:pt x="470263" y="666205"/>
                </a:cubicBezTo>
                <a:lnTo>
                  <a:pt x="522514" y="744583"/>
                </a:lnTo>
                <a:lnTo>
                  <a:pt x="548640" y="783771"/>
                </a:lnTo>
                <a:cubicBezTo>
                  <a:pt x="525232" y="994438"/>
                  <a:pt x="560878" y="837673"/>
                  <a:pt x="509451" y="940525"/>
                </a:cubicBezTo>
                <a:cubicBezTo>
                  <a:pt x="503293" y="952841"/>
                  <a:pt x="504990" y="968962"/>
                  <a:pt x="496388" y="979714"/>
                </a:cubicBezTo>
                <a:cubicBezTo>
                  <a:pt x="486581" y="991973"/>
                  <a:pt x="470263" y="997131"/>
                  <a:pt x="457200" y="1005840"/>
                </a:cubicBezTo>
                <a:cubicBezTo>
                  <a:pt x="452846" y="1018903"/>
                  <a:pt x="455342" y="1037025"/>
                  <a:pt x="444137" y="1045028"/>
                </a:cubicBezTo>
                <a:cubicBezTo>
                  <a:pt x="427011" y="1057261"/>
                  <a:pt x="341442" y="1077234"/>
                  <a:pt x="313508" y="1084217"/>
                </a:cubicBezTo>
                <a:cubicBezTo>
                  <a:pt x="255950" y="1075994"/>
                  <a:pt x="222485" y="1084633"/>
                  <a:pt x="182880" y="1045028"/>
                </a:cubicBezTo>
                <a:cubicBezTo>
                  <a:pt x="171779" y="1033927"/>
                  <a:pt x="169013" y="1015647"/>
                  <a:pt x="156754" y="1005840"/>
                </a:cubicBezTo>
                <a:cubicBezTo>
                  <a:pt x="146002" y="997238"/>
                  <a:pt x="129882" y="998935"/>
                  <a:pt x="117566" y="992777"/>
                </a:cubicBezTo>
                <a:cubicBezTo>
                  <a:pt x="103524" y="985756"/>
                  <a:pt x="91440" y="975360"/>
                  <a:pt x="78377" y="966651"/>
                </a:cubicBezTo>
                <a:cubicBezTo>
                  <a:pt x="69668" y="940525"/>
                  <a:pt x="67526" y="911188"/>
                  <a:pt x="52251" y="888274"/>
                </a:cubicBezTo>
                <a:cubicBezTo>
                  <a:pt x="43543" y="875211"/>
                  <a:pt x="32502" y="863431"/>
                  <a:pt x="26126" y="849085"/>
                </a:cubicBezTo>
                <a:cubicBezTo>
                  <a:pt x="14941" y="823920"/>
                  <a:pt x="0" y="770708"/>
                  <a:pt x="0" y="770708"/>
                </a:cubicBezTo>
                <a:cubicBezTo>
                  <a:pt x="4140" y="733453"/>
                  <a:pt x="4242" y="657724"/>
                  <a:pt x="26126" y="613954"/>
                </a:cubicBezTo>
                <a:cubicBezTo>
                  <a:pt x="33147" y="599912"/>
                  <a:pt x="41150" y="585866"/>
                  <a:pt x="52251" y="574765"/>
                </a:cubicBezTo>
                <a:cubicBezTo>
                  <a:pt x="63352" y="563664"/>
                  <a:pt x="78377" y="557348"/>
                  <a:pt x="91440" y="548640"/>
                </a:cubicBezTo>
                <a:cubicBezTo>
                  <a:pt x="124274" y="450139"/>
                  <a:pt x="76165" y="567733"/>
                  <a:pt x="143691" y="483325"/>
                </a:cubicBezTo>
                <a:cubicBezTo>
                  <a:pt x="152293" y="472573"/>
                  <a:pt x="150067" y="456173"/>
                  <a:pt x="156754" y="444137"/>
                </a:cubicBezTo>
                <a:cubicBezTo>
                  <a:pt x="172003" y="416689"/>
                  <a:pt x="191589" y="391886"/>
                  <a:pt x="209006" y="365760"/>
                </a:cubicBezTo>
                <a:cubicBezTo>
                  <a:pt x="217715" y="352697"/>
                  <a:pt x="230166" y="341465"/>
                  <a:pt x="235131" y="326571"/>
                </a:cubicBezTo>
                <a:cubicBezTo>
                  <a:pt x="239485" y="313508"/>
                  <a:pt x="241507" y="299420"/>
                  <a:pt x="248194" y="287383"/>
                </a:cubicBezTo>
                <a:cubicBezTo>
                  <a:pt x="263443" y="259935"/>
                  <a:pt x="300446" y="209005"/>
                  <a:pt x="300446" y="209005"/>
                </a:cubicBezTo>
                <a:cubicBezTo>
                  <a:pt x="304800" y="195942"/>
                  <a:pt x="306821" y="181853"/>
                  <a:pt x="313508" y="169817"/>
                </a:cubicBezTo>
                <a:cubicBezTo>
                  <a:pt x="328757" y="142369"/>
                  <a:pt x="365760" y="91440"/>
                  <a:pt x="365760" y="91440"/>
                </a:cubicBezTo>
                <a:cubicBezTo>
                  <a:pt x="396240" y="0"/>
                  <a:pt x="418012" y="21772"/>
                  <a:pt x="352697" y="0"/>
                </a:cubicBezTo>
                <a:cubicBezTo>
                  <a:pt x="311522" y="10294"/>
                  <a:pt x="287383" y="716"/>
                  <a:pt x="287383" y="52251"/>
                </a:cubicBezTo>
                <a:cubicBezTo>
                  <a:pt x="287383" y="474639"/>
                  <a:pt x="296092" y="896982"/>
                  <a:pt x="300446" y="1319348"/>
                </a:cubicBezTo>
                <a:cubicBezTo>
                  <a:pt x="278793" y="1449266"/>
                  <a:pt x="313869" y="1397725"/>
                  <a:pt x="130628" y="139772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-1" y="4596639"/>
            <a:ext cx="548640" cy="1407813"/>
          </a:xfrm>
          <a:custGeom>
            <a:avLst/>
            <a:gdLst>
              <a:gd name="connsiteX0" fmla="*/ 287383 w 548640"/>
              <a:gd name="connsiteY0" fmla="*/ 849085 h 1407813"/>
              <a:gd name="connsiteX1" fmla="*/ 235131 w 548640"/>
              <a:gd name="connsiteY1" fmla="*/ 783771 h 1407813"/>
              <a:gd name="connsiteX2" fmla="*/ 209006 w 548640"/>
              <a:gd name="connsiteY2" fmla="*/ 744583 h 1407813"/>
              <a:gd name="connsiteX3" fmla="*/ 222068 w 548640"/>
              <a:gd name="connsiteY3" fmla="*/ 679268 h 1407813"/>
              <a:gd name="connsiteX4" fmla="*/ 300446 w 548640"/>
              <a:gd name="connsiteY4" fmla="*/ 627017 h 1407813"/>
              <a:gd name="connsiteX5" fmla="*/ 391886 w 548640"/>
              <a:gd name="connsiteY5" fmla="*/ 640080 h 1407813"/>
              <a:gd name="connsiteX6" fmla="*/ 470263 w 548640"/>
              <a:gd name="connsiteY6" fmla="*/ 666205 h 1407813"/>
              <a:gd name="connsiteX7" fmla="*/ 522514 w 548640"/>
              <a:gd name="connsiteY7" fmla="*/ 744583 h 1407813"/>
              <a:gd name="connsiteX8" fmla="*/ 548640 w 548640"/>
              <a:gd name="connsiteY8" fmla="*/ 783771 h 1407813"/>
              <a:gd name="connsiteX9" fmla="*/ 509451 w 548640"/>
              <a:gd name="connsiteY9" fmla="*/ 940525 h 1407813"/>
              <a:gd name="connsiteX10" fmla="*/ 496388 w 548640"/>
              <a:gd name="connsiteY10" fmla="*/ 979714 h 1407813"/>
              <a:gd name="connsiteX11" fmla="*/ 457200 w 548640"/>
              <a:gd name="connsiteY11" fmla="*/ 1005840 h 1407813"/>
              <a:gd name="connsiteX12" fmla="*/ 444137 w 548640"/>
              <a:gd name="connsiteY12" fmla="*/ 1045028 h 1407813"/>
              <a:gd name="connsiteX13" fmla="*/ 313508 w 548640"/>
              <a:gd name="connsiteY13" fmla="*/ 1084217 h 1407813"/>
              <a:gd name="connsiteX14" fmla="*/ 182880 w 548640"/>
              <a:gd name="connsiteY14" fmla="*/ 1045028 h 1407813"/>
              <a:gd name="connsiteX15" fmla="*/ 156754 w 548640"/>
              <a:gd name="connsiteY15" fmla="*/ 1005840 h 1407813"/>
              <a:gd name="connsiteX16" fmla="*/ 117566 w 548640"/>
              <a:gd name="connsiteY16" fmla="*/ 992777 h 1407813"/>
              <a:gd name="connsiteX17" fmla="*/ 78377 w 548640"/>
              <a:gd name="connsiteY17" fmla="*/ 966651 h 1407813"/>
              <a:gd name="connsiteX18" fmla="*/ 52251 w 548640"/>
              <a:gd name="connsiteY18" fmla="*/ 888274 h 1407813"/>
              <a:gd name="connsiteX19" fmla="*/ 26126 w 548640"/>
              <a:gd name="connsiteY19" fmla="*/ 849085 h 1407813"/>
              <a:gd name="connsiteX20" fmla="*/ 0 w 548640"/>
              <a:gd name="connsiteY20" fmla="*/ 770708 h 1407813"/>
              <a:gd name="connsiteX21" fmla="*/ 26126 w 548640"/>
              <a:gd name="connsiteY21" fmla="*/ 613954 h 1407813"/>
              <a:gd name="connsiteX22" fmla="*/ 52251 w 548640"/>
              <a:gd name="connsiteY22" fmla="*/ 574765 h 1407813"/>
              <a:gd name="connsiteX23" fmla="*/ 91440 w 548640"/>
              <a:gd name="connsiteY23" fmla="*/ 548640 h 1407813"/>
              <a:gd name="connsiteX24" fmla="*/ 143691 w 548640"/>
              <a:gd name="connsiteY24" fmla="*/ 483325 h 1407813"/>
              <a:gd name="connsiteX25" fmla="*/ 156754 w 548640"/>
              <a:gd name="connsiteY25" fmla="*/ 444137 h 1407813"/>
              <a:gd name="connsiteX26" fmla="*/ 209006 w 548640"/>
              <a:gd name="connsiteY26" fmla="*/ 365760 h 1407813"/>
              <a:gd name="connsiteX27" fmla="*/ 235131 w 548640"/>
              <a:gd name="connsiteY27" fmla="*/ 326571 h 1407813"/>
              <a:gd name="connsiteX28" fmla="*/ 248194 w 548640"/>
              <a:gd name="connsiteY28" fmla="*/ 287383 h 1407813"/>
              <a:gd name="connsiteX29" fmla="*/ 300446 w 548640"/>
              <a:gd name="connsiteY29" fmla="*/ 209005 h 1407813"/>
              <a:gd name="connsiteX30" fmla="*/ 313508 w 548640"/>
              <a:gd name="connsiteY30" fmla="*/ 169817 h 1407813"/>
              <a:gd name="connsiteX31" fmla="*/ 365760 w 548640"/>
              <a:gd name="connsiteY31" fmla="*/ 91440 h 1407813"/>
              <a:gd name="connsiteX32" fmla="*/ 352697 w 548640"/>
              <a:gd name="connsiteY32" fmla="*/ 0 h 1407813"/>
              <a:gd name="connsiteX33" fmla="*/ 287383 w 548640"/>
              <a:gd name="connsiteY33" fmla="*/ 52251 h 1407813"/>
              <a:gd name="connsiteX34" fmla="*/ 300446 w 548640"/>
              <a:gd name="connsiteY34" fmla="*/ 1319348 h 1407813"/>
              <a:gd name="connsiteX35" fmla="*/ 130628 w 548640"/>
              <a:gd name="connsiteY35" fmla="*/ 1397725 h 140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48640" h="1407813">
                <a:moveTo>
                  <a:pt x="287383" y="849085"/>
                </a:moveTo>
                <a:cubicBezTo>
                  <a:pt x="269966" y="827314"/>
                  <a:pt x="251860" y="806076"/>
                  <a:pt x="235131" y="783771"/>
                </a:cubicBezTo>
                <a:cubicBezTo>
                  <a:pt x="225711" y="771212"/>
                  <a:pt x="210953" y="760161"/>
                  <a:pt x="209006" y="744583"/>
                </a:cubicBezTo>
                <a:cubicBezTo>
                  <a:pt x="206252" y="722552"/>
                  <a:pt x="208437" y="696794"/>
                  <a:pt x="222068" y="679268"/>
                </a:cubicBezTo>
                <a:cubicBezTo>
                  <a:pt x="241345" y="654483"/>
                  <a:pt x="300446" y="627017"/>
                  <a:pt x="300446" y="627017"/>
                </a:cubicBezTo>
                <a:cubicBezTo>
                  <a:pt x="330926" y="631371"/>
                  <a:pt x="361885" y="633157"/>
                  <a:pt x="391886" y="640080"/>
                </a:cubicBezTo>
                <a:cubicBezTo>
                  <a:pt x="418720" y="646272"/>
                  <a:pt x="470263" y="666205"/>
                  <a:pt x="470263" y="666205"/>
                </a:cubicBezTo>
                <a:lnTo>
                  <a:pt x="522514" y="744583"/>
                </a:lnTo>
                <a:lnTo>
                  <a:pt x="548640" y="783771"/>
                </a:lnTo>
                <a:cubicBezTo>
                  <a:pt x="525232" y="994438"/>
                  <a:pt x="560878" y="837673"/>
                  <a:pt x="509451" y="940525"/>
                </a:cubicBezTo>
                <a:cubicBezTo>
                  <a:pt x="503293" y="952841"/>
                  <a:pt x="504990" y="968962"/>
                  <a:pt x="496388" y="979714"/>
                </a:cubicBezTo>
                <a:cubicBezTo>
                  <a:pt x="486581" y="991973"/>
                  <a:pt x="470263" y="997131"/>
                  <a:pt x="457200" y="1005840"/>
                </a:cubicBezTo>
                <a:cubicBezTo>
                  <a:pt x="452846" y="1018903"/>
                  <a:pt x="455342" y="1037025"/>
                  <a:pt x="444137" y="1045028"/>
                </a:cubicBezTo>
                <a:cubicBezTo>
                  <a:pt x="427011" y="1057261"/>
                  <a:pt x="341442" y="1077234"/>
                  <a:pt x="313508" y="1084217"/>
                </a:cubicBezTo>
                <a:cubicBezTo>
                  <a:pt x="255950" y="1075994"/>
                  <a:pt x="222485" y="1084633"/>
                  <a:pt x="182880" y="1045028"/>
                </a:cubicBezTo>
                <a:cubicBezTo>
                  <a:pt x="171779" y="1033927"/>
                  <a:pt x="169013" y="1015647"/>
                  <a:pt x="156754" y="1005840"/>
                </a:cubicBezTo>
                <a:cubicBezTo>
                  <a:pt x="146002" y="997238"/>
                  <a:pt x="129882" y="998935"/>
                  <a:pt x="117566" y="992777"/>
                </a:cubicBezTo>
                <a:cubicBezTo>
                  <a:pt x="103524" y="985756"/>
                  <a:pt x="91440" y="975360"/>
                  <a:pt x="78377" y="966651"/>
                </a:cubicBezTo>
                <a:cubicBezTo>
                  <a:pt x="69668" y="940525"/>
                  <a:pt x="67526" y="911188"/>
                  <a:pt x="52251" y="888274"/>
                </a:cubicBezTo>
                <a:cubicBezTo>
                  <a:pt x="43543" y="875211"/>
                  <a:pt x="32502" y="863431"/>
                  <a:pt x="26126" y="849085"/>
                </a:cubicBezTo>
                <a:cubicBezTo>
                  <a:pt x="14941" y="823920"/>
                  <a:pt x="0" y="770708"/>
                  <a:pt x="0" y="770708"/>
                </a:cubicBezTo>
                <a:cubicBezTo>
                  <a:pt x="4140" y="733453"/>
                  <a:pt x="4242" y="657724"/>
                  <a:pt x="26126" y="613954"/>
                </a:cubicBezTo>
                <a:cubicBezTo>
                  <a:pt x="33147" y="599912"/>
                  <a:pt x="41150" y="585866"/>
                  <a:pt x="52251" y="574765"/>
                </a:cubicBezTo>
                <a:cubicBezTo>
                  <a:pt x="63352" y="563664"/>
                  <a:pt x="78377" y="557348"/>
                  <a:pt x="91440" y="548640"/>
                </a:cubicBezTo>
                <a:cubicBezTo>
                  <a:pt x="124274" y="450139"/>
                  <a:pt x="76165" y="567733"/>
                  <a:pt x="143691" y="483325"/>
                </a:cubicBezTo>
                <a:cubicBezTo>
                  <a:pt x="152293" y="472573"/>
                  <a:pt x="150067" y="456173"/>
                  <a:pt x="156754" y="444137"/>
                </a:cubicBezTo>
                <a:cubicBezTo>
                  <a:pt x="172003" y="416689"/>
                  <a:pt x="191589" y="391886"/>
                  <a:pt x="209006" y="365760"/>
                </a:cubicBezTo>
                <a:cubicBezTo>
                  <a:pt x="217715" y="352697"/>
                  <a:pt x="230166" y="341465"/>
                  <a:pt x="235131" y="326571"/>
                </a:cubicBezTo>
                <a:cubicBezTo>
                  <a:pt x="239485" y="313508"/>
                  <a:pt x="241507" y="299420"/>
                  <a:pt x="248194" y="287383"/>
                </a:cubicBezTo>
                <a:cubicBezTo>
                  <a:pt x="263443" y="259935"/>
                  <a:pt x="300446" y="209005"/>
                  <a:pt x="300446" y="209005"/>
                </a:cubicBezTo>
                <a:cubicBezTo>
                  <a:pt x="304800" y="195942"/>
                  <a:pt x="306821" y="181853"/>
                  <a:pt x="313508" y="169817"/>
                </a:cubicBezTo>
                <a:cubicBezTo>
                  <a:pt x="328757" y="142369"/>
                  <a:pt x="365760" y="91440"/>
                  <a:pt x="365760" y="91440"/>
                </a:cubicBezTo>
                <a:cubicBezTo>
                  <a:pt x="396240" y="0"/>
                  <a:pt x="418012" y="21772"/>
                  <a:pt x="352697" y="0"/>
                </a:cubicBezTo>
                <a:cubicBezTo>
                  <a:pt x="311522" y="10294"/>
                  <a:pt x="287383" y="716"/>
                  <a:pt x="287383" y="52251"/>
                </a:cubicBezTo>
                <a:cubicBezTo>
                  <a:pt x="287383" y="474639"/>
                  <a:pt x="296092" y="896982"/>
                  <a:pt x="300446" y="1319348"/>
                </a:cubicBezTo>
                <a:cubicBezTo>
                  <a:pt x="278793" y="1449266"/>
                  <a:pt x="313869" y="1397725"/>
                  <a:pt x="130628" y="139772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496388" y="673973"/>
            <a:ext cx="548640" cy="1464484"/>
          </a:xfrm>
          <a:custGeom>
            <a:avLst/>
            <a:gdLst>
              <a:gd name="connsiteX0" fmla="*/ 287383 w 548640"/>
              <a:gd name="connsiteY0" fmla="*/ 849085 h 1407813"/>
              <a:gd name="connsiteX1" fmla="*/ 235131 w 548640"/>
              <a:gd name="connsiteY1" fmla="*/ 783771 h 1407813"/>
              <a:gd name="connsiteX2" fmla="*/ 209006 w 548640"/>
              <a:gd name="connsiteY2" fmla="*/ 744583 h 1407813"/>
              <a:gd name="connsiteX3" fmla="*/ 222068 w 548640"/>
              <a:gd name="connsiteY3" fmla="*/ 679268 h 1407813"/>
              <a:gd name="connsiteX4" fmla="*/ 300446 w 548640"/>
              <a:gd name="connsiteY4" fmla="*/ 627017 h 1407813"/>
              <a:gd name="connsiteX5" fmla="*/ 391886 w 548640"/>
              <a:gd name="connsiteY5" fmla="*/ 640080 h 1407813"/>
              <a:gd name="connsiteX6" fmla="*/ 470263 w 548640"/>
              <a:gd name="connsiteY6" fmla="*/ 666205 h 1407813"/>
              <a:gd name="connsiteX7" fmla="*/ 522514 w 548640"/>
              <a:gd name="connsiteY7" fmla="*/ 744583 h 1407813"/>
              <a:gd name="connsiteX8" fmla="*/ 548640 w 548640"/>
              <a:gd name="connsiteY8" fmla="*/ 783771 h 1407813"/>
              <a:gd name="connsiteX9" fmla="*/ 509451 w 548640"/>
              <a:gd name="connsiteY9" fmla="*/ 940525 h 1407813"/>
              <a:gd name="connsiteX10" fmla="*/ 496388 w 548640"/>
              <a:gd name="connsiteY10" fmla="*/ 979714 h 1407813"/>
              <a:gd name="connsiteX11" fmla="*/ 457200 w 548640"/>
              <a:gd name="connsiteY11" fmla="*/ 1005840 h 1407813"/>
              <a:gd name="connsiteX12" fmla="*/ 444137 w 548640"/>
              <a:gd name="connsiteY12" fmla="*/ 1045028 h 1407813"/>
              <a:gd name="connsiteX13" fmla="*/ 313508 w 548640"/>
              <a:gd name="connsiteY13" fmla="*/ 1084217 h 1407813"/>
              <a:gd name="connsiteX14" fmla="*/ 182880 w 548640"/>
              <a:gd name="connsiteY14" fmla="*/ 1045028 h 1407813"/>
              <a:gd name="connsiteX15" fmla="*/ 156754 w 548640"/>
              <a:gd name="connsiteY15" fmla="*/ 1005840 h 1407813"/>
              <a:gd name="connsiteX16" fmla="*/ 117566 w 548640"/>
              <a:gd name="connsiteY16" fmla="*/ 992777 h 1407813"/>
              <a:gd name="connsiteX17" fmla="*/ 78377 w 548640"/>
              <a:gd name="connsiteY17" fmla="*/ 966651 h 1407813"/>
              <a:gd name="connsiteX18" fmla="*/ 52251 w 548640"/>
              <a:gd name="connsiteY18" fmla="*/ 888274 h 1407813"/>
              <a:gd name="connsiteX19" fmla="*/ 26126 w 548640"/>
              <a:gd name="connsiteY19" fmla="*/ 849085 h 1407813"/>
              <a:gd name="connsiteX20" fmla="*/ 0 w 548640"/>
              <a:gd name="connsiteY20" fmla="*/ 770708 h 1407813"/>
              <a:gd name="connsiteX21" fmla="*/ 26126 w 548640"/>
              <a:gd name="connsiteY21" fmla="*/ 613954 h 1407813"/>
              <a:gd name="connsiteX22" fmla="*/ 52251 w 548640"/>
              <a:gd name="connsiteY22" fmla="*/ 574765 h 1407813"/>
              <a:gd name="connsiteX23" fmla="*/ 91440 w 548640"/>
              <a:gd name="connsiteY23" fmla="*/ 548640 h 1407813"/>
              <a:gd name="connsiteX24" fmla="*/ 143691 w 548640"/>
              <a:gd name="connsiteY24" fmla="*/ 483325 h 1407813"/>
              <a:gd name="connsiteX25" fmla="*/ 156754 w 548640"/>
              <a:gd name="connsiteY25" fmla="*/ 444137 h 1407813"/>
              <a:gd name="connsiteX26" fmla="*/ 209006 w 548640"/>
              <a:gd name="connsiteY26" fmla="*/ 365760 h 1407813"/>
              <a:gd name="connsiteX27" fmla="*/ 235131 w 548640"/>
              <a:gd name="connsiteY27" fmla="*/ 326571 h 1407813"/>
              <a:gd name="connsiteX28" fmla="*/ 248194 w 548640"/>
              <a:gd name="connsiteY28" fmla="*/ 287383 h 1407813"/>
              <a:gd name="connsiteX29" fmla="*/ 300446 w 548640"/>
              <a:gd name="connsiteY29" fmla="*/ 209005 h 1407813"/>
              <a:gd name="connsiteX30" fmla="*/ 313508 w 548640"/>
              <a:gd name="connsiteY30" fmla="*/ 169817 h 1407813"/>
              <a:gd name="connsiteX31" fmla="*/ 365760 w 548640"/>
              <a:gd name="connsiteY31" fmla="*/ 91440 h 1407813"/>
              <a:gd name="connsiteX32" fmla="*/ 352697 w 548640"/>
              <a:gd name="connsiteY32" fmla="*/ 0 h 1407813"/>
              <a:gd name="connsiteX33" fmla="*/ 287383 w 548640"/>
              <a:gd name="connsiteY33" fmla="*/ 52251 h 1407813"/>
              <a:gd name="connsiteX34" fmla="*/ 300446 w 548640"/>
              <a:gd name="connsiteY34" fmla="*/ 1319348 h 1407813"/>
              <a:gd name="connsiteX35" fmla="*/ 130628 w 548640"/>
              <a:gd name="connsiteY35" fmla="*/ 1397725 h 140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48640" h="1407813">
                <a:moveTo>
                  <a:pt x="287383" y="849085"/>
                </a:moveTo>
                <a:cubicBezTo>
                  <a:pt x="269966" y="827314"/>
                  <a:pt x="251860" y="806076"/>
                  <a:pt x="235131" y="783771"/>
                </a:cubicBezTo>
                <a:cubicBezTo>
                  <a:pt x="225711" y="771212"/>
                  <a:pt x="210953" y="760161"/>
                  <a:pt x="209006" y="744583"/>
                </a:cubicBezTo>
                <a:cubicBezTo>
                  <a:pt x="206252" y="722552"/>
                  <a:pt x="208437" y="696794"/>
                  <a:pt x="222068" y="679268"/>
                </a:cubicBezTo>
                <a:cubicBezTo>
                  <a:pt x="241345" y="654483"/>
                  <a:pt x="300446" y="627017"/>
                  <a:pt x="300446" y="627017"/>
                </a:cubicBezTo>
                <a:cubicBezTo>
                  <a:pt x="330926" y="631371"/>
                  <a:pt x="361885" y="633157"/>
                  <a:pt x="391886" y="640080"/>
                </a:cubicBezTo>
                <a:cubicBezTo>
                  <a:pt x="418720" y="646272"/>
                  <a:pt x="470263" y="666205"/>
                  <a:pt x="470263" y="666205"/>
                </a:cubicBezTo>
                <a:lnTo>
                  <a:pt x="522514" y="744583"/>
                </a:lnTo>
                <a:lnTo>
                  <a:pt x="548640" y="783771"/>
                </a:lnTo>
                <a:cubicBezTo>
                  <a:pt x="525232" y="994438"/>
                  <a:pt x="560878" y="837673"/>
                  <a:pt x="509451" y="940525"/>
                </a:cubicBezTo>
                <a:cubicBezTo>
                  <a:pt x="503293" y="952841"/>
                  <a:pt x="504990" y="968962"/>
                  <a:pt x="496388" y="979714"/>
                </a:cubicBezTo>
                <a:cubicBezTo>
                  <a:pt x="486581" y="991973"/>
                  <a:pt x="470263" y="997131"/>
                  <a:pt x="457200" y="1005840"/>
                </a:cubicBezTo>
                <a:cubicBezTo>
                  <a:pt x="452846" y="1018903"/>
                  <a:pt x="455342" y="1037025"/>
                  <a:pt x="444137" y="1045028"/>
                </a:cubicBezTo>
                <a:cubicBezTo>
                  <a:pt x="427011" y="1057261"/>
                  <a:pt x="341442" y="1077234"/>
                  <a:pt x="313508" y="1084217"/>
                </a:cubicBezTo>
                <a:cubicBezTo>
                  <a:pt x="255950" y="1075994"/>
                  <a:pt x="222485" y="1084633"/>
                  <a:pt x="182880" y="1045028"/>
                </a:cubicBezTo>
                <a:cubicBezTo>
                  <a:pt x="171779" y="1033927"/>
                  <a:pt x="169013" y="1015647"/>
                  <a:pt x="156754" y="1005840"/>
                </a:cubicBezTo>
                <a:cubicBezTo>
                  <a:pt x="146002" y="997238"/>
                  <a:pt x="129882" y="998935"/>
                  <a:pt x="117566" y="992777"/>
                </a:cubicBezTo>
                <a:cubicBezTo>
                  <a:pt x="103524" y="985756"/>
                  <a:pt x="91440" y="975360"/>
                  <a:pt x="78377" y="966651"/>
                </a:cubicBezTo>
                <a:cubicBezTo>
                  <a:pt x="69668" y="940525"/>
                  <a:pt x="67526" y="911188"/>
                  <a:pt x="52251" y="888274"/>
                </a:cubicBezTo>
                <a:cubicBezTo>
                  <a:pt x="43543" y="875211"/>
                  <a:pt x="32502" y="863431"/>
                  <a:pt x="26126" y="849085"/>
                </a:cubicBezTo>
                <a:cubicBezTo>
                  <a:pt x="14941" y="823920"/>
                  <a:pt x="0" y="770708"/>
                  <a:pt x="0" y="770708"/>
                </a:cubicBezTo>
                <a:cubicBezTo>
                  <a:pt x="4140" y="733453"/>
                  <a:pt x="4242" y="657724"/>
                  <a:pt x="26126" y="613954"/>
                </a:cubicBezTo>
                <a:cubicBezTo>
                  <a:pt x="33147" y="599912"/>
                  <a:pt x="41150" y="585866"/>
                  <a:pt x="52251" y="574765"/>
                </a:cubicBezTo>
                <a:cubicBezTo>
                  <a:pt x="63352" y="563664"/>
                  <a:pt x="78377" y="557348"/>
                  <a:pt x="91440" y="548640"/>
                </a:cubicBezTo>
                <a:cubicBezTo>
                  <a:pt x="124274" y="450139"/>
                  <a:pt x="76165" y="567733"/>
                  <a:pt x="143691" y="483325"/>
                </a:cubicBezTo>
                <a:cubicBezTo>
                  <a:pt x="152293" y="472573"/>
                  <a:pt x="150067" y="456173"/>
                  <a:pt x="156754" y="444137"/>
                </a:cubicBezTo>
                <a:cubicBezTo>
                  <a:pt x="172003" y="416689"/>
                  <a:pt x="191589" y="391886"/>
                  <a:pt x="209006" y="365760"/>
                </a:cubicBezTo>
                <a:cubicBezTo>
                  <a:pt x="217715" y="352697"/>
                  <a:pt x="230166" y="341465"/>
                  <a:pt x="235131" y="326571"/>
                </a:cubicBezTo>
                <a:cubicBezTo>
                  <a:pt x="239485" y="313508"/>
                  <a:pt x="241507" y="299420"/>
                  <a:pt x="248194" y="287383"/>
                </a:cubicBezTo>
                <a:cubicBezTo>
                  <a:pt x="263443" y="259935"/>
                  <a:pt x="300446" y="209005"/>
                  <a:pt x="300446" y="209005"/>
                </a:cubicBezTo>
                <a:cubicBezTo>
                  <a:pt x="304800" y="195942"/>
                  <a:pt x="306821" y="181853"/>
                  <a:pt x="313508" y="169817"/>
                </a:cubicBezTo>
                <a:cubicBezTo>
                  <a:pt x="328757" y="142369"/>
                  <a:pt x="365760" y="91440"/>
                  <a:pt x="365760" y="91440"/>
                </a:cubicBezTo>
                <a:cubicBezTo>
                  <a:pt x="396240" y="0"/>
                  <a:pt x="418012" y="21772"/>
                  <a:pt x="352697" y="0"/>
                </a:cubicBezTo>
                <a:cubicBezTo>
                  <a:pt x="311522" y="10294"/>
                  <a:pt x="287383" y="716"/>
                  <a:pt x="287383" y="52251"/>
                </a:cubicBezTo>
                <a:cubicBezTo>
                  <a:pt x="287383" y="474639"/>
                  <a:pt x="296092" y="896982"/>
                  <a:pt x="300446" y="1319348"/>
                </a:cubicBezTo>
                <a:cubicBezTo>
                  <a:pt x="278793" y="1449266"/>
                  <a:pt x="313869" y="1397725"/>
                  <a:pt x="130628" y="139772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1058090" y="831560"/>
            <a:ext cx="389850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029929" y="1260071"/>
            <a:ext cx="389850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6" name="Oval 65"/>
          <p:cNvSpPr/>
          <p:nvPr/>
        </p:nvSpPr>
        <p:spPr>
          <a:xfrm rot="20690459">
            <a:off x="1693901" y="190244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 rot="20690459">
            <a:off x="2388769" y="1711841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 rot="20690459">
            <a:off x="3112412" y="158211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Connector 71"/>
          <p:cNvCxnSpPr/>
          <p:nvPr/>
        </p:nvCxnSpPr>
        <p:spPr>
          <a:xfrm>
            <a:off x="1942422" y="1400146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2645897" y="1266403"/>
            <a:ext cx="15622" cy="5412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endCxn id="69" idx="6"/>
          </p:cNvCxnSpPr>
          <p:nvPr/>
        </p:nvCxnSpPr>
        <p:spPr>
          <a:xfrm>
            <a:off x="3348620" y="1062076"/>
            <a:ext cx="28099" cy="55597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4113333" y="924470"/>
            <a:ext cx="13219" cy="5736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2636025" y="1048469"/>
            <a:ext cx="740441" cy="2120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 flipV="1">
            <a:off x="1569646" y="1965405"/>
            <a:ext cx="482068" cy="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3597881" y="888208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5495146" y="866397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93"/>
          <p:cNvSpPr/>
          <p:nvPr/>
        </p:nvSpPr>
        <p:spPr>
          <a:xfrm rot="20690459">
            <a:off x="5766658" y="135140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20690459">
            <a:off x="6462678" y="135775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20690459">
            <a:off x="7130490" y="135116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20690459">
            <a:off x="7798766" y="1142066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20690459">
            <a:off x="8705716" y="1482393"/>
            <a:ext cx="268987" cy="1421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9" name="Straight Connector 98"/>
          <p:cNvCxnSpPr/>
          <p:nvPr/>
        </p:nvCxnSpPr>
        <p:spPr>
          <a:xfrm flipH="1">
            <a:off x="6013191" y="777498"/>
            <a:ext cx="761" cy="60250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6708725" y="777430"/>
            <a:ext cx="6656" cy="661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7368730" y="863649"/>
            <a:ext cx="20631" cy="5953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8049344" y="707331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H="1">
            <a:off x="8961268" y="1040875"/>
            <a:ext cx="5875" cy="5380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H="1">
            <a:off x="5994920" y="769851"/>
            <a:ext cx="741147" cy="79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>
            <a:off x="7379046" y="670042"/>
            <a:ext cx="684031" cy="20195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 flipV="1">
            <a:off x="10075325" y="1905436"/>
            <a:ext cx="482068" cy="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8441496" y="850712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/>
          <p:nvPr/>
        </p:nvSpPr>
        <p:spPr>
          <a:xfrm rot="20690459">
            <a:off x="9488426" y="185682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 rot="20690459">
            <a:off x="10849872" y="170118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 rot="20690459">
            <a:off x="11515011" y="1592562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 rot="20690459">
            <a:off x="5551837" y="3425696"/>
            <a:ext cx="268987" cy="1421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Straight Connector 112"/>
          <p:cNvCxnSpPr/>
          <p:nvPr/>
        </p:nvCxnSpPr>
        <p:spPr>
          <a:xfrm>
            <a:off x="9726081" y="1235092"/>
            <a:ext cx="8878" cy="6503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11077651" y="1201275"/>
            <a:ext cx="20631" cy="5953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11771804" y="958180"/>
            <a:ext cx="8247" cy="7295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H="1" flipV="1">
            <a:off x="2738574" y="2713279"/>
            <a:ext cx="842440" cy="1642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 flipV="1">
            <a:off x="9707604" y="1216712"/>
            <a:ext cx="689419" cy="3682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H="1">
            <a:off x="11070559" y="990017"/>
            <a:ext cx="709492" cy="23487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12146228" y="846056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9260102" y="871684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-1" y="3723627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Oval 133"/>
          <p:cNvSpPr/>
          <p:nvPr/>
        </p:nvSpPr>
        <p:spPr>
          <a:xfrm rot="20690459">
            <a:off x="840014" y="341347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5" name="Straight Connector 134"/>
          <p:cNvCxnSpPr/>
          <p:nvPr/>
        </p:nvCxnSpPr>
        <p:spPr>
          <a:xfrm>
            <a:off x="1085730" y="2953506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Oval 135"/>
          <p:cNvSpPr/>
          <p:nvPr/>
        </p:nvSpPr>
        <p:spPr>
          <a:xfrm rot="20690459">
            <a:off x="1527780" y="369110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7" name="Straight Connector 136"/>
          <p:cNvCxnSpPr/>
          <p:nvPr/>
        </p:nvCxnSpPr>
        <p:spPr>
          <a:xfrm>
            <a:off x="1759851" y="3189789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Oval 138"/>
          <p:cNvSpPr/>
          <p:nvPr/>
        </p:nvSpPr>
        <p:spPr>
          <a:xfrm rot="20690459">
            <a:off x="2527161" y="332543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0" name="Straight Connector 139"/>
          <p:cNvCxnSpPr/>
          <p:nvPr/>
        </p:nvCxnSpPr>
        <p:spPr>
          <a:xfrm>
            <a:off x="2728730" y="2712548"/>
            <a:ext cx="44964" cy="6414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/>
          <p:nvPr/>
        </p:nvSpPr>
        <p:spPr>
          <a:xfrm rot="20690459">
            <a:off x="3334481" y="335419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2" name="Straight Connector 141"/>
          <p:cNvCxnSpPr/>
          <p:nvPr/>
        </p:nvCxnSpPr>
        <p:spPr>
          <a:xfrm>
            <a:off x="3556284" y="2718180"/>
            <a:ext cx="24730" cy="6646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>
            <a:off x="2218462" y="2830739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5177776" y="2817719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Oval 145"/>
          <p:cNvSpPr/>
          <p:nvPr/>
        </p:nvSpPr>
        <p:spPr>
          <a:xfrm rot="20690459">
            <a:off x="3979917" y="3314440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20690459">
            <a:off x="6648792" y="3423810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20690459">
            <a:off x="7302127" y="344321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1" name="Straight Connector 150"/>
          <p:cNvCxnSpPr/>
          <p:nvPr/>
        </p:nvCxnSpPr>
        <p:spPr>
          <a:xfrm>
            <a:off x="4211988" y="2813121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5815064" y="2788053"/>
            <a:ext cx="0" cy="6392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>
            <a:off x="6885297" y="2910481"/>
            <a:ext cx="22366" cy="6211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>
            <a:off x="7515079" y="2890269"/>
            <a:ext cx="27284" cy="5540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H="1">
            <a:off x="6874257" y="2905639"/>
            <a:ext cx="670257" cy="90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>
            <a:off x="9474513" y="2795960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Oval 160"/>
          <p:cNvSpPr/>
          <p:nvPr/>
        </p:nvSpPr>
        <p:spPr>
          <a:xfrm rot="20690459">
            <a:off x="9796696" y="365444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 rot="20690459">
            <a:off x="10451706" y="366029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 rot="20690459">
            <a:off x="11304726" y="3753661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6" name="Straight Connector 165"/>
          <p:cNvCxnSpPr/>
          <p:nvPr/>
        </p:nvCxnSpPr>
        <p:spPr>
          <a:xfrm>
            <a:off x="10028767" y="3153128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10689947" y="3142536"/>
            <a:ext cx="14461" cy="599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11551918" y="3118335"/>
            <a:ext cx="17848" cy="7170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flipH="1" flipV="1">
            <a:off x="10025033" y="3118335"/>
            <a:ext cx="648873" cy="1757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>
            <a:off x="12146228" y="2831372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Oval 186"/>
          <p:cNvSpPr/>
          <p:nvPr/>
        </p:nvSpPr>
        <p:spPr>
          <a:xfrm rot="20690459">
            <a:off x="10927999" y="5831312"/>
            <a:ext cx="268987" cy="1421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8" name="Straight Connector 187"/>
          <p:cNvCxnSpPr/>
          <p:nvPr/>
        </p:nvCxnSpPr>
        <p:spPr>
          <a:xfrm>
            <a:off x="11173110" y="5153533"/>
            <a:ext cx="10442" cy="7742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>
            <a:off x="7116577" y="4781458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 flipH="1">
            <a:off x="10504744" y="4709571"/>
            <a:ext cx="18154" cy="10009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/>
        </p:nvCxnSpPr>
        <p:spPr>
          <a:xfrm flipH="1" flipV="1">
            <a:off x="10833051" y="5920868"/>
            <a:ext cx="482068" cy="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/>
          <p:nvPr/>
        </p:nvCxnSpPr>
        <p:spPr>
          <a:xfrm>
            <a:off x="3830669" y="4750423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>
          <a:xfrm>
            <a:off x="11990722" y="4774625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/>
          <p:nvPr/>
        </p:nvCxnSpPr>
        <p:spPr>
          <a:xfrm>
            <a:off x="12131149" y="4757067"/>
            <a:ext cx="0" cy="90590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Oval 174"/>
          <p:cNvSpPr/>
          <p:nvPr/>
        </p:nvSpPr>
        <p:spPr>
          <a:xfrm rot="20690459">
            <a:off x="3848721" y="1444381"/>
            <a:ext cx="272221" cy="17428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TextBox 202"/>
          <p:cNvSpPr txBox="1"/>
          <p:nvPr/>
        </p:nvSpPr>
        <p:spPr>
          <a:xfrm>
            <a:off x="4087811" y="956252"/>
            <a:ext cx="179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4" name="Oval 203"/>
          <p:cNvSpPr/>
          <p:nvPr/>
        </p:nvSpPr>
        <p:spPr>
          <a:xfrm rot="20690459">
            <a:off x="4689347" y="171585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" name="Straight Connector 204"/>
          <p:cNvCxnSpPr/>
          <p:nvPr/>
        </p:nvCxnSpPr>
        <p:spPr>
          <a:xfrm>
            <a:off x="4909326" y="1139622"/>
            <a:ext cx="14747" cy="5646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4921624" y="1142999"/>
            <a:ext cx="240215" cy="430306"/>
          </a:xfrm>
          <a:custGeom>
            <a:avLst/>
            <a:gdLst>
              <a:gd name="connsiteX0" fmla="*/ 0 w 240215"/>
              <a:gd name="connsiteY0" fmla="*/ 0 h 430306"/>
              <a:gd name="connsiteX1" fmla="*/ 107576 w 240215"/>
              <a:gd name="connsiteY1" fmla="*/ 188259 h 430306"/>
              <a:gd name="connsiteX2" fmla="*/ 134470 w 240215"/>
              <a:gd name="connsiteY2" fmla="*/ 228600 h 430306"/>
              <a:gd name="connsiteX3" fmla="*/ 174811 w 240215"/>
              <a:gd name="connsiteY3" fmla="*/ 255494 h 430306"/>
              <a:gd name="connsiteX4" fmla="*/ 201705 w 240215"/>
              <a:gd name="connsiteY4" fmla="*/ 295835 h 430306"/>
              <a:gd name="connsiteX5" fmla="*/ 215152 w 240215"/>
              <a:gd name="connsiteY5" fmla="*/ 389965 h 430306"/>
              <a:gd name="connsiteX6" fmla="*/ 134470 w 240215"/>
              <a:gd name="connsiteY6" fmla="*/ 416859 h 430306"/>
              <a:gd name="connsiteX7" fmla="*/ 94129 w 240215"/>
              <a:gd name="connsiteY7" fmla="*/ 430306 h 43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215" h="430306">
                <a:moveTo>
                  <a:pt x="0" y="0"/>
                </a:moveTo>
                <a:cubicBezTo>
                  <a:pt x="35859" y="62753"/>
                  <a:pt x="70931" y="125962"/>
                  <a:pt x="107576" y="188259"/>
                </a:cubicBezTo>
                <a:cubicBezTo>
                  <a:pt x="115770" y="202189"/>
                  <a:pt x="123042" y="217172"/>
                  <a:pt x="134470" y="228600"/>
                </a:cubicBezTo>
                <a:cubicBezTo>
                  <a:pt x="145898" y="240028"/>
                  <a:pt x="161364" y="246529"/>
                  <a:pt x="174811" y="255494"/>
                </a:cubicBezTo>
                <a:cubicBezTo>
                  <a:pt x="183776" y="268941"/>
                  <a:pt x="191609" y="283215"/>
                  <a:pt x="201705" y="295835"/>
                </a:cubicBezTo>
                <a:cubicBezTo>
                  <a:pt x="224265" y="324034"/>
                  <a:pt x="268038" y="337079"/>
                  <a:pt x="215152" y="389965"/>
                </a:cubicBezTo>
                <a:cubicBezTo>
                  <a:pt x="195106" y="410011"/>
                  <a:pt x="161364" y="407894"/>
                  <a:pt x="134470" y="416859"/>
                </a:cubicBezTo>
                <a:lnTo>
                  <a:pt x="94129" y="430306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6" name="Straight Connector 205"/>
          <p:cNvCxnSpPr/>
          <p:nvPr/>
        </p:nvCxnSpPr>
        <p:spPr>
          <a:xfrm>
            <a:off x="566569" y="1552433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Oval 206"/>
          <p:cNvSpPr/>
          <p:nvPr/>
        </p:nvSpPr>
        <p:spPr>
          <a:xfrm rot="20690459">
            <a:off x="10176833" y="1834499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8" name="Straight Connector 207"/>
          <p:cNvCxnSpPr/>
          <p:nvPr/>
        </p:nvCxnSpPr>
        <p:spPr>
          <a:xfrm>
            <a:off x="10420949" y="1235092"/>
            <a:ext cx="2417" cy="6280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 flipH="1" flipV="1">
            <a:off x="9369275" y="1924156"/>
            <a:ext cx="482068" cy="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TextBox 209"/>
          <p:cNvSpPr txBox="1"/>
          <p:nvPr/>
        </p:nvSpPr>
        <p:spPr>
          <a:xfrm>
            <a:off x="1094682" y="2896912"/>
            <a:ext cx="179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1" name="Freeform 210"/>
          <p:cNvSpPr/>
          <p:nvPr/>
        </p:nvSpPr>
        <p:spPr>
          <a:xfrm>
            <a:off x="1778249" y="3202559"/>
            <a:ext cx="240215" cy="430306"/>
          </a:xfrm>
          <a:custGeom>
            <a:avLst/>
            <a:gdLst>
              <a:gd name="connsiteX0" fmla="*/ 0 w 240215"/>
              <a:gd name="connsiteY0" fmla="*/ 0 h 430306"/>
              <a:gd name="connsiteX1" fmla="*/ 107576 w 240215"/>
              <a:gd name="connsiteY1" fmla="*/ 188259 h 430306"/>
              <a:gd name="connsiteX2" fmla="*/ 134470 w 240215"/>
              <a:gd name="connsiteY2" fmla="*/ 228600 h 430306"/>
              <a:gd name="connsiteX3" fmla="*/ 174811 w 240215"/>
              <a:gd name="connsiteY3" fmla="*/ 255494 h 430306"/>
              <a:gd name="connsiteX4" fmla="*/ 201705 w 240215"/>
              <a:gd name="connsiteY4" fmla="*/ 295835 h 430306"/>
              <a:gd name="connsiteX5" fmla="*/ 215152 w 240215"/>
              <a:gd name="connsiteY5" fmla="*/ 389965 h 430306"/>
              <a:gd name="connsiteX6" fmla="*/ 134470 w 240215"/>
              <a:gd name="connsiteY6" fmla="*/ 416859 h 430306"/>
              <a:gd name="connsiteX7" fmla="*/ 94129 w 240215"/>
              <a:gd name="connsiteY7" fmla="*/ 430306 h 43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215" h="430306">
                <a:moveTo>
                  <a:pt x="0" y="0"/>
                </a:moveTo>
                <a:cubicBezTo>
                  <a:pt x="35859" y="62753"/>
                  <a:pt x="70931" y="125962"/>
                  <a:pt x="107576" y="188259"/>
                </a:cubicBezTo>
                <a:cubicBezTo>
                  <a:pt x="115770" y="202189"/>
                  <a:pt x="123042" y="217172"/>
                  <a:pt x="134470" y="228600"/>
                </a:cubicBezTo>
                <a:cubicBezTo>
                  <a:pt x="145898" y="240028"/>
                  <a:pt x="161364" y="246529"/>
                  <a:pt x="174811" y="255494"/>
                </a:cubicBezTo>
                <a:cubicBezTo>
                  <a:pt x="183776" y="268941"/>
                  <a:pt x="191609" y="283215"/>
                  <a:pt x="201705" y="295835"/>
                </a:cubicBezTo>
                <a:cubicBezTo>
                  <a:pt x="224265" y="324034"/>
                  <a:pt x="268038" y="337079"/>
                  <a:pt x="215152" y="389965"/>
                </a:cubicBezTo>
                <a:cubicBezTo>
                  <a:pt x="195106" y="410011"/>
                  <a:pt x="161364" y="407894"/>
                  <a:pt x="134470" y="416859"/>
                </a:cubicBezTo>
                <a:lnTo>
                  <a:pt x="94129" y="430306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2" name="Straight Connector 211"/>
          <p:cNvCxnSpPr/>
          <p:nvPr/>
        </p:nvCxnSpPr>
        <p:spPr>
          <a:xfrm flipH="1">
            <a:off x="4177743" y="2582345"/>
            <a:ext cx="731583" cy="23947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Oval 212"/>
          <p:cNvSpPr/>
          <p:nvPr/>
        </p:nvSpPr>
        <p:spPr>
          <a:xfrm rot="20690459">
            <a:off x="4688107" y="3076966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4" name="Straight Connector 213"/>
          <p:cNvCxnSpPr/>
          <p:nvPr/>
        </p:nvCxnSpPr>
        <p:spPr>
          <a:xfrm>
            <a:off x="4920178" y="2575647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/>
          <p:nvPr/>
        </p:nvCxnSpPr>
        <p:spPr>
          <a:xfrm>
            <a:off x="6357187" y="2808783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Oval 215"/>
          <p:cNvSpPr/>
          <p:nvPr/>
        </p:nvSpPr>
        <p:spPr>
          <a:xfrm rot="20690459">
            <a:off x="8064562" y="353647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 rot="20690459">
            <a:off x="8746509" y="354255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8" name="Straight Connector 217"/>
          <p:cNvCxnSpPr/>
          <p:nvPr/>
        </p:nvCxnSpPr>
        <p:spPr>
          <a:xfrm>
            <a:off x="8260671" y="2921403"/>
            <a:ext cx="62762" cy="7228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/>
          <p:nvPr/>
        </p:nvCxnSpPr>
        <p:spPr>
          <a:xfrm>
            <a:off x="8979227" y="2944765"/>
            <a:ext cx="32322" cy="666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 flipH="1" flipV="1">
            <a:off x="8269924" y="2940449"/>
            <a:ext cx="709303" cy="167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Oval 220"/>
          <p:cNvSpPr/>
          <p:nvPr/>
        </p:nvSpPr>
        <p:spPr>
          <a:xfrm rot="20690459">
            <a:off x="804934" y="535133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 rot="20690459">
            <a:off x="1592231" y="539692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3" name="Straight Connector 222"/>
          <p:cNvCxnSpPr/>
          <p:nvPr/>
        </p:nvCxnSpPr>
        <p:spPr>
          <a:xfrm>
            <a:off x="1041439" y="4838006"/>
            <a:ext cx="22366" cy="6211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>
            <a:off x="1805183" y="4843984"/>
            <a:ext cx="27284" cy="5540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 flipH="1" flipV="1">
            <a:off x="1029916" y="4856050"/>
            <a:ext cx="763108" cy="1073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Oval 225"/>
          <p:cNvSpPr/>
          <p:nvPr/>
        </p:nvSpPr>
        <p:spPr>
          <a:xfrm rot="20690459">
            <a:off x="2327413" y="546399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 rot="20690459">
            <a:off x="3105078" y="545511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8" name="Straight Connector 227"/>
          <p:cNvCxnSpPr/>
          <p:nvPr/>
        </p:nvCxnSpPr>
        <p:spPr>
          <a:xfrm>
            <a:off x="2523522" y="4848928"/>
            <a:ext cx="62762" cy="7228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/>
          <p:nvPr/>
        </p:nvCxnSpPr>
        <p:spPr>
          <a:xfrm>
            <a:off x="3337796" y="4857326"/>
            <a:ext cx="32322" cy="666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/>
          <p:cNvCxnSpPr/>
          <p:nvPr/>
        </p:nvCxnSpPr>
        <p:spPr>
          <a:xfrm flipH="1">
            <a:off x="2546690" y="4870274"/>
            <a:ext cx="791106" cy="1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Oval 230"/>
          <p:cNvSpPr/>
          <p:nvPr/>
        </p:nvSpPr>
        <p:spPr>
          <a:xfrm rot="20690459">
            <a:off x="4058117" y="5583726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 rot="20690459">
            <a:off x="4994895" y="5589571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 rot="20690459">
            <a:off x="5970095" y="5671589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4" name="Straight Connector 233"/>
          <p:cNvCxnSpPr/>
          <p:nvPr/>
        </p:nvCxnSpPr>
        <p:spPr>
          <a:xfrm>
            <a:off x="4276775" y="5032013"/>
            <a:ext cx="27875" cy="5803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/>
          <p:nvPr/>
        </p:nvCxnSpPr>
        <p:spPr>
          <a:xfrm>
            <a:off x="5233136" y="5071814"/>
            <a:ext cx="14461" cy="599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/>
          <p:nvPr/>
        </p:nvCxnSpPr>
        <p:spPr>
          <a:xfrm>
            <a:off x="6217287" y="5036263"/>
            <a:ext cx="17848" cy="7170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/>
          <p:nvPr/>
        </p:nvCxnSpPr>
        <p:spPr>
          <a:xfrm flipH="1" flipV="1">
            <a:off x="4286455" y="5047614"/>
            <a:ext cx="961142" cy="3811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Oval 237"/>
          <p:cNvSpPr/>
          <p:nvPr/>
        </p:nvSpPr>
        <p:spPr>
          <a:xfrm rot="20690459">
            <a:off x="7242879" y="557189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 rot="20690459">
            <a:off x="8165168" y="559879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0" name="Straight Connector 239"/>
          <p:cNvCxnSpPr/>
          <p:nvPr/>
        </p:nvCxnSpPr>
        <p:spPr>
          <a:xfrm>
            <a:off x="7461547" y="5001005"/>
            <a:ext cx="40203" cy="6596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/>
          <p:nvPr/>
        </p:nvCxnSpPr>
        <p:spPr>
          <a:xfrm>
            <a:off x="8378120" y="5045850"/>
            <a:ext cx="27284" cy="5540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 flipH="1" flipV="1">
            <a:off x="7494288" y="4977624"/>
            <a:ext cx="889382" cy="3445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3" name="Oval 242"/>
          <p:cNvSpPr/>
          <p:nvPr/>
        </p:nvSpPr>
        <p:spPr>
          <a:xfrm rot="20690459">
            <a:off x="8806950" y="547453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 rot="20690459">
            <a:off x="9700584" y="571201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5" name="Straight Connector 244"/>
          <p:cNvCxnSpPr/>
          <p:nvPr/>
        </p:nvCxnSpPr>
        <p:spPr>
          <a:xfrm>
            <a:off x="9003059" y="4859463"/>
            <a:ext cx="62762" cy="7228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>
            <a:off x="9922187" y="5061664"/>
            <a:ext cx="32322" cy="666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/>
          <p:nvPr/>
        </p:nvCxnSpPr>
        <p:spPr>
          <a:xfrm flipH="1" flipV="1">
            <a:off x="8998302" y="4893326"/>
            <a:ext cx="891161" cy="16242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>
            <a:off x="126" y="3494446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Rectangle 4"/>
          <p:cNvSpPr>
            <a:spLocks noChangeArrowheads="1"/>
          </p:cNvSpPr>
          <p:nvPr/>
        </p:nvSpPr>
        <p:spPr bwMode="auto">
          <a:xfrm>
            <a:off x="3348620" y="130168"/>
            <a:ext cx="4495281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latin typeface="Times New Roman" panose="02020603050405020304" pitchFamily="18" charset="0"/>
              </a:rPr>
              <a:t>Đọc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3200" b="1" dirty="0"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</a:rPr>
              <a:t> 5</a:t>
            </a:r>
            <a:endParaRPr lang="en-US" altLang="en-US" sz="3200" b="1" i="1" dirty="0">
              <a:latin typeface="Times New Roman" panose="02020603050405020304" pitchFamily="18" charset="0"/>
            </a:endParaRPr>
          </a:p>
        </p:txBody>
      </p:sp>
      <p:sp>
        <p:nvSpPr>
          <p:cNvPr id="250" name="Rectangle 4"/>
          <p:cNvSpPr>
            <a:spLocks noChangeArrowheads="1"/>
          </p:cNvSpPr>
          <p:nvPr/>
        </p:nvSpPr>
        <p:spPr bwMode="auto">
          <a:xfrm>
            <a:off x="9062528" y="281264"/>
            <a:ext cx="4291781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i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2800" i="1" dirty="0">
                <a:latin typeface="Times New Roman" panose="02020603050405020304" pitchFamily="18" charset="0"/>
              </a:rPr>
              <a:t> ca </a:t>
            </a:r>
            <a:r>
              <a:rPr lang="en-US" altLang="en-US" sz="2800" i="1" dirty="0" err="1">
                <a:latin typeface="Times New Roman" panose="02020603050405020304" pitchFamily="18" charset="0"/>
              </a:rPr>
              <a:t>Ukraina</a:t>
            </a:r>
            <a:endParaRPr lang="en-US" altLang="en-US" sz="2800" i="1" dirty="0">
              <a:latin typeface="Times New Roman" panose="02020603050405020304" pitchFamily="18" charset="0"/>
            </a:endParaRPr>
          </a:p>
        </p:txBody>
      </p:sp>
      <p:sp>
        <p:nvSpPr>
          <p:cNvPr id="254" name="TextBox 253"/>
          <p:cNvSpPr txBox="1"/>
          <p:nvPr/>
        </p:nvSpPr>
        <p:spPr>
          <a:xfrm>
            <a:off x="1525739" y="2041953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55" name="TextBox 254"/>
          <p:cNvSpPr txBox="1"/>
          <p:nvPr/>
        </p:nvSpPr>
        <p:spPr>
          <a:xfrm>
            <a:off x="4532873" y="1831696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56" name="TextBox 255"/>
          <p:cNvSpPr txBox="1"/>
          <p:nvPr/>
        </p:nvSpPr>
        <p:spPr>
          <a:xfrm>
            <a:off x="11414595" y="1795826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57" name="TextBox 256"/>
          <p:cNvSpPr txBox="1"/>
          <p:nvPr/>
        </p:nvSpPr>
        <p:spPr>
          <a:xfrm>
            <a:off x="4402187" y="3612482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58" name="TextBox 257"/>
          <p:cNvSpPr txBox="1"/>
          <p:nvPr/>
        </p:nvSpPr>
        <p:spPr>
          <a:xfrm>
            <a:off x="9304601" y="1937170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59" name="TextBox 258"/>
          <p:cNvSpPr txBox="1"/>
          <p:nvPr/>
        </p:nvSpPr>
        <p:spPr>
          <a:xfrm>
            <a:off x="9993128" y="1937955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60" name="TextBox 259"/>
          <p:cNvSpPr txBox="1"/>
          <p:nvPr/>
        </p:nvSpPr>
        <p:spPr>
          <a:xfrm>
            <a:off x="10811251" y="5919579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61" name="TextBox 260"/>
          <p:cNvSpPr txBox="1"/>
          <p:nvPr/>
        </p:nvSpPr>
        <p:spPr>
          <a:xfrm>
            <a:off x="10760310" y="1898262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2" name="TextBox 261"/>
          <p:cNvSpPr txBox="1"/>
          <p:nvPr/>
        </p:nvSpPr>
        <p:spPr>
          <a:xfrm>
            <a:off x="1325310" y="3799862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3" name="TextBox 262"/>
          <p:cNvSpPr txBox="1"/>
          <p:nvPr/>
        </p:nvSpPr>
        <p:spPr>
          <a:xfrm>
            <a:off x="9634121" y="3731392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4" name="TextBox 263"/>
          <p:cNvSpPr txBox="1"/>
          <p:nvPr/>
        </p:nvSpPr>
        <p:spPr>
          <a:xfrm>
            <a:off x="10303902" y="3717339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5" name="TextBox 264"/>
          <p:cNvSpPr txBox="1"/>
          <p:nvPr/>
        </p:nvSpPr>
        <p:spPr>
          <a:xfrm>
            <a:off x="3862581" y="5724134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6" name="TextBox 265"/>
          <p:cNvSpPr txBox="1"/>
          <p:nvPr/>
        </p:nvSpPr>
        <p:spPr>
          <a:xfrm>
            <a:off x="4830714" y="5690101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7" name="TextBox 266"/>
          <p:cNvSpPr txBox="1"/>
          <p:nvPr/>
        </p:nvSpPr>
        <p:spPr>
          <a:xfrm>
            <a:off x="7056198" y="5788277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8" name="TextBox 267"/>
          <p:cNvSpPr txBox="1"/>
          <p:nvPr/>
        </p:nvSpPr>
        <p:spPr>
          <a:xfrm>
            <a:off x="7898514" y="5788276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9" name="TextBox 268"/>
          <p:cNvSpPr txBox="1"/>
          <p:nvPr/>
        </p:nvSpPr>
        <p:spPr>
          <a:xfrm>
            <a:off x="7963889" y="3694727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70" name="TextBox 269"/>
          <p:cNvSpPr txBox="1"/>
          <p:nvPr/>
        </p:nvSpPr>
        <p:spPr>
          <a:xfrm>
            <a:off x="8595258" y="3703051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71" name="TextBox 270"/>
          <p:cNvSpPr txBox="1"/>
          <p:nvPr/>
        </p:nvSpPr>
        <p:spPr>
          <a:xfrm>
            <a:off x="2224202" y="5681287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72" name="TextBox 271"/>
          <p:cNvSpPr txBox="1"/>
          <p:nvPr/>
        </p:nvSpPr>
        <p:spPr>
          <a:xfrm>
            <a:off x="2911979" y="5681286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73" name="TextBox 272"/>
          <p:cNvSpPr txBox="1"/>
          <p:nvPr/>
        </p:nvSpPr>
        <p:spPr>
          <a:xfrm>
            <a:off x="8663613" y="5769699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74" name="TextBox 273"/>
          <p:cNvSpPr txBox="1"/>
          <p:nvPr/>
        </p:nvSpPr>
        <p:spPr>
          <a:xfrm>
            <a:off x="5808424" y="5818330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75" name="TextBox 274"/>
          <p:cNvSpPr txBox="1"/>
          <p:nvPr/>
        </p:nvSpPr>
        <p:spPr>
          <a:xfrm>
            <a:off x="9567018" y="5903133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76" name="TextBox 275"/>
          <p:cNvSpPr txBox="1"/>
          <p:nvPr/>
        </p:nvSpPr>
        <p:spPr>
          <a:xfrm>
            <a:off x="8577997" y="1756030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77" name="TextBox 276"/>
          <p:cNvSpPr txBox="1"/>
          <p:nvPr/>
        </p:nvSpPr>
        <p:spPr>
          <a:xfrm>
            <a:off x="627499" y="3658412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78" name="TextBox 277"/>
          <p:cNvSpPr txBox="1"/>
          <p:nvPr/>
        </p:nvSpPr>
        <p:spPr>
          <a:xfrm>
            <a:off x="5329569" y="3656169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79" name="TextBox 278"/>
          <p:cNvSpPr txBox="1"/>
          <p:nvPr/>
        </p:nvSpPr>
        <p:spPr>
          <a:xfrm>
            <a:off x="7094368" y="3690371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80" name="TextBox 279"/>
          <p:cNvSpPr txBox="1"/>
          <p:nvPr/>
        </p:nvSpPr>
        <p:spPr>
          <a:xfrm>
            <a:off x="6462999" y="3699078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81" name="TextBox 280"/>
          <p:cNvSpPr txBox="1"/>
          <p:nvPr/>
        </p:nvSpPr>
        <p:spPr>
          <a:xfrm>
            <a:off x="2351755" y="3691217"/>
            <a:ext cx="59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82" name="TextBox 281"/>
          <p:cNvSpPr txBox="1"/>
          <p:nvPr/>
        </p:nvSpPr>
        <p:spPr>
          <a:xfrm>
            <a:off x="2997976" y="3651407"/>
            <a:ext cx="59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83" name="TextBox 282"/>
          <p:cNvSpPr txBox="1"/>
          <p:nvPr/>
        </p:nvSpPr>
        <p:spPr>
          <a:xfrm>
            <a:off x="7007072" y="1713064"/>
            <a:ext cx="59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84" name="TextBox 283"/>
          <p:cNvSpPr txBox="1"/>
          <p:nvPr/>
        </p:nvSpPr>
        <p:spPr>
          <a:xfrm>
            <a:off x="3673386" y="3634790"/>
            <a:ext cx="59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85" name="TextBox 284"/>
          <p:cNvSpPr txBox="1"/>
          <p:nvPr/>
        </p:nvSpPr>
        <p:spPr>
          <a:xfrm>
            <a:off x="610528" y="5687110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86" name="TextBox 285"/>
          <p:cNvSpPr txBox="1"/>
          <p:nvPr/>
        </p:nvSpPr>
        <p:spPr>
          <a:xfrm>
            <a:off x="1392909" y="5623946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87" name="TextBox 286"/>
          <p:cNvSpPr txBox="1"/>
          <p:nvPr/>
        </p:nvSpPr>
        <p:spPr>
          <a:xfrm>
            <a:off x="2189150" y="1993817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88" name="TextBox 287"/>
          <p:cNvSpPr txBox="1"/>
          <p:nvPr/>
        </p:nvSpPr>
        <p:spPr>
          <a:xfrm>
            <a:off x="11208419" y="3830862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89" name="TextBox 288"/>
          <p:cNvSpPr txBox="1"/>
          <p:nvPr/>
        </p:nvSpPr>
        <p:spPr>
          <a:xfrm>
            <a:off x="2997513" y="1849965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90" name="TextBox 289"/>
          <p:cNvSpPr txBox="1"/>
          <p:nvPr/>
        </p:nvSpPr>
        <p:spPr>
          <a:xfrm>
            <a:off x="3676138" y="1779152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91" name="TextBox 290"/>
          <p:cNvSpPr txBox="1"/>
          <p:nvPr/>
        </p:nvSpPr>
        <p:spPr>
          <a:xfrm>
            <a:off x="5486850" y="1812020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92" name="TextBox 291"/>
          <p:cNvSpPr txBox="1"/>
          <p:nvPr/>
        </p:nvSpPr>
        <p:spPr>
          <a:xfrm>
            <a:off x="6310814" y="1775772"/>
            <a:ext cx="59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93" name="TextBox 292"/>
          <p:cNvSpPr txBox="1"/>
          <p:nvPr/>
        </p:nvSpPr>
        <p:spPr>
          <a:xfrm>
            <a:off x="7761906" y="1719548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63172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8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1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4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7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0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3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6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9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2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8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1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4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3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6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9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2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5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8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4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0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3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6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9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2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22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25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28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3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34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37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0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0"/>
      <p:bldP spid="254" grpId="1"/>
      <p:bldP spid="255" grpId="0"/>
      <p:bldP spid="255" grpId="1"/>
      <p:bldP spid="256" grpId="0"/>
      <p:bldP spid="256" grpId="1"/>
      <p:bldP spid="257" grpId="0"/>
      <p:bldP spid="257" grpId="1"/>
      <p:bldP spid="258" grpId="0"/>
      <p:bldP spid="258" grpId="1"/>
      <p:bldP spid="259" grpId="0"/>
      <p:bldP spid="259" grpId="1"/>
      <p:bldP spid="260" grpId="0"/>
      <p:bldP spid="261" grpId="0"/>
      <p:bldP spid="261" grpId="1"/>
      <p:bldP spid="262" grpId="0"/>
      <p:bldP spid="262" grpId="1"/>
      <p:bldP spid="263" grpId="0"/>
      <p:bldP spid="263" grpId="1"/>
      <p:bldP spid="264" grpId="0"/>
      <p:bldP spid="264" grpId="1"/>
      <p:bldP spid="265" grpId="0"/>
      <p:bldP spid="265" grpId="1"/>
      <p:bldP spid="266" grpId="0"/>
      <p:bldP spid="266" grpId="1"/>
      <p:bldP spid="267" grpId="0"/>
      <p:bldP spid="268" grpId="0"/>
      <p:bldP spid="269" grpId="0"/>
      <p:bldP spid="269" grpId="1"/>
      <p:bldP spid="270" grpId="0"/>
      <p:bldP spid="270" grpId="1"/>
      <p:bldP spid="271" grpId="0"/>
      <p:bldP spid="271" grpId="1"/>
      <p:bldP spid="272" grpId="0"/>
      <p:bldP spid="272" grpId="1"/>
      <p:bldP spid="273" grpId="0"/>
      <p:bldP spid="274" grpId="0"/>
      <p:bldP spid="274" grpId="1"/>
      <p:bldP spid="275" grpId="0"/>
      <p:bldP spid="276" grpId="0"/>
      <p:bldP spid="276" grpId="1"/>
      <p:bldP spid="277" grpId="0"/>
      <p:bldP spid="277" grpId="1"/>
      <p:bldP spid="278" grpId="0"/>
      <p:bldP spid="278" grpId="1"/>
      <p:bldP spid="279" grpId="0"/>
      <p:bldP spid="279" grpId="1"/>
      <p:bldP spid="280" grpId="0"/>
      <p:bldP spid="280" grpId="1"/>
      <p:bldP spid="281" grpId="0"/>
      <p:bldP spid="281" grpId="1"/>
      <p:bldP spid="282" grpId="0"/>
      <p:bldP spid="282" grpId="1"/>
      <p:bldP spid="283" grpId="0"/>
      <p:bldP spid="283" grpId="1"/>
      <p:bldP spid="284" grpId="0"/>
      <p:bldP spid="284" grpId="1"/>
      <p:bldP spid="285" grpId="0"/>
      <p:bldP spid="285" grpId="1"/>
      <p:bldP spid="286" grpId="0"/>
      <p:bldP spid="286" grpId="1"/>
      <p:bldP spid="287" grpId="0"/>
      <p:bldP spid="287" grpId="1"/>
      <p:bldP spid="288" grpId="0"/>
      <p:bldP spid="288" grpId="1"/>
      <p:bldP spid="289" grpId="0"/>
      <p:bldP spid="289" grpId="1"/>
      <p:bldP spid="290" grpId="0"/>
      <p:bldP spid="290" grpId="1"/>
      <p:bldP spid="291" grpId="0"/>
      <p:bldP spid="291" grpId="1"/>
      <p:bldP spid="292" grpId="0"/>
      <p:bldP spid="292" grpId="1"/>
      <p:bldP spid="293" grpId="0"/>
      <p:bldP spid="29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548639" y="883922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48639" y="1101637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48639" y="1319351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48639" y="1780905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-4357" y="2825935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-4357" y="3043650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-4357" y="3261364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-8713" y="4767948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8713" y="4985663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8713" y="5203377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8713" y="5434154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-8713" y="5664931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1"/>
          <p:cNvSpPr/>
          <p:nvPr/>
        </p:nvSpPr>
        <p:spPr>
          <a:xfrm>
            <a:off x="104502" y="2616927"/>
            <a:ext cx="548640" cy="1407813"/>
          </a:xfrm>
          <a:custGeom>
            <a:avLst/>
            <a:gdLst>
              <a:gd name="connsiteX0" fmla="*/ 287383 w 548640"/>
              <a:gd name="connsiteY0" fmla="*/ 849085 h 1407813"/>
              <a:gd name="connsiteX1" fmla="*/ 235131 w 548640"/>
              <a:gd name="connsiteY1" fmla="*/ 783771 h 1407813"/>
              <a:gd name="connsiteX2" fmla="*/ 209006 w 548640"/>
              <a:gd name="connsiteY2" fmla="*/ 744583 h 1407813"/>
              <a:gd name="connsiteX3" fmla="*/ 222068 w 548640"/>
              <a:gd name="connsiteY3" fmla="*/ 679268 h 1407813"/>
              <a:gd name="connsiteX4" fmla="*/ 300446 w 548640"/>
              <a:gd name="connsiteY4" fmla="*/ 627017 h 1407813"/>
              <a:gd name="connsiteX5" fmla="*/ 391886 w 548640"/>
              <a:gd name="connsiteY5" fmla="*/ 640080 h 1407813"/>
              <a:gd name="connsiteX6" fmla="*/ 470263 w 548640"/>
              <a:gd name="connsiteY6" fmla="*/ 666205 h 1407813"/>
              <a:gd name="connsiteX7" fmla="*/ 522514 w 548640"/>
              <a:gd name="connsiteY7" fmla="*/ 744583 h 1407813"/>
              <a:gd name="connsiteX8" fmla="*/ 548640 w 548640"/>
              <a:gd name="connsiteY8" fmla="*/ 783771 h 1407813"/>
              <a:gd name="connsiteX9" fmla="*/ 509451 w 548640"/>
              <a:gd name="connsiteY9" fmla="*/ 940525 h 1407813"/>
              <a:gd name="connsiteX10" fmla="*/ 496388 w 548640"/>
              <a:gd name="connsiteY10" fmla="*/ 979714 h 1407813"/>
              <a:gd name="connsiteX11" fmla="*/ 457200 w 548640"/>
              <a:gd name="connsiteY11" fmla="*/ 1005840 h 1407813"/>
              <a:gd name="connsiteX12" fmla="*/ 444137 w 548640"/>
              <a:gd name="connsiteY12" fmla="*/ 1045028 h 1407813"/>
              <a:gd name="connsiteX13" fmla="*/ 313508 w 548640"/>
              <a:gd name="connsiteY13" fmla="*/ 1084217 h 1407813"/>
              <a:gd name="connsiteX14" fmla="*/ 182880 w 548640"/>
              <a:gd name="connsiteY14" fmla="*/ 1045028 h 1407813"/>
              <a:gd name="connsiteX15" fmla="*/ 156754 w 548640"/>
              <a:gd name="connsiteY15" fmla="*/ 1005840 h 1407813"/>
              <a:gd name="connsiteX16" fmla="*/ 117566 w 548640"/>
              <a:gd name="connsiteY16" fmla="*/ 992777 h 1407813"/>
              <a:gd name="connsiteX17" fmla="*/ 78377 w 548640"/>
              <a:gd name="connsiteY17" fmla="*/ 966651 h 1407813"/>
              <a:gd name="connsiteX18" fmla="*/ 52251 w 548640"/>
              <a:gd name="connsiteY18" fmla="*/ 888274 h 1407813"/>
              <a:gd name="connsiteX19" fmla="*/ 26126 w 548640"/>
              <a:gd name="connsiteY19" fmla="*/ 849085 h 1407813"/>
              <a:gd name="connsiteX20" fmla="*/ 0 w 548640"/>
              <a:gd name="connsiteY20" fmla="*/ 770708 h 1407813"/>
              <a:gd name="connsiteX21" fmla="*/ 26126 w 548640"/>
              <a:gd name="connsiteY21" fmla="*/ 613954 h 1407813"/>
              <a:gd name="connsiteX22" fmla="*/ 52251 w 548640"/>
              <a:gd name="connsiteY22" fmla="*/ 574765 h 1407813"/>
              <a:gd name="connsiteX23" fmla="*/ 91440 w 548640"/>
              <a:gd name="connsiteY23" fmla="*/ 548640 h 1407813"/>
              <a:gd name="connsiteX24" fmla="*/ 143691 w 548640"/>
              <a:gd name="connsiteY24" fmla="*/ 483325 h 1407813"/>
              <a:gd name="connsiteX25" fmla="*/ 156754 w 548640"/>
              <a:gd name="connsiteY25" fmla="*/ 444137 h 1407813"/>
              <a:gd name="connsiteX26" fmla="*/ 209006 w 548640"/>
              <a:gd name="connsiteY26" fmla="*/ 365760 h 1407813"/>
              <a:gd name="connsiteX27" fmla="*/ 235131 w 548640"/>
              <a:gd name="connsiteY27" fmla="*/ 326571 h 1407813"/>
              <a:gd name="connsiteX28" fmla="*/ 248194 w 548640"/>
              <a:gd name="connsiteY28" fmla="*/ 287383 h 1407813"/>
              <a:gd name="connsiteX29" fmla="*/ 300446 w 548640"/>
              <a:gd name="connsiteY29" fmla="*/ 209005 h 1407813"/>
              <a:gd name="connsiteX30" fmla="*/ 313508 w 548640"/>
              <a:gd name="connsiteY30" fmla="*/ 169817 h 1407813"/>
              <a:gd name="connsiteX31" fmla="*/ 365760 w 548640"/>
              <a:gd name="connsiteY31" fmla="*/ 91440 h 1407813"/>
              <a:gd name="connsiteX32" fmla="*/ 352697 w 548640"/>
              <a:gd name="connsiteY32" fmla="*/ 0 h 1407813"/>
              <a:gd name="connsiteX33" fmla="*/ 287383 w 548640"/>
              <a:gd name="connsiteY33" fmla="*/ 52251 h 1407813"/>
              <a:gd name="connsiteX34" fmla="*/ 300446 w 548640"/>
              <a:gd name="connsiteY34" fmla="*/ 1319348 h 1407813"/>
              <a:gd name="connsiteX35" fmla="*/ 130628 w 548640"/>
              <a:gd name="connsiteY35" fmla="*/ 1397725 h 140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48640" h="1407813">
                <a:moveTo>
                  <a:pt x="287383" y="849085"/>
                </a:moveTo>
                <a:cubicBezTo>
                  <a:pt x="269966" y="827314"/>
                  <a:pt x="251860" y="806076"/>
                  <a:pt x="235131" y="783771"/>
                </a:cubicBezTo>
                <a:cubicBezTo>
                  <a:pt x="225711" y="771212"/>
                  <a:pt x="210953" y="760161"/>
                  <a:pt x="209006" y="744583"/>
                </a:cubicBezTo>
                <a:cubicBezTo>
                  <a:pt x="206252" y="722552"/>
                  <a:pt x="208437" y="696794"/>
                  <a:pt x="222068" y="679268"/>
                </a:cubicBezTo>
                <a:cubicBezTo>
                  <a:pt x="241345" y="654483"/>
                  <a:pt x="300446" y="627017"/>
                  <a:pt x="300446" y="627017"/>
                </a:cubicBezTo>
                <a:cubicBezTo>
                  <a:pt x="330926" y="631371"/>
                  <a:pt x="361885" y="633157"/>
                  <a:pt x="391886" y="640080"/>
                </a:cubicBezTo>
                <a:cubicBezTo>
                  <a:pt x="418720" y="646272"/>
                  <a:pt x="470263" y="666205"/>
                  <a:pt x="470263" y="666205"/>
                </a:cubicBezTo>
                <a:lnTo>
                  <a:pt x="522514" y="744583"/>
                </a:lnTo>
                <a:lnTo>
                  <a:pt x="548640" y="783771"/>
                </a:lnTo>
                <a:cubicBezTo>
                  <a:pt x="525232" y="994438"/>
                  <a:pt x="560878" y="837673"/>
                  <a:pt x="509451" y="940525"/>
                </a:cubicBezTo>
                <a:cubicBezTo>
                  <a:pt x="503293" y="952841"/>
                  <a:pt x="504990" y="968962"/>
                  <a:pt x="496388" y="979714"/>
                </a:cubicBezTo>
                <a:cubicBezTo>
                  <a:pt x="486581" y="991973"/>
                  <a:pt x="470263" y="997131"/>
                  <a:pt x="457200" y="1005840"/>
                </a:cubicBezTo>
                <a:cubicBezTo>
                  <a:pt x="452846" y="1018903"/>
                  <a:pt x="455342" y="1037025"/>
                  <a:pt x="444137" y="1045028"/>
                </a:cubicBezTo>
                <a:cubicBezTo>
                  <a:pt x="427011" y="1057261"/>
                  <a:pt x="341442" y="1077234"/>
                  <a:pt x="313508" y="1084217"/>
                </a:cubicBezTo>
                <a:cubicBezTo>
                  <a:pt x="255950" y="1075994"/>
                  <a:pt x="222485" y="1084633"/>
                  <a:pt x="182880" y="1045028"/>
                </a:cubicBezTo>
                <a:cubicBezTo>
                  <a:pt x="171779" y="1033927"/>
                  <a:pt x="169013" y="1015647"/>
                  <a:pt x="156754" y="1005840"/>
                </a:cubicBezTo>
                <a:cubicBezTo>
                  <a:pt x="146002" y="997238"/>
                  <a:pt x="129882" y="998935"/>
                  <a:pt x="117566" y="992777"/>
                </a:cubicBezTo>
                <a:cubicBezTo>
                  <a:pt x="103524" y="985756"/>
                  <a:pt x="91440" y="975360"/>
                  <a:pt x="78377" y="966651"/>
                </a:cubicBezTo>
                <a:cubicBezTo>
                  <a:pt x="69668" y="940525"/>
                  <a:pt x="67526" y="911188"/>
                  <a:pt x="52251" y="888274"/>
                </a:cubicBezTo>
                <a:cubicBezTo>
                  <a:pt x="43543" y="875211"/>
                  <a:pt x="32502" y="863431"/>
                  <a:pt x="26126" y="849085"/>
                </a:cubicBezTo>
                <a:cubicBezTo>
                  <a:pt x="14941" y="823920"/>
                  <a:pt x="0" y="770708"/>
                  <a:pt x="0" y="770708"/>
                </a:cubicBezTo>
                <a:cubicBezTo>
                  <a:pt x="4140" y="733453"/>
                  <a:pt x="4242" y="657724"/>
                  <a:pt x="26126" y="613954"/>
                </a:cubicBezTo>
                <a:cubicBezTo>
                  <a:pt x="33147" y="599912"/>
                  <a:pt x="41150" y="585866"/>
                  <a:pt x="52251" y="574765"/>
                </a:cubicBezTo>
                <a:cubicBezTo>
                  <a:pt x="63352" y="563664"/>
                  <a:pt x="78377" y="557348"/>
                  <a:pt x="91440" y="548640"/>
                </a:cubicBezTo>
                <a:cubicBezTo>
                  <a:pt x="124274" y="450139"/>
                  <a:pt x="76165" y="567733"/>
                  <a:pt x="143691" y="483325"/>
                </a:cubicBezTo>
                <a:cubicBezTo>
                  <a:pt x="152293" y="472573"/>
                  <a:pt x="150067" y="456173"/>
                  <a:pt x="156754" y="444137"/>
                </a:cubicBezTo>
                <a:cubicBezTo>
                  <a:pt x="172003" y="416689"/>
                  <a:pt x="191589" y="391886"/>
                  <a:pt x="209006" y="365760"/>
                </a:cubicBezTo>
                <a:cubicBezTo>
                  <a:pt x="217715" y="352697"/>
                  <a:pt x="230166" y="341465"/>
                  <a:pt x="235131" y="326571"/>
                </a:cubicBezTo>
                <a:cubicBezTo>
                  <a:pt x="239485" y="313508"/>
                  <a:pt x="241507" y="299420"/>
                  <a:pt x="248194" y="287383"/>
                </a:cubicBezTo>
                <a:cubicBezTo>
                  <a:pt x="263443" y="259935"/>
                  <a:pt x="300446" y="209005"/>
                  <a:pt x="300446" y="209005"/>
                </a:cubicBezTo>
                <a:cubicBezTo>
                  <a:pt x="304800" y="195942"/>
                  <a:pt x="306821" y="181853"/>
                  <a:pt x="313508" y="169817"/>
                </a:cubicBezTo>
                <a:cubicBezTo>
                  <a:pt x="328757" y="142369"/>
                  <a:pt x="365760" y="91440"/>
                  <a:pt x="365760" y="91440"/>
                </a:cubicBezTo>
                <a:cubicBezTo>
                  <a:pt x="396240" y="0"/>
                  <a:pt x="418012" y="21772"/>
                  <a:pt x="352697" y="0"/>
                </a:cubicBezTo>
                <a:cubicBezTo>
                  <a:pt x="311522" y="10294"/>
                  <a:pt x="287383" y="716"/>
                  <a:pt x="287383" y="52251"/>
                </a:cubicBezTo>
                <a:cubicBezTo>
                  <a:pt x="287383" y="474639"/>
                  <a:pt x="296092" y="896982"/>
                  <a:pt x="300446" y="1319348"/>
                </a:cubicBezTo>
                <a:cubicBezTo>
                  <a:pt x="278793" y="1449266"/>
                  <a:pt x="313869" y="1397725"/>
                  <a:pt x="130628" y="139772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-1" y="4596639"/>
            <a:ext cx="548640" cy="1407813"/>
          </a:xfrm>
          <a:custGeom>
            <a:avLst/>
            <a:gdLst>
              <a:gd name="connsiteX0" fmla="*/ 287383 w 548640"/>
              <a:gd name="connsiteY0" fmla="*/ 849085 h 1407813"/>
              <a:gd name="connsiteX1" fmla="*/ 235131 w 548640"/>
              <a:gd name="connsiteY1" fmla="*/ 783771 h 1407813"/>
              <a:gd name="connsiteX2" fmla="*/ 209006 w 548640"/>
              <a:gd name="connsiteY2" fmla="*/ 744583 h 1407813"/>
              <a:gd name="connsiteX3" fmla="*/ 222068 w 548640"/>
              <a:gd name="connsiteY3" fmla="*/ 679268 h 1407813"/>
              <a:gd name="connsiteX4" fmla="*/ 300446 w 548640"/>
              <a:gd name="connsiteY4" fmla="*/ 627017 h 1407813"/>
              <a:gd name="connsiteX5" fmla="*/ 391886 w 548640"/>
              <a:gd name="connsiteY5" fmla="*/ 640080 h 1407813"/>
              <a:gd name="connsiteX6" fmla="*/ 470263 w 548640"/>
              <a:gd name="connsiteY6" fmla="*/ 666205 h 1407813"/>
              <a:gd name="connsiteX7" fmla="*/ 522514 w 548640"/>
              <a:gd name="connsiteY7" fmla="*/ 744583 h 1407813"/>
              <a:gd name="connsiteX8" fmla="*/ 548640 w 548640"/>
              <a:gd name="connsiteY8" fmla="*/ 783771 h 1407813"/>
              <a:gd name="connsiteX9" fmla="*/ 509451 w 548640"/>
              <a:gd name="connsiteY9" fmla="*/ 940525 h 1407813"/>
              <a:gd name="connsiteX10" fmla="*/ 496388 w 548640"/>
              <a:gd name="connsiteY10" fmla="*/ 979714 h 1407813"/>
              <a:gd name="connsiteX11" fmla="*/ 457200 w 548640"/>
              <a:gd name="connsiteY11" fmla="*/ 1005840 h 1407813"/>
              <a:gd name="connsiteX12" fmla="*/ 444137 w 548640"/>
              <a:gd name="connsiteY12" fmla="*/ 1045028 h 1407813"/>
              <a:gd name="connsiteX13" fmla="*/ 313508 w 548640"/>
              <a:gd name="connsiteY13" fmla="*/ 1084217 h 1407813"/>
              <a:gd name="connsiteX14" fmla="*/ 182880 w 548640"/>
              <a:gd name="connsiteY14" fmla="*/ 1045028 h 1407813"/>
              <a:gd name="connsiteX15" fmla="*/ 156754 w 548640"/>
              <a:gd name="connsiteY15" fmla="*/ 1005840 h 1407813"/>
              <a:gd name="connsiteX16" fmla="*/ 117566 w 548640"/>
              <a:gd name="connsiteY16" fmla="*/ 992777 h 1407813"/>
              <a:gd name="connsiteX17" fmla="*/ 78377 w 548640"/>
              <a:gd name="connsiteY17" fmla="*/ 966651 h 1407813"/>
              <a:gd name="connsiteX18" fmla="*/ 52251 w 548640"/>
              <a:gd name="connsiteY18" fmla="*/ 888274 h 1407813"/>
              <a:gd name="connsiteX19" fmla="*/ 26126 w 548640"/>
              <a:gd name="connsiteY19" fmla="*/ 849085 h 1407813"/>
              <a:gd name="connsiteX20" fmla="*/ 0 w 548640"/>
              <a:gd name="connsiteY20" fmla="*/ 770708 h 1407813"/>
              <a:gd name="connsiteX21" fmla="*/ 26126 w 548640"/>
              <a:gd name="connsiteY21" fmla="*/ 613954 h 1407813"/>
              <a:gd name="connsiteX22" fmla="*/ 52251 w 548640"/>
              <a:gd name="connsiteY22" fmla="*/ 574765 h 1407813"/>
              <a:gd name="connsiteX23" fmla="*/ 91440 w 548640"/>
              <a:gd name="connsiteY23" fmla="*/ 548640 h 1407813"/>
              <a:gd name="connsiteX24" fmla="*/ 143691 w 548640"/>
              <a:gd name="connsiteY24" fmla="*/ 483325 h 1407813"/>
              <a:gd name="connsiteX25" fmla="*/ 156754 w 548640"/>
              <a:gd name="connsiteY25" fmla="*/ 444137 h 1407813"/>
              <a:gd name="connsiteX26" fmla="*/ 209006 w 548640"/>
              <a:gd name="connsiteY26" fmla="*/ 365760 h 1407813"/>
              <a:gd name="connsiteX27" fmla="*/ 235131 w 548640"/>
              <a:gd name="connsiteY27" fmla="*/ 326571 h 1407813"/>
              <a:gd name="connsiteX28" fmla="*/ 248194 w 548640"/>
              <a:gd name="connsiteY28" fmla="*/ 287383 h 1407813"/>
              <a:gd name="connsiteX29" fmla="*/ 300446 w 548640"/>
              <a:gd name="connsiteY29" fmla="*/ 209005 h 1407813"/>
              <a:gd name="connsiteX30" fmla="*/ 313508 w 548640"/>
              <a:gd name="connsiteY30" fmla="*/ 169817 h 1407813"/>
              <a:gd name="connsiteX31" fmla="*/ 365760 w 548640"/>
              <a:gd name="connsiteY31" fmla="*/ 91440 h 1407813"/>
              <a:gd name="connsiteX32" fmla="*/ 352697 w 548640"/>
              <a:gd name="connsiteY32" fmla="*/ 0 h 1407813"/>
              <a:gd name="connsiteX33" fmla="*/ 287383 w 548640"/>
              <a:gd name="connsiteY33" fmla="*/ 52251 h 1407813"/>
              <a:gd name="connsiteX34" fmla="*/ 300446 w 548640"/>
              <a:gd name="connsiteY34" fmla="*/ 1319348 h 1407813"/>
              <a:gd name="connsiteX35" fmla="*/ 130628 w 548640"/>
              <a:gd name="connsiteY35" fmla="*/ 1397725 h 140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48640" h="1407813">
                <a:moveTo>
                  <a:pt x="287383" y="849085"/>
                </a:moveTo>
                <a:cubicBezTo>
                  <a:pt x="269966" y="827314"/>
                  <a:pt x="251860" y="806076"/>
                  <a:pt x="235131" y="783771"/>
                </a:cubicBezTo>
                <a:cubicBezTo>
                  <a:pt x="225711" y="771212"/>
                  <a:pt x="210953" y="760161"/>
                  <a:pt x="209006" y="744583"/>
                </a:cubicBezTo>
                <a:cubicBezTo>
                  <a:pt x="206252" y="722552"/>
                  <a:pt x="208437" y="696794"/>
                  <a:pt x="222068" y="679268"/>
                </a:cubicBezTo>
                <a:cubicBezTo>
                  <a:pt x="241345" y="654483"/>
                  <a:pt x="300446" y="627017"/>
                  <a:pt x="300446" y="627017"/>
                </a:cubicBezTo>
                <a:cubicBezTo>
                  <a:pt x="330926" y="631371"/>
                  <a:pt x="361885" y="633157"/>
                  <a:pt x="391886" y="640080"/>
                </a:cubicBezTo>
                <a:cubicBezTo>
                  <a:pt x="418720" y="646272"/>
                  <a:pt x="470263" y="666205"/>
                  <a:pt x="470263" y="666205"/>
                </a:cubicBezTo>
                <a:lnTo>
                  <a:pt x="522514" y="744583"/>
                </a:lnTo>
                <a:lnTo>
                  <a:pt x="548640" y="783771"/>
                </a:lnTo>
                <a:cubicBezTo>
                  <a:pt x="525232" y="994438"/>
                  <a:pt x="560878" y="837673"/>
                  <a:pt x="509451" y="940525"/>
                </a:cubicBezTo>
                <a:cubicBezTo>
                  <a:pt x="503293" y="952841"/>
                  <a:pt x="504990" y="968962"/>
                  <a:pt x="496388" y="979714"/>
                </a:cubicBezTo>
                <a:cubicBezTo>
                  <a:pt x="486581" y="991973"/>
                  <a:pt x="470263" y="997131"/>
                  <a:pt x="457200" y="1005840"/>
                </a:cubicBezTo>
                <a:cubicBezTo>
                  <a:pt x="452846" y="1018903"/>
                  <a:pt x="455342" y="1037025"/>
                  <a:pt x="444137" y="1045028"/>
                </a:cubicBezTo>
                <a:cubicBezTo>
                  <a:pt x="427011" y="1057261"/>
                  <a:pt x="341442" y="1077234"/>
                  <a:pt x="313508" y="1084217"/>
                </a:cubicBezTo>
                <a:cubicBezTo>
                  <a:pt x="255950" y="1075994"/>
                  <a:pt x="222485" y="1084633"/>
                  <a:pt x="182880" y="1045028"/>
                </a:cubicBezTo>
                <a:cubicBezTo>
                  <a:pt x="171779" y="1033927"/>
                  <a:pt x="169013" y="1015647"/>
                  <a:pt x="156754" y="1005840"/>
                </a:cubicBezTo>
                <a:cubicBezTo>
                  <a:pt x="146002" y="997238"/>
                  <a:pt x="129882" y="998935"/>
                  <a:pt x="117566" y="992777"/>
                </a:cubicBezTo>
                <a:cubicBezTo>
                  <a:pt x="103524" y="985756"/>
                  <a:pt x="91440" y="975360"/>
                  <a:pt x="78377" y="966651"/>
                </a:cubicBezTo>
                <a:cubicBezTo>
                  <a:pt x="69668" y="940525"/>
                  <a:pt x="67526" y="911188"/>
                  <a:pt x="52251" y="888274"/>
                </a:cubicBezTo>
                <a:cubicBezTo>
                  <a:pt x="43543" y="875211"/>
                  <a:pt x="32502" y="863431"/>
                  <a:pt x="26126" y="849085"/>
                </a:cubicBezTo>
                <a:cubicBezTo>
                  <a:pt x="14941" y="823920"/>
                  <a:pt x="0" y="770708"/>
                  <a:pt x="0" y="770708"/>
                </a:cubicBezTo>
                <a:cubicBezTo>
                  <a:pt x="4140" y="733453"/>
                  <a:pt x="4242" y="657724"/>
                  <a:pt x="26126" y="613954"/>
                </a:cubicBezTo>
                <a:cubicBezTo>
                  <a:pt x="33147" y="599912"/>
                  <a:pt x="41150" y="585866"/>
                  <a:pt x="52251" y="574765"/>
                </a:cubicBezTo>
                <a:cubicBezTo>
                  <a:pt x="63352" y="563664"/>
                  <a:pt x="78377" y="557348"/>
                  <a:pt x="91440" y="548640"/>
                </a:cubicBezTo>
                <a:cubicBezTo>
                  <a:pt x="124274" y="450139"/>
                  <a:pt x="76165" y="567733"/>
                  <a:pt x="143691" y="483325"/>
                </a:cubicBezTo>
                <a:cubicBezTo>
                  <a:pt x="152293" y="472573"/>
                  <a:pt x="150067" y="456173"/>
                  <a:pt x="156754" y="444137"/>
                </a:cubicBezTo>
                <a:cubicBezTo>
                  <a:pt x="172003" y="416689"/>
                  <a:pt x="191589" y="391886"/>
                  <a:pt x="209006" y="365760"/>
                </a:cubicBezTo>
                <a:cubicBezTo>
                  <a:pt x="217715" y="352697"/>
                  <a:pt x="230166" y="341465"/>
                  <a:pt x="235131" y="326571"/>
                </a:cubicBezTo>
                <a:cubicBezTo>
                  <a:pt x="239485" y="313508"/>
                  <a:pt x="241507" y="299420"/>
                  <a:pt x="248194" y="287383"/>
                </a:cubicBezTo>
                <a:cubicBezTo>
                  <a:pt x="263443" y="259935"/>
                  <a:pt x="300446" y="209005"/>
                  <a:pt x="300446" y="209005"/>
                </a:cubicBezTo>
                <a:cubicBezTo>
                  <a:pt x="304800" y="195942"/>
                  <a:pt x="306821" y="181853"/>
                  <a:pt x="313508" y="169817"/>
                </a:cubicBezTo>
                <a:cubicBezTo>
                  <a:pt x="328757" y="142369"/>
                  <a:pt x="365760" y="91440"/>
                  <a:pt x="365760" y="91440"/>
                </a:cubicBezTo>
                <a:cubicBezTo>
                  <a:pt x="396240" y="0"/>
                  <a:pt x="418012" y="21772"/>
                  <a:pt x="352697" y="0"/>
                </a:cubicBezTo>
                <a:cubicBezTo>
                  <a:pt x="311522" y="10294"/>
                  <a:pt x="287383" y="716"/>
                  <a:pt x="287383" y="52251"/>
                </a:cubicBezTo>
                <a:cubicBezTo>
                  <a:pt x="287383" y="474639"/>
                  <a:pt x="296092" y="896982"/>
                  <a:pt x="300446" y="1319348"/>
                </a:cubicBezTo>
                <a:cubicBezTo>
                  <a:pt x="278793" y="1449266"/>
                  <a:pt x="313869" y="1397725"/>
                  <a:pt x="130628" y="139772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496388" y="673973"/>
            <a:ext cx="548640" cy="1464484"/>
          </a:xfrm>
          <a:custGeom>
            <a:avLst/>
            <a:gdLst>
              <a:gd name="connsiteX0" fmla="*/ 287383 w 548640"/>
              <a:gd name="connsiteY0" fmla="*/ 849085 h 1407813"/>
              <a:gd name="connsiteX1" fmla="*/ 235131 w 548640"/>
              <a:gd name="connsiteY1" fmla="*/ 783771 h 1407813"/>
              <a:gd name="connsiteX2" fmla="*/ 209006 w 548640"/>
              <a:gd name="connsiteY2" fmla="*/ 744583 h 1407813"/>
              <a:gd name="connsiteX3" fmla="*/ 222068 w 548640"/>
              <a:gd name="connsiteY3" fmla="*/ 679268 h 1407813"/>
              <a:gd name="connsiteX4" fmla="*/ 300446 w 548640"/>
              <a:gd name="connsiteY4" fmla="*/ 627017 h 1407813"/>
              <a:gd name="connsiteX5" fmla="*/ 391886 w 548640"/>
              <a:gd name="connsiteY5" fmla="*/ 640080 h 1407813"/>
              <a:gd name="connsiteX6" fmla="*/ 470263 w 548640"/>
              <a:gd name="connsiteY6" fmla="*/ 666205 h 1407813"/>
              <a:gd name="connsiteX7" fmla="*/ 522514 w 548640"/>
              <a:gd name="connsiteY7" fmla="*/ 744583 h 1407813"/>
              <a:gd name="connsiteX8" fmla="*/ 548640 w 548640"/>
              <a:gd name="connsiteY8" fmla="*/ 783771 h 1407813"/>
              <a:gd name="connsiteX9" fmla="*/ 509451 w 548640"/>
              <a:gd name="connsiteY9" fmla="*/ 940525 h 1407813"/>
              <a:gd name="connsiteX10" fmla="*/ 496388 w 548640"/>
              <a:gd name="connsiteY10" fmla="*/ 979714 h 1407813"/>
              <a:gd name="connsiteX11" fmla="*/ 457200 w 548640"/>
              <a:gd name="connsiteY11" fmla="*/ 1005840 h 1407813"/>
              <a:gd name="connsiteX12" fmla="*/ 444137 w 548640"/>
              <a:gd name="connsiteY12" fmla="*/ 1045028 h 1407813"/>
              <a:gd name="connsiteX13" fmla="*/ 313508 w 548640"/>
              <a:gd name="connsiteY13" fmla="*/ 1084217 h 1407813"/>
              <a:gd name="connsiteX14" fmla="*/ 182880 w 548640"/>
              <a:gd name="connsiteY14" fmla="*/ 1045028 h 1407813"/>
              <a:gd name="connsiteX15" fmla="*/ 156754 w 548640"/>
              <a:gd name="connsiteY15" fmla="*/ 1005840 h 1407813"/>
              <a:gd name="connsiteX16" fmla="*/ 117566 w 548640"/>
              <a:gd name="connsiteY16" fmla="*/ 992777 h 1407813"/>
              <a:gd name="connsiteX17" fmla="*/ 78377 w 548640"/>
              <a:gd name="connsiteY17" fmla="*/ 966651 h 1407813"/>
              <a:gd name="connsiteX18" fmla="*/ 52251 w 548640"/>
              <a:gd name="connsiteY18" fmla="*/ 888274 h 1407813"/>
              <a:gd name="connsiteX19" fmla="*/ 26126 w 548640"/>
              <a:gd name="connsiteY19" fmla="*/ 849085 h 1407813"/>
              <a:gd name="connsiteX20" fmla="*/ 0 w 548640"/>
              <a:gd name="connsiteY20" fmla="*/ 770708 h 1407813"/>
              <a:gd name="connsiteX21" fmla="*/ 26126 w 548640"/>
              <a:gd name="connsiteY21" fmla="*/ 613954 h 1407813"/>
              <a:gd name="connsiteX22" fmla="*/ 52251 w 548640"/>
              <a:gd name="connsiteY22" fmla="*/ 574765 h 1407813"/>
              <a:gd name="connsiteX23" fmla="*/ 91440 w 548640"/>
              <a:gd name="connsiteY23" fmla="*/ 548640 h 1407813"/>
              <a:gd name="connsiteX24" fmla="*/ 143691 w 548640"/>
              <a:gd name="connsiteY24" fmla="*/ 483325 h 1407813"/>
              <a:gd name="connsiteX25" fmla="*/ 156754 w 548640"/>
              <a:gd name="connsiteY25" fmla="*/ 444137 h 1407813"/>
              <a:gd name="connsiteX26" fmla="*/ 209006 w 548640"/>
              <a:gd name="connsiteY26" fmla="*/ 365760 h 1407813"/>
              <a:gd name="connsiteX27" fmla="*/ 235131 w 548640"/>
              <a:gd name="connsiteY27" fmla="*/ 326571 h 1407813"/>
              <a:gd name="connsiteX28" fmla="*/ 248194 w 548640"/>
              <a:gd name="connsiteY28" fmla="*/ 287383 h 1407813"/>
              <a:gd name="connsiteX29" fmla="*/ 300446 w 548640"/>
              <a:gd name="connsiteY29" fmla="*/ 209005 h 1407813"/>
              <a:gd name="connsiteX30" fmla="*/ 313508 w 548640"/>
              <a:gd name="connsiteY30" fmla="*/ 169817 h 1407813"/>
              <a:gd name="connsiteX31" fmla="*/ 365760 w 548640"/>
              <a:gd name="connsiteY31" fmla="*/ 91440 h 1407813"/>
              <a:gd name="connsiteX32" fmla="*/ 352697 w 548640"/>
              <a:gd name="connsiteY32" fmla="*/ 0 h 1407813"/>
              <a:gd name="connsiteX33" fmla="*/ 287383 w 548640"/>
              <a:gd name="connsiteY33" fmla="*/ 52251 h 1407813"/>
              <a:gd name="connsiteX34" fmla="*/ 300446 w 548640"/>
              <a:gd name="connsiteY34" fmla="*/ 1319348 h 1407813"/>
              <a:gd name="connsiteX35" fmla="*/ 130628 w 548640"/>
              <a:gd name="connsiteY35" fmla="*/ 1397725 h 140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48640" h="1407813">
                <a:moveTo>
                  <a:pt x="287383" y="849085"/>
                </a:moveTo>
                <a:cubicBezTo>
                  <a:pt x="269966" y="827314"/>
                  <a:pt x="251860" y="806076"/>
                  <a:pt x="235131" y="783771"/>
                </a:cubicBezTo>
                <a:cubicBezTo>
                  <a:pt x="225711" y="771212"/>
                  <a:pt x="210953" y="760161"/>
                  <a:pt x="209006" y="744583"/>
                </a:cubicBezTo>
                <a:cubicBezTo>
                  <a:pt x="206252" y="722552"/>
                  <a:pt x="208437" y="696794"/>
                  <a:pt x="222068" y="679268"/>
                </a:cubicBezTo>
                <a:cubicBezTo>
                  <a:pt x="241345" y="654483"/>
                  <a:pt x="300446" y="627017"/>
                  <a:pt x="300446" y="627017"/>
                </a:cubicBezTo>
                <a:cubicBezTo>
                  <a:pt x="330926" y="631371"/>
                  <a:pt x="361885" y="633157"/>
                  <a:pt x="391886" y="640080"/>
                </a:cubicBezTo>
                <a:cubicBezTo>
                  <a:pt x="418720" y="646272"/>
                  <a:pt x="470263" y="666205"/>
                  <a:pt x="470263" y="666205"/>
                </a:cubicBezTo>
                <a:lnTo>
                  <a:pt x="522514" y="744583"/>
                </a:lnTo>
                <a:lnTo>
                  <a:pt x="548640" y="783771"/>
                </a:lnTo>
                <a:cubicBezTo>
                  <a:pt x="525232" y="994438"/>
                  <a:pt x="560878" y="837673"/>
                  <a:pt x="509451" y="940525"/>
                </a:cubicBezTo>
                <a:cubicBezTo>
                  <a:pt x="503293" y="952841"/>
                  <a:pt x="504990" y="968962"/>
                  <a:pt x="496388" y="979714"/>
                </a:cubicBezTo>
                <a:cubicBezTo>
                  <a:pt x="486581" y="991973"/>
                  <a:pt x="470263" y="997131"/>
                  <a:pt x="457200" y="1005840"/>
                </a:cubicBezTo>
                <a:cubicBezTo>
                  <a:pt x="452846" y="1018903"/>
                  <a:pt x="455342" y="1037025"/>
                  <a:pt x="444137" y="1045028"/>
                </a:cubicBezTo>
                <a:cubicBezTo>
                  <a:pt x="427011" y="1057261"/>
                  <a:pt x="341442" y="1077234"/>
                  <a:pt x="313508" y="1084217"/>
                </a:cubicBezTo>
                <a:cubicBezTo>
                  <a:pt x="255950" y="1075994"/>
                  <a:pt x="222485" y="1084633"/>
                  <a:pt x="182880" y="1045028"/>
                </a:cubicBezTo>
                <a:cubicBezTo>
                  <a:pt x="171779" y="1033927"/>
                  <a:pt x="169013" y="1015647"/>
                  <a:pt x="156754" y="1005840"/>
                </a:cubicBezTo>
                <a:cubicBezTo>
                  <a:pt x="146002" y="997238"/>
                  <a:pt x="129882" y="998935"/>
                  <a:pt x="117566" y="992777"/>
                </a:cubicBezTo>
                <a:cubicBezTo>
                  <a:pt x="103524" y="985756"/>
                  <a:pt x="91440" y="975360"/>
                  <a:pt x="78377" y="966651"/>
                </a:cubicBezTo>
                <a:cubicBezTo>
                  <a:pt x="69668" y="940525"/>
                  <a:pt x="67526" y="911188"/>
                  <a:pt x="52251" y="888274"/>
                </a:cubicBezTo>
                <a:cubicBezTo>
                  <a:pt x="43543" y="875211"/>
                  <a:pt x="32502" y="863431"/>
                  <a:pt x="26126" y="849085"/>
                </a:cubicBezTo>
                <a:cubicBezTo>
                  <a:pt x="14941" y="823920"/>
                  <a:pt x="0" y="770708"/>
                  <a:pt x="0" y="770708"/>
                </a:cubicBezTo>
                <a:cubicBezTo>
                  <a:pt x="4140" y="733453"/>
                  <a:pt x="4242" y="657724"/>
                  <a:pt x="26126" y="613954"/>
                </a:cubicBezTo>
                <a:cubicBezTo>
                  <a:pt x="33147" y="599912"/>
                  <a:pt x="41150" y="585866"/>
                  <a:pt x="52251" y="574765"/>
                </a:cubicBezTo>
                <a:cubicBezTo>
                  <a:pt x="63352" y="563664"/>
                  <a:pt x="78377" y="557348"/>
                  <a:pt x="91440" y="548640"/>
                </a:cubicBezTo>
                <a:cubicBezTo>
                  <a:pt x="124274" y="450139"/>
                  <a:pt x="76165" y="567733"/>
                  <a:pt x="143691" y="483325"/>
                </a:cubicBezTo>
                <a:cubicBezTo>
                  <a:pt x="152293" y="472573"/>
                  <a:pt x="150067" y="456173"/>
                  <a:pt x="156754" y="444137"/>
                </a:cubicBezTo>
                <a:cubicBezTo>
                  <a:pt x="172003" y="416689"/>
                  <a:pt x="191589" y="391886"/>
                  <a:pt x="209006" y="365760"/>
                </a:cubicBezTo>
                <a:cubicBezTo>
                  <a:pt x="217715" y="352697"/>
                  <a:pt x="230166" y="341465"/>
                  <a:pt x="235131" y="326571"/>
                </a:cubicBezTo>
                <a:cubicBezTo>
                  <a:pt x="239485" y="313508"/>
                  <a:pt x="241507" y="299420"/>
                  <a:pt x="248194" y="287383"/>
                </a:cubicBezTo>
                <a:cubicBezTo>
                  <a:pt x="263443" y="259935"/>
                  <a:pt x="300446" y="209005"/>
                  <a:pt x="300446" y="209005"/>
                </a:cubicBezTo>
                <a:cubicBezTo>
                  <a:pt x="304800" y="195942"/>
                  <a:pt x="306821" y="181853"/>
                  <a:pt x="313508" y="169817"/>
                </a:cubicBezTo>
                <a:cubicBezTo>
                  <a:pt x="328757" y="142369"/>
                  <a:pt x="365760" y="91440"/>
                  <a:pt x="365760" y="91440"/>
                </a:cubicBezTo>
                <a:cubicBezTo>
                  <a:pt x="396240" y="0"/>
                  <a:pt x="418012" y="21772"/>
                  <a:pt x="352697" y="0"/>
                </a:cubicBezTo>
                <a:cubicBezTo>
                  <a:pt x="311522" y="10294"/>
                  <a:pt x="287383" y="716"/>
                  <a:pt x="287383" y="52251"/>
                </a:cubicBezTo>
                <a:cubicBezTo>
                  <a:pt x="287383" y="474639"/>
                  <a:pt x="296092" y="896982"/>
                  <a:pt x="300446" y="1319348"/>
                </a:cubicBezTo>
                <a:cubicBezTo>
                  <a:pt x="278793" y="1449266"/>
                  <a:pt x="313869" y="1397725"/>
                  <a:pt x="130628" y="139772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1058090" y="831560"/>
            <a:ext cx="389850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029929" y="1260071"/>
            <a:ext cx="389850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6" name="Oval 65"/>
          <p:cNvSpPr/>
          <p:nvPr/>
        </p:nvSpPr>
        <p:spPr>
          <a:xfrm rot="20690459">
            <a:off x="1693901" y="190244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 rot="20690459">
            <a:off x="2388769" y="1711841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 rot="20690459">
            <a:off x="3112412" y="158211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Connector 71"/>
          <p:cNvCxnSpPr/>
          <p:nvPr/>
        </p:nvCxnSpPr>
        <p:spPr>
          <a:xfrm>
            <a:off x="1942422" y="1400146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2645897" y="1266403"/>
            <a:ext cx="15622" cy="5412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endCxn id="69" idx="6"/>
          </p:cNvCxnSpPr>
          <p:nvPr/>
        </p:nvCxnSpPr>
        <p:spPr>
          <a:xfrm>
            <a:off x="3348620" y="1062076"/>
            <a:ext cx="28099" cy="55597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4113333" y="924470"/>
            <a:ext cx="13219" cy="5736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2636025" y="1048469"/>
            <a:ext cx="740441" cy="2120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 flipV="1">
            <a:off x="1569646" y="1965405"/>
            <a:ext cx="482068" cy="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3597881" y="888208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5495146" y="866397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93"/>
          <p:cNvSpPr/>
          <p:nvPr/>
        </p:nvSpPr>
        <p:spPr>
          <a:xfrm rot="20690459">
            <a:off x="5766658" y="135140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20690459">
            <a:off x="6462678" y="135775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20690459">
            <a:off x="7130490" y="135116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20690459">
            <a:off x="7798766" y="1142066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20690459">
            <a:off x="8705716" y="1482393"/>
            <a:ext cx="268987" cy="1421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9" name="Straight Connector 98"/>
          <p:cNvCxnSpPr/>
          <p:nvPr/>
        </p:nvCxnSpPr>
        <p:spPr>
          <a:xfrm flipH="1">
            <a:off x="6013191" y="777498"/>
            <a:ext cx="761" cy="60250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6708725" y="777430"/>
            <a:ext cx="6656" cy="661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7368730" y="863649"/>
            <a:ext cx="20631" cy="5953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8049344" y="707331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H="1">
            <a:off x="8961268" y="1040875"/>
            <a:ext cx="5875" cy="5380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H="1">
            <a:off x="5994920" y="769851"/>
            <a:ext cx="741147" cy="79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>
            <a:off x="7379046" y="670042"/>
            <a:ext cx="684031" cy="20195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 flipV="1">
            <a:off x="10075325" y="1905436"/>
            <a:ext cx="482068" cy="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8441496" y="850712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/>
          <p:nvPr/>
        </p:nvSpPr>
        <p:spPr>
          <a:xfrm rot="20690459">
            <a:off x="9488426" y="185682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 rot="20690459">
            <a:off x="10849872" y="170118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 rot="20690459">
            <a:off x="11515011" y="1592562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 rot="20690459">
            <a:off x="5551837" y="3425696"/>
            <a:ext cx="268987" cy="1421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Straight Connector 112"/>
          <p:cNvCxnSpPr/>
          <p:nvPr/>
        </p:nvCxnSpPr>
        <p:spPr>
          <a:xfrm>
            <a:off x="9726081" y="1235092"/>
            <a:ext cx="8878" cy="6503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11077651" y="1201275"/>
            <a:ext cx="20631" cy="5953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11771804" y="958180"/>
            <a:ext cx="8247" cy="7295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H="1" flipV="1">
            <a:off x="2738574" y="2713279"/>
            <a:ext cx="842440" cy="1642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 flipV="1">
            <a:off x="9707604" y="1216712"/>
            <a:ext cx="689419" cy="3682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H="1">
            <a:off x="11070559" y="990017"/>
            <a:ext cx="709492" cy="23487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12146228" y="846056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9260102" y="871684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-1" y="3723627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Oval 133"/>
          <p:cNvSpPr/>
          <p:nvPr/>
        </p:nvSpPr>
        <p:spPr>
          <a:xfrm rot="20690459">
            <a:off x="840014" y="341347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5" name="Straight Connector 134"/>
          <p:cNvCxnSpPr/>
          <p:nvPr/>
        </p:nvCxnSpPr>
        <p:spPr>
          <a:xfrm>
            <a:off x="1085730" y="2953506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Oval 135"/>
          <p:cNvSpPr/>
          <p:nvPr/>
        </p:nvSpPr>
        <p:spPr>
          <a:xfrm rot="20690459">
            <a:off x="1527780" y="369110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7" name="Straight Connector 136"/>
          <p:cNvCxnSpPr/>
          <p:nvPr/>
        </p:nvCxnSpPr>
        <p:spPr>
          <a:xfrm>
            <a:off x="1759851" y="3189789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Oval 138"/>
          <p:cNvSpPr/>
          <p:nvPr/>
        </p:nvSpPr>
        <p:spPr>
          <a:xfrm rot="20690459">
            <a:off x="2527161" y="332543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0" name="Straight Connector 139"/>
          <p:cNvCxnSpPr/>
          <p:nvPr/>
        </p:nvCxnSpPr>
        <p:spPr>
          <a:xfrm>
            <a:off x="2728730" y="2712548"/>
            <a:ext cx="44964" cy="6414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/>
          <p:nvPr/>
        </p:nvSpPr>
        <p:spPr>
          <a:xfrm rot="20690459">
            <a:off x="3334481" y="335419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2" name="Straight Connector 141"/>
          <p:cNvCxnSpPr/>
          <p:nvPr/>
        </p:nvCxnSpPr>
        <p:spPr>
          <a:xfrm>
            <a:off x="3556284" y="2718180"/>
            <a:ext cx="24730" cy="6646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>
            <a:off x="2218462" y="2830739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5177776" y="2817719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Oval 145"/>
          <p:cNvSpPr/>
          <p:nvPr/>
        </p:nvSpPr>
        <p:spPr>
          <a:xfrm rot="20690459">
            <a:off x="3979917" y="3314440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20690459">
            <a:off x="6648792" y="3423810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20690459">
            <a:off x="7302127" y="344321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1" name="Straight Connector 150"/>
          <p:cNvCxnSpPr/>
          <p:nvPr/>
        </p:nvCxnSpPr>
        <p:spPr>
          <a:xfrm>
            <a:off x="4211988" y="2813121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5815064" y="2788053"/>
            <a:ext cx="0" cy="6392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>
            <a:off x="6885297" y="2910481"/>
            <a:ext cx="22366" cy="6211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>
            <a:off x="7515079" y="2890269"/>
            <a:ext cx="27284" cy="5540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H="1">
            <a:off x="6874257" y="2905639"/>
            <a:ext cx="670257" cy="90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>
            <a:off x="9474513" y="2795960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Oval 160"/>
          <p:cNvSpPr/>
          <p:nvPr/>
        </p:nvSpPr>
        <p:spPr>
          <a:xfrm rot="20690459">
            <a:off x="9796696" y="365444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 rot="20690459">
            <a:off x="10451706" y="366029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 rot="20690459">
            <a:off x="11304726" y="3753661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6" name="Straight Connector 165"/>
          <p:cNvCxnSpPr/>
          <p:nvPr/>
        </p:nvCxnSpPr>
        <p:spPr>
          <a:xfrm>
            <a:off x="10028767" y="3153128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10689947" y="3142536"/>
            <a:ext cx="14461" cy="599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11551918" y="3118335"/>
            <a:ext cx="17848" cy="7170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flipH="1" flipV="1">
            <a:off x="10025033" y="3118335"/>
            <a:ext cx="648873" cy="1757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>
            <a:off x="12146228" y="2831372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Oval 186"/>
          <p:cNvSpPr/>
          <p:nvPr/>
        </p:nvSpPr>
        <p:spPr>
          <a:xfrm rot="20690459">
            <a:off x="10927999" y="5831312"/>
            <a:ext cx="268987" cy="1421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8" name="Straight Connector 187"/>
          <p:cNvCxnSpPr/>
          <p:nvPr/>
        </p:nvCxnSpPr>
        <p:spPr>
          <a:xfrm>
            <a:off x="11173110" y="5153533"/>
            <a:ext cx="10442" cy="7742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>
            <a:off x="7116577" y="4781458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 flipH="1">
            <a:off x="10504744" y="4709571"/>
            <a:ext cx="18154" cy="10009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/>
        </p:nvCxnSpPr>
        <p:spPr>
          <a:xfrm flipH="1" flipV="1">
            <a:off x="10833051" y="5920868"/>
            <a:ext cx="482068" cy="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/>
          <p:nvPr/>
        </p:nvCxnSpPr>
        <p:spPr>
          <a:xfrm>
            <a:off x="3830669" y="4750423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>
          <a:xfrm>
            <a:off x="11990722" y="4774625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/>
          <p:nvPr/>
        </p:nvCxnSpPr>
        <p:spPr>
          <a:xfrm>
            <a:off x="12131149" y="4757067"/>
            <a:ext cx="0" cy="90590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Oval 174"/>
          <p:cNvSpPr/>
          <p:nvPr/>
        </p:nvSpPr>
        <p:spPr>
          <a:xfrm rot="20690459">
            <a:off x="3848721" y="1444381"/>
            <a:ext cx="272221" cy="17428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TextBox 202"/>
          <p:cNvSpPr txBox="1"/>
          <p:nvPr/>
        </p:nvSpPr>
        <p:spPr>
          <a:xfrm>
            <a:off x="4087811" y="956252"/>
            <a:ext cx="179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4" name="Oval 203"/>
          <p:cNvSpPr/>
          <p:nvPr/>
        </p:nvSpPr>
        <p:spPr>
          <a:xfrm rot="20690459">
            <a:off x="4689347" y="171585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" name="Straight Connector 204"/>
          <p:cNvCxnSpPr/>
          <p:nvPr/>
        </p:nvCxnSpPr>
        <p:spPr>
          <a:xfrm>
            <a:off x="4909326" y="1139622"/>
            <a:ext cx="14747" cy="5646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4921624" y="1142999"/>
            <a:ext cx="240215" cy="430306"/>
          </a:xfrm>
          <a:custGeom>
            <a:avLst/>
            <a:gdLst>
              <a:gd name="connsiteX0" fmla="*/ 0 w 240215"/>
              <a:gd name="connsiteY0" fmla="*/ 0 h 430306"/>
              <a:gd name="connsiteX1" fmla="*/ 107576 w 240215"/>
              <a:gd name="connsiteY1" fmla="*/ 188259 h 430306"/>
              <a:gd name="connsiteX2" fmla="*/ 134470 w 240215"/>
              <a:gd name="connsiteY2" fmla="*/ 228600 h 430306"/>
              <a:gd name="connsiteX3" fmla="*/ 174811 w 240215"/>
              <a:gd name="connsiteY3" fmla="*/ 255494 h 430306"/>
              <a:gd name="connsiteX4" fmla="*/ 201705 w 240215"/>
              <a:gd name="connsiteY4" fmla="*/ 295835 h 430306"/>
              <a:gd name="connsiteX5" fmla="*/ 215152 w 240215"/>
              <a:gd name="connsiteY5" fmla="*/ 389965 h 430306"/>
              <a:gd name="connsiteX6" fmla="*/ 134470 w 240215"/>
              <a:gd name="connsiteY6" fmla="*/ 416859 h 430306"/>
              <a:gd name="connsiteX7" fmla="*/ 94129 w 240215"/>
              <a:gd name="connsiteY7" fmla="*/ 430306 h 43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215" h="430306">
                <a:moveTo>
                  <a:pt x="0" y="0"/>
                </a:moveTo>
                <a:cubicBezTo>
                  <a:pt x="35859" y="62753"/>
                  <a:pt x="70931" y="125962"/>
                  <a:pt x="107576" y="188259"/>
                </a:cubicBezTo>
                <a:cubicBezTo>
                  <a:pt x="115770" y="202189"/>
                  <a:pt x="123042" y="217172"/>
                  <a:pt x="134470" y="228600"/>
                </a:cubicBezTo>
                <a:cubicBezTo>
                  <a:pt x="145898" y="240028"/>
                  <a:pt x="161364" y="246529"/>
                  <a:pt x="174811" y="255494"/>
                </a:cubicBezTo>
                <a:cubicBezTo>
                  <a:pt x="183776" y="268941"/>
                  <a:pt x="191609" y="283215"/>
                  <a:pt x="201705" y="295835"/>
                </a:cubicBezTo>
                <a:cubicBezTo>
                  <a:pt x="224265" y="324034"/>
                  <a:pt x="268038" y="337079"/>
                  <a:pt x="215152" y="389965"/>
                </a:cubicBezTo>
                <a:cubicBezTo>
                  <a:pt x="195106" y="410011"/>
                  <a:pt x="161364" y="407894"/>
                  <a:pt x="134470" y="416859"/>
                </a:cubicBezTo>
                <a:lnTo>
                  <a:pt x="94129" y="430306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6" name="Straight Connector 205"/>
          <p:cNvCxnSpPr/>
          <p:nvPr/>
        </p:nvCxnSpPr>
        <p:spPr>
          <a:xfrm>
            <a:off x="566569" y="1552433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Oval 206"/>
          <p:cNvSpPr/>
          <p:nvPr/>
        </p:nvSpPr>
        <p:spPr>
          <a:xfrm rot="20690459">
            <a:off x="10176833" y="1834499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8" name="Straight Connector 207"/>
          <p:cNvCxnSpPr/>
          <p:nvPr/>
        </p:nvCxnSpPr>
        <p:spPr>
          <a:xfrm>
            <a:off x="10420949" y="1235092"/>
            <a:ext cx="2417" cy="6280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 flipH="1" flipV="1">
            <a:off x="9369275" y="1924156"/>
            <a:ext cx="482068" cy="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TextBox 209"/>
          <p:cNvSpPr txBox="1"/>
          <p:nvPr/>
        </p:nvSpPr>
        <p:spPr>
          <a:xfrm>
            <a:off x="1094682" y="2896912"/>
            <a:ext cx="179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1" name="Freeform 210"/>
          <p:cNvSpPr/>
          <p:nvPr/>
        </p:nvSpPr>
        <p:spPr>
          <a:xfrm>
            <a:off x="1778249" y="3202559"/>
            <a:ext cx="240215" cy="430306"/>
          </a:xfrm>
          <a:custGeom>
            <a:avLst/>
            <a:gdLst>
              <a:gd name="connsiteX0" fmla="*/ 0 w 240215"/>
              <a:gd name="connsiteY0" fmla="*/ 0 h 430306"/>
              <a:gd name="connsiteX1" fmla="*/ 107576 w 240215"/>
              <a:gd name="connsiteY1" fmla="*/ 188259 h 430306"/>
              <a:gd name="connsiteX2" fmla="*/ 134470 w 240215"/>
              <a:gd name="connsiteY2" fmla="*/ 228600 h 430306"/>
              <a:gd name="connsiteX3" fmla="*/ 174811 w 240215"/>
              <a:gd name="connsiteY3" fmla="*/ 255494 h 430306"/>
              <a:gd name="connsiteX4" fmla="*/ 201705 w 240215"/>
              <a:gd name="connsiteY4" fmla="*/ 295835 h 430306"/>
              <a:gd name="connsiteX5" fmla="*/ 215152 w 240215"/>
              <a:gd name="connsiteY5" fmla="*/ 389965 h 430306"/>
              <a:gd name="connsiteX6" fmla="*/ 134470 w 240215"/>
              <a:gd name="connsiteY6" fmla="*/ 416859 h 430306"/>
              <a:gd name="connsiteX7" fmla="*/ 94129 w 240215"/>
              <a:gd name="connsiteY7" fmla="*/ 430306 h 43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215" h="430306">
                <a:moveTo>
                  <a:pt x="0" y="0"/>
                </a:moveTo>
                <a:cubicBezTo>
                  <a:pt x="35859" y="62753"/>
                  <a:pt x="70931" y="125962"/>
                  <a:pt x="107576" y="188259"/>
                </a:cubicBezTo>
                <a:cubicBezTo>
                  <a:pt x="115770" y="202189"/>
                  <a:pt x="123042" y="217172"/>
                  <a:pt x="134470" y="228600"/>
                </a:cubicBezTo>
                <a:cubicBezTo>
                  <a:pt x="145898" y="240028"/>
                  <a:pt x="161364" y="246529"/>
                  <a:pt x="174811" y="255494"/>
                </a:cubicBezTo>
                <a:cubicBezTo>
                  <a:pt x="183776" y="268941"/>
                  <a:pt x="191609" y="283215"/>
                  <a:pt x="201705" y="295835"/>
                </a:cubicBezTo>
                <a:cubicBezTo>
                  <a:pt x="224265" y="324034"/>
                  <a:pt x="268038" y="337079"/>
                  <a:pt x="215152" y="389965"/>
                </a:cubicBezTo>
                <a:cubicBezTo>
                  <a:pt x="195106" y="410011"/>
                  <a:pt x="161364" y="407894"/>
                  <a:pt x="134470" y="416859"/>
                </a:cubicBezTo>
                <a:lnTo>
                  <a:pt x="94129" y="430306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2" name="Straight Connector 211"/>
          <p:cNvCxnSpPr/>
          <p:nvPr/>
        </p:nvCxnSpPr>
        <p:spPr>
          <a:xfrm flipH="1">
            <a:off x="4177743" y="2582345"/>
            <a:ext cx="731583" cy="23947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Oval 212"/>
          <p:cNvSpPr/>
          <p:nvPr/>
        </p:nvSpPr>
        <p:spPr>
          <a:xfrm rot="20690459">
            <a:off x="4688107" y="3076966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4" name="Straight Connector 213"/>
          <p:cNvCxnSpPr/>
          <p:nvPr/>
        </p:nvCxnSpPr>
        <p:spPr>
          <a:xfrm>
            <a:off x="4920178" y="2575647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/>
          <p:nvPr/>
        </p:nvCxnSpPr>
        <p:spPr>
          <a:xfrm>
            <a:off x="6357187" y="2808783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Oval 215"/>
          <p:cNvSpPr/>
          <p:nvPr/>
        </p:nvSpPr>
        <p:spPr>
          <a:xfrm rot="20690459">
            <a:off x="8064562" y="353647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 rot="20690459">
            <a:off x="8746509" y="354255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8" name="Straight Connector 217"/>
          <p:cNvCxnSpPr/>
          <p:nvPr/>
        </p:nvCxnSpPr>
        <p:spPr>
          <a:xfrm>
            <a:off x="8260671" y="2921403"/>
            <a:ext cx="62762" cy="7228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/>
          <p:nvPr/>
        </p:nvCxnSpPr>
        <p:spPr>
          <a:xfrm>
            <a:off x="8979227" y="2944765"/>
            <a:ext cx="32322" cy="666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 flipH="1" flipV="1">
            <a:off x="8269924" y="2940449"/>
            <a:ext cx="709303" cy="167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Oval 220"/>
          <p:cNvSpPr/>
          <p:nvPr/>
        </p:nvSpPr>
        <p:spPr>
          <a:xfrm rot="20690459">
            <a:off x="804934" y="535133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 rot="20690459">
            <a:off x="1592231" y="539692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3" name="Straight Connector 222"/>
          <p:cNvCxnSpPr/>
          <p:nvPr/>
        </p:nvCxnSpPr>
        <p:spPr>
          <a:xfrm>
            <a:off x="1041439" y="4838006"/>
            <a:ext cx="22366" cy="6211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>
            <a:off x="1805183" y="4843984"/>
            <a:ext cx="27284" cy="5540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 flipH="1" flipV="1">
            <a:off x="1029916" y="4856050"/>
            <a:ext cx="763108" cy="1073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Oval 225"/>
          <p:cNvSpPr/>
          <p:nvPr/>
        </p:nvSpPr>
        <p:spPr>
          <a:xfrm rot="20690459">
            <a:off x="2327413" y="546399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 rot="20690459">
            <a:off x="3105078" y="545511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8" name="Straight Connector 227"/>
          <p:cNvCxnSpPr/>
          <p:nvPr/>
        </p:nvCxnSpPr>
        <p:spPr>
          <a:xfrm>
            <a:off x="2523522" y="4848928"/>
            <a:ext cx="62762" cy="7228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/>
          <p:nvPr/>
        </p:nvCxnSpPr>
        <p:spPr>
          <a:xfrm>
            <a:off x="3337796" y="4857326"/>
            <a:ext cx="32322" cy="666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/>
          <p:cNvCxnSpPr/>
          <p:nvPr/>
        </p:nvCxnSpPr>
        <p:spPr>
          <a:xfrm flipH="1">
            <a:off x="2546690" y="4870274"/>
            <a:ext cx="791106" cy="1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Oval 230"/>
          <p:cNvSpPr/>
          <p:nvPr/>
        </p:nvSpPr>
        <p:spPr>
          <a:xfrm rot="20690459">
            <a:off x="4058117" y="5583726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 rot="20690459">
            <a:off x="4994895" y="5589571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 rot="20690459">
            <a:off x="5970095" y="5671589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4" name="Straight Connector 233"/>
          <p:cNvCxnSpPr/>
          <p:nvPr/>
        </p:nvCxnSpPr>
        <p:spPr>
          <a:xfrm>
            <a:off x="4276775" y="5032013"/>
            <a:ext cx="27875" cy="5803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/>
          <p:nvPr/>
        </p:nvCxnSpPr>
        <p:spPr>
          <a:xfrm>
            <a:off x="5233136" y="5071814"/>
            <a:ext cx="14461" cy="599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/>
          <p:nvPr/>
        </p:nvCxnSpPr>
        <p:spPr>
          <a:xfrm>
            <a:off x="6217287" y="5036263"/>
            <a:ext cx="17848" cy="7170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/>
          <p:nvPr/>
        </p:nvCxnSpPr>
        <p:spPr>
          <a:xfrm flipH="1" flipV="1">
            <a:off x="4286455" y="5047614"/>
            <a:ext cx="961142" cy="3811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Oval 237"/>
          <p:cNvSpPr/>
          <p:nvPr/>
        </p:nvSpPr>
        <p:spPr>
          <a:xfrm rot="20690459">
            <a:off x="7242879" y="555284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 rot="20690459">
            <a:off x="8165168" y="559879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0" name="Straight Connector 239"/>
          <p:cNvCxnSpPr/>
          <p:nvPr/>
        </p:nvCxnSpPr>
        <p:spPr>
          <a:xfrm>
            <a:off x="7461547" y="5001005"/>
            <a:ext cx="40203" cy="6596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/>
          <p:nvPr/>
        </p:nvCxnSpPr>
        <p:spPr>
          <a:xfrm>
            <a:off x="8378120" y="5045850"/>
            <a:ext cx="27284" cy="5540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 flipH="1" flipV="1">
            <a:off x="7494288" y="4977624"/>
            <a:ext cx="889382" cy="3445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3" name="Oval 242"/>
          <p:cNvSpPr/>
          <p:nvPr/>
        </p:nvSpPr>
        <p:spPr>
          <a:xfrm rot="20690459">
            <a:off x="8806950" y="547453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 rot="20690459">
            <a:off x="9700584" y="571201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5" name="Straight Connector 244"/>
          <p:cNvCxnSpPr/>
          <p:nvPr/>
        </p:nvCxnSpPr>
        <p:spPr>
          <a:xfrm>
            <a:off x="9003059" y="4859463"/>
            <a:ext cx="62762" cy="7228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>
            <a:off x="9922187" y="5061664"/>
            <a:ext cx="32322" cy="666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/>
          <p:nvPr/>
        </p:nvCxnSpPr>
        <p:spPr>
          <a:xfrm flipH="1" flipV="1">
            <a:off x="8998302" y="4893326"/>
            <a:ext cx="891161" cy="16242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>
            <a:off x="126" y="3494446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Rectangle 4"/>
          <p:cNvSpPr>
            <a:spLocks noChangeArrowheads="1"/>
          </p:cNvSpPr>
          <p:nvPr/>
        </p:nvSpPr>
        <p:spPr bwMode="auto">
          <a:xfrm>
            <a:off x="3348620" y="130168"/>
            <a:ext cx="4495281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latin typeface="Times New Roman" panose="02020603050405020304" pitchFamily="18" charset="0"/>
              </a:rPr>
              <a:t>Đọc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3200" b="1" dirty="0"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</a:rPr>
              <a:t> 5</a:t>
            </a:r>
            <a:endParaRPr lang="en-US" altLang="en-US" sz="3200" b="1" i="1" dirty="0">
              <a:latin typeface="Times New Roman" panose="02020603050405020304" pitchFamily="18" charset="0"/>
            </a:endParaRPr>
          </a:p>
        </p:txBody>
      </p:sp>
      <p:sp>
        <p:nvSpPr>
          <p:cNvPr id="250" name="Rectangle 4"/>
          <p:cNvSpPr>
            <a:spLocks noChangeArrowheads="1"/>
          </p:cNvSpPr>
          <p:nvPr/>
        </p:nvSpPr>
        <p:spPr bwMode="auto">
          <a:xfrm>
            <a:off x="9062528" y="281264"/>
            <a:ext cx="4291781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i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2800" i="1" dirty="0">
                <a:latin typeface="Times New Roman" panose="02020603050405020304" pitchFamily="18" charset="0"/>
              </a:rPr>
              <a:t> ca </a:t>
            </a:r>
            <a:r>
              <a:rPr lang="en-US" altLang="en-US" sz="2800" i="1" dirty="0" err="1">
                <a:latin typeface="Times New Roman" panose="02020603050405020304" pitchFamily="18" charset="0"/>
              </a:rPr>
              <a:t>Ukraina</a:t>
            </a:r>
            <a:endParaRPr lang="en-US" altLang="en-US" sz="2800" i="1" dirty="0">
              <a:latin typeface="Times New Roman" panose="02020603050405020304" pitchFamily="18" charset="0"/>
            </a:endParaRPr>
          </a:p>
        </p:txBody>
      </p:sp>
      <p:sp>
        <p:nvSpPr>
          <p:cNvPr id="254" name="TextBox 253"/>
          <p:cNvSpPr txBox="1"/>
          <p:nvPr/>
        </p:nvSpPr>
        <p:spPr>
          <a:xfrm>
            <a:off x="1525739" y="2041953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55" name="TextBox 254"/>
          <p:cNvSpPr txBox="1"/>
          <p:nvPr/>
        </p:nvSpPr>
        <p:spPr>
          <a:xfrm>
            <a:off x="4532873" y="1831696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56" name="TextBox 255"/>
          <p:cNvSpPr txBox="1"/>
          <p:nvPr/>
        </p:nvSpPr>
        <p:spPr>
          <a:xfrm>
            <a:off x="11414595" y="1795826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57" name="TextBox 256"/>
          <p:cNvSpPr txBox="1"/>
          <p:nvPr/>
        </p:nvSpPr>
        <p:spPr>
          <a:xfrm>
            <a:off x="4402187" y="3612482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58" name="TextBox 257"/>
          <p:cNvSpPr txBox="1"/>
          <p:nvPr/>
        </p:nvSpPr>
        <p:spPr>
          <a:xfrm>
            <a:off x="9304601" y="1937170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59" name="TextBox 258"/>
          <p:cNvSpPr txBox="1"/>
          <p:nvPr/>
        </p:nvSpPr>
        <p:spPr>
          <a:xfrm>
            <a:off x="9993128" y="1937955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60" name="TextBox 259"/>
          <p:cNvSpPr txBox="1"/>
          <p:nvPr/>
        </p:nvSpPr>
        <p:spPr>
          <a:xfrm>
            <a:off x="10811251" y="5919579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61" name="TextBox 260"/>
          <p:cNvSpPr txBox="1"/>
          <p:nvPr/>
        </p:nvSpPr>
        <p:spPr>
          <a:xfrm>
            <a:off x="10760310" y="1898262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2" name="TextBox 261"/>
          <p:cNvSpPr txBox="1"/>
          <p:nvPr/>
        </p:nvSpPr>
        <p:spPr>
          <a:xfrm>
            <a:off x="1325310" y="3799862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3" name="TextBox 262"/>
          <p:cNvSpPr txBox="1"/>
          <p:nvPr/>
        </p:nvSpPr>
        <p:spPr>
          <a:xfrm>
            <a:off x="9634121" y="3731392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4" name="TextBox 263"/>
          <p:cNvSpPr txBox="1"/>
          <p:nvPr/>
        </p:nvSpPr>
        <p:spPr>
          <a:xfrm>
            <a:off x="10303902" y="3717339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5" name="TextBox 264"/>
          <p:cNvSpPr txBox="1"/>
          <p:nvPr/>
        </p:nvSpPr>
        <p:spPr>
          <a:xfrm>
            <a:off x="3862581" y="5724134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6" name="TextBox 265"/>
          <p:cNvSpPr txBox="1"/>
          <p:nvPr/>
        </p:nvSpPr>
        <p:spPr>
          <a:xfrm>
            <a:off x="4830714" y="5690101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7" name="TextBox 266"/>
          <p:cNvSpPr txBox="1"/>
          <p:nvPr/>
        </p:nvSpPr>
        <p:spPr>
          <a:xfrm>
            <a:off x="7056198" y="5788277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8" name="TextBox 267"/>
          <p:cNvSpPr txBox="1"/>
          <p:nvPr/>
        </p:nvSpPr>
        <p:spPr>
          <a:xfrm>
            <a:off x="7898514" y="5788276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9" name="TextBox 268"/>
          <p:cNvSpPr txBox="1"/>
          <p:nvPr/>
        </p:nvSpPr>
        <p:spPr>
          <a:xfrm>
            <a:off x="7963889" y="3694727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70" name="TextBox 269"/>
          <p:cNvSpPr txBox="1"/>
          <p:nvPr/>
        </p:nvSpPr>
        <p:spPr>
          <a:xfrm>
            <a:off x="8595258" y="3703051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71" name="TextBox 270"/>
          <p:cNvSpPr txBox="1"/>
          <p:nvPr/>
        </p:nvSpPr>
        <p:spPr>
          <a:xfrm>
            <a:off x="2224202" y="5681287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72" name="TextBox 271"/>
          <p:cNvSpPr txBox="1"/>
          <p:nvPr/>
        </p:nvSpPr>
        <p:spPr>
          <a:xfrm>
            <a:off x="2911979" y="5681286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73" name="TextBox 272"/>
          <p:cNvSpPr txBox="1"/>
          <p:nvPr/>
        </p:nvSpPr>
        <p:spPr>
          <a:xfrm>
            <a:off x="8663613" y="5769699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74" name="TextBox 273"/>
          <p:cNvSpPr txBox="1"/>
          <p:nvPr/>
        </p:nvSpPr>
        <p:spPr>
          <a:xfrm>
            <a:off x="5808424" y="5818330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75" name="TextBox 274"/>
          <p:cNvSpPr txBox="1"/>
          <p:nvPr/>
        </p:nvSpPr>
        <p:spPr>
          <a:xfrm>
            <a:off x="9567018" y="5903133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76" name="TextBox 275"/>
          <p:cNvSpPr txBox="1"/>
          <p:nvPr/>
        </p:nvSpPr>
        <p:spPr>
          <a:xfrm>
            <a:off x="8577997" y="1756030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77" name="TextBox 276"/>
          <p:cNvSpPr txBox="1"/>
          <p:nvPr/>
        </p:nvSpPr>
        <p:spPr>
          <a:xfrm>
            <a:off x="627499" y="3658412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78" name="TextBox 277"/>
          <p:cNvSpPr txBox="1"/>
          <p:nvPr/>
        </p:nvSpPr>
        <p:spPr>
          <a:xfrm>
            <a:off x="5329569" y="3656169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79" name="TextBox 278"/>
          <p:cNvSpPr txBox="1"/>
          <p:nvPr/>
        </p:nvSpPr>
        <p:spPr>
          <a:xfrm>
            <a:off x="7094368" y="3690371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80" name="TextBox 279"/>
          <p:cNvSpPr txBox="1"/>
          <p:nvPr/>
        </p:nvSpPr>
        <p:spPr>
          <a:xfrm>
            <a:off x="6462999" y="3699078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81" name="TextBox 280"/>
          <p:cNvSpPr txBox="1"/>
          <p:nvPr/>
        </p:nvSpPr>
        <p:spPr>
          <a:xfrm>
            <a:off x="2351755" y="3691217"/>
            <a:ext cx="59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82" name="TextBox 281"/>
          <p:cNvSpPr txBox="1"/>
          <p:nvPr/>
        </p:nvSpPr>
        <p:spPr>
          <a:xfrm>
            <a:off x="2997976" y="3651407"/>
            <a:ext cx="59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83" name="TextBox 282"/>
          <p:cNvSpPr txBox="1"/>
          <p:nvPr/>
        </p:nvSpPr>
        <p:spPr>
          <a:xfrm>
            <a:off x="7007072" y="1713064"/>
            <a:ext cx="59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84" name="TextBox 283"/>
          <p:cNvSpPr txBox="1"/>
          <p:nvPr/>
        </p:nvSpPr>
        <p:spPr>
          <a:xfrm>
            <a:off x="3673386" y="3634790"/>
            <a:ext cx="59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85" name="TextBox 284"/>
          <p:cNvSpPr txBox="1"/>
          <p:nvPr/>
        </p:nvSpPr>
        <p:spPr>
          <a:xfrm>
            <a:off x="610528" y="5687110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86" name="TextBox 285"/>
          <p:cNvSpPr txBox="1"/>
          <p:nvPr/>
        </p:nvSpPr>
        <p:spPr>
          <a:xfrm>
            <a:off x="1392909" y="5623946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87" name="TextBox 286"/>
          <p:cNvSpPr txBox="1"/>
          <p:nvPr/>
        </p:nvSpPr>
        <p:spPr>
          <a:xfrm>
            <a:off x="2189150" y="1993817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88" name="TextBox 287"/>
          <p:cNvSpPr txBox="1"/>
          <p:nvPr/>
        </p:nvSpPr>
        <p:spPr>
          <a:xfrm>
            <a:off x="11208419" y="3830862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89" name="TextBox 288"/>
          <p:cNvSpPr txBox="1"/>
          <p:nvPr/>
        </p:nvSpPr>
        <p:spPr>
          <a:xfrm>
            <a:off x="2997513" y="1849965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90" name="TextBox 289"/>
          <p:cNvSpPr txBox="1"/>
          <p:nvPr/>
        </p:nvSpPr>
        <p:spPr>
          <a:xfrm>
            <a:off x="3676138" y="1779152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91" name="TextBox 290"/>
          <p:cNvSpPr txBox="1"/>
          <p:nvPr/>
        </p:nvSpPr>
        <p:spPr>
          <a:xfrm>
            <a:off x="5486850" y="1812020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92" name="TextBox 291"/>
          <p:cNvSpPr txBox="1"/>
          <p:nvPr/>
        </p:nvSpPr>
        <p:spPr>
          <a:xfrm>
            <a:off x="6310814" y="1775772"/>
            <a:ext cx="59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93" name="TextBox 292"/>
          <p:cNvSpPr txBox="1"/>
          <p:nvPr/>
        </p:nvSpPr>
        <p:spPr>
          <a:xfrm>
            <a:off x="7761906" y="1719548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4776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46584" y="171183"/>
            <a:ext cx="16380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latin typeface="Times New Roman" panose="02020603050405020304" pitchFamily="18" charset="0"/>
              </a:rPr>
              <a:t>Cao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độ</a:t>
            </a:r>
            <a:r>
              <a:rPr lang="en-US" altLang="en-US" sz="3200" b="1" dirty="0">
                <a:latin typeface="Times New Roman" panose="02020603050405020304" pitchFamily="18" charset="0"/>
              </a:rPr>
              <a:t>:</a:t>
            </a:r>
            <a:endParaRPr lang="en-US" altLang="en-US" sz="3200" b="1" i="1" dirty="0">
              <a:latin typeface="Times New Roman" panose="02020603050405020304" pitchFamily="18" charset="0"/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6002591" y="765019"/>
            <a:ext cx="4291781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2800" b="1" dirty="0">
                <a:latin typeface="Times New Roman" panose="02020603050405020304" pitchFamily="18" charset="0"/>
              </a:rPr>
              <a:t> ca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Ukraina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845" y="1533832"/>
            <a:ext cx="9984834" cy="16073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57" y="3096909"/>
            <a:ext cx="11061290" cy="16325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57" y="4908293"/>
            <a:ext cx="11004663" cy="146301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099525" y="26867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54287" y="1227501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46697" y="1219177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28154" y="2643669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457822" y="1238373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940135" y="1238373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352998" y="4694671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398469" y="1185436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426878" y="2884383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793318" y="2897362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164196" y="2896567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362636" y="4605842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088723" y="4625597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056899" y="4645521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805086" y="4645520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419394" y="2888243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846117" y="2883887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816950" y="4645520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504727" y="4645519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570185" y="4626943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747690" y="4645518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148721" y="4625597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752119" y="1150375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313976" y="2771804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243913" y="2796393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713420" y="2814611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082051" y="2823318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265059" y="2763330"/>
            <a:ext cx="59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911280" y="2723520"/>
            <a:ext cx="59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127257" y="1000229"/>
            <a:ext cx="59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586690" y="2706903"/>
            <a:ext cx="59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363689" y="4583188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984660" y="4601964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781696" y="44146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434221" y="52403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086746" y="60660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739271" y="42791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391796" y="51048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430999" y="1062937"/>
            <a:ext cx="59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013785" y="50850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26656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07407E-6 L 0.0194 0.1726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" y="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65703 0.41389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52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03645 0.17708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0.5543 0.16111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08" y="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-0.04271 0.17037 " pathEditMode="relative" rAng="0" ptsTypes="AA">
                                      <p:cBhvr>
                                        <p:cTn id="90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04037 0.16065 " pathEditMode="relative" rAng="0" ptsTypes="AA">
                                      <p:cBhvr>
                                        <p:cTn id="117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8" y="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0.14011 0.14815 " pathEditMode="relative" rAng="0" ptsTypes="AA">
                                      <p:cBhvr>
                                        <p:cTn id="138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  <p:bldP spid="29" grpId="0"/>
      <p:bldP spid="30" grpId="0"/>
      <p:bldP spid="31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2" grpId="0"/>
      <p:bldP spid="63" grpId="0"/>
      <p:bldP spid="64" grpId="0"/>
      <p:bldP spid="65" grpId="0"/>
      <p:bldP spid="66" grpId="0"/>
      <p:bldP spid="67" grpId="0"/>
      <p:bldP spid="6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46585" y="171183"/>
            <a:ext cx="1305111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latin typeface="Times New Roman" panose="02020603050405020304" pitchFamily="18" charset="0"/>
              </a:rPr>
              <a:t>I.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Ôn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tập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hát</a:t>
            </a:r>
            <a:r>
              <a:rPr lang="en-US" altLang="en-US" sz="3200" b="1" dirty="0">
                <a:latin typeface="Times New Roman" panose="02020603050405020304" pitchFamily="18" charset="0"/>
              </a:rPr>
              <a:t>: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Đời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em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nốt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vui</a:t>
            </a:r>
            <a:endParaRPr lang="en-US" altLang="en-US" sz="3200" b="1" i="1" dirty="0">
              <a:latin typeface="Times New Roman" panose="02020603050405020304" pitchFamily="18" charset="0"/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6002591" y="765019"/>
            <a:ext cx="4291781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lời</a:t>
            </a:r>
            <a:r>
              <a:rPr lang="en-US" altLang="en-US" sz="2800" b="1" dirty="0"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Tường</a:t>
            </a:r>
            <a:r>
              <a:rPr lang="en-US" altLang="en-US" sz="2800" b="1" dirty="0">
                <a:latin typeface="Times New Roman" panose="02020603050405020304" pitchFamily="18" charset="0"/>
              </a:rPr>
              <a:t> Vi</a:t>
            </a:r>
          </a:p>
        </p:txBody>
      </p:sp>
      <p:sp>
        <p:nvSpPr>
          <p:cNvPr id="28" name="Rectangle 12"/>
          <p:cNvSpPr>
            <a:spLocks noChangeArrowheads="1"/>
          </p:cNvSpPr>
          <p:nvPr/>
        </p:nvSpPr>
        <p:spPr bwMode="auto">
          <a:xfrm>
            <a:off x="346584" y="1146019"/>
            <a:ext cx="1131201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2800" b="1" dirty="0" err="1">
                <a:latin typeface="Times New Roman" panose="02020603050405020304" pitchFamily="18" charset="0"/>
              </a:rPr>
              <a:t>Đời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đời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nốt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vui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  <a:br>
              <a:rPr lang="en-US" altLang="en-US" sz="2800" b="1" dirty="0">
                <a:latin typeface="Times New Roman" panose="02020603050405020304" pitchFamily="18" charset="0"/>
              </a:rPr>
            </a:br>
            <a:r>
              <a:rPr lang="en-US" altLang="en-US" sz="2800" b="1" dirty="0" err="1">
                <a:latin typeface="Times New Roman" panose="02020603050405020304" pitchFamily="18" charset="0"/>
              </a:rPr>
              <a:t>Mẹ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mẹ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mái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ấm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tình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thương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  <a:br>
              <a:rPr lang="en-US" altLang="en-US" sz="2800" b="1" dirty="0">
                <a:latin typeface="Times New Roman" panose="02020603050405020304" pitchFamily="18" charset="0"/>
              </a:rPr>
            </a:br>
            <a:r>
              <a:rPr lang="en-US" altLang="en-US" sz="2800" b="1" dirty="0" err="1">
                <a:latin typeface="Times New Roman" panose="02020603050405020304" pitchFamily="18" charset="0"/>
              </a:rPr>
              <a:t>Thầy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thầy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nét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vẽ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tươi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xanh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  <a:br>
              <a:rPr lang="en-US" altLang="en-US" sz="2800" b="1" dirty="0">
                <a:latin typeface="Times New Roman" panose="02020603050405020304" pitchFamily="18" charset="0"/>
              </a:rPr>
            </a:br>
            <a:r>
              <a:rPr lang="en-US" altLang="en-US" sz="28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cô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giáo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trái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tim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mến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thương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hiền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lành</a:t>
            </a:r>
            <a:r>
              <a:rPr lang="en-US" altLang="en-US" sz="2800" b="1" dirty="0"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29" name="Rectangle 13"/>
          <p:cNvSpPr>
            <a:spLocks noChangeArrowheads="1"/>
          </p:cNvSpPr>
          <p:nvPr/>
        </p:nvSpPr>
        <p:spPr bwMode="auto">
          <a:xfrm>
            <a:off x="1782256" y="2887682"/>
            <a:ext cx="10179767" cy="39703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2800" b="1" dirty="0" err="1">
                <a:latin typeface="Times New Roman" panose="02020603050405020304" pitchFamily="18" charset="0"/>
              </a:rPr>
              <a:t>Rồi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mai</a:t>
            </a:r>
            <a:r>
              <a:rPr lang="en-US" altLang="en-US" sz="2800" b="1" dirty="0">
                <a:latin typeface="Times New Roman" panose="02020603050405020304" pitchFamily="18" charset="0"/>
              </a:rPr>
              <a:t> 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đây</a:t>
            </a:r>
            <a:r>
              <a:rPr lang="en-US" altLang="en-US" sz="2800" b="1" dirty="0"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rồi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mai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đây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nốt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2800" b="1" dirty="0">
                <a:latin typeface="Times New Roman" panose="02020603050405020304" pitchFamily="18" charset="0"/>
              </a:rPr>
              <a:t> 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vui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  <a:br>
              <a:rPr lang="en-US" altLang="en-US" sz="2800" b="1" dirty="0">
                <a:latin typeface="Times New Roman" panose="02020603050405020304" pitchFamily="18" charset="0"/>
              </a:rPr>
            </a:br>
            <a:r>
              <a:rPr lang="en-US" altLang="en-US" sz="2800" b="1" dirty="0" err="1">
                <a:latin typeface="Times New Roman" panose="02020603050405020304" pitchFamily="18" charset="0"/>
              </a:rPr>
              <a:t>Cùng</a:t>
            </a:r>
            <a:r>
              <a:rPr lang="en-US" altLang="en-US" sz="2800" b="1" dirty="0">
                <a:latin typeface="Times New Roman" panose="02020603050405020304" pitchFamily="18" charset="0"/>
              </a:rPr>
              <a:t> bay 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cao</a:t>
            </a:r>
            <a:r>
              <a:rPr lang="en-US" altLang="en-US" sz="2800" b="1" dirty="0"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cùng</a:t>
            </a:r>
            <a:r>
              <a:rPr lang="en-US" altLang="en-US" sz="2800" b="1" dirty="0">
                <a:latin typeface="Times New Roman" panose="02020603050405020304" pitchFamily="18" charset="0"/>
              </a:rPr>
              <a:t> bay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xa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tới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tầng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mây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  <a:br>
              <a:rPr lang="en-US" altLang="en-US" sz="2800" b="1" dirty="0">
                <a:latin typeface="Times New Roman" panose="02020603050405020304" pitchFamily="18" charset="0"/>
              </a:rPr>
            </a:br>
            <a:r>
              <a:rPr lang="en-US" altLang="en-US" sz="2800" b="1" dirty="0" err="1">
                <a:latin typeface="Times New Roman" panose="02020603050405020304" pitchFamily="18" charset="0"/>
              </a:rPr>
              <a:t>Tàu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xa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khơi</a:t>
            </a:r>
            <a:r>
              <a:rPr lang="en-US" altLang="en-US" sz="2800" b="1" dirty="0"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biển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ru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khúc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hát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2800" b="1" dirty="0">
                <a:latin typeface="Times New Roman" panose="02020603050405020304" pitchFamily="18" charset="0"/>
              </a:rPr>
              <a:t> ca.</a:t>
            </a:r>
            <a:br>
              <a:rPr lang="en-US" altLang="en-US" sz="2800" b="1" dirty="0">
                <a:latin typeface="Times New Roman" panose="02020603050405020304" pitchFamily="18" charset="0"/>
              </a:rPr>
            </a:br>
            <a:r>
              <a:rPr lang="en-US" altLang="en-US" sz="2800" b="1" dirty="0" err="1">
                <a:latin typeface="Times New Roman" panose="02020603050405020304" pitchFamily="18" charset="0"/>
              </a:rPr>
              <a:t>Càng</a:t>
            </a:r>
            <a:r>
              <a:rPr lang="en-US" altLang="en-US" sz="2800" b="1" dirty="0">
                <a:latin typeface="Times New Roman" panose="02020603050405020304" pitchFamily="18" charset="0"/>
              </a:rPr>
              <a:t> 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yêu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thiết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Việt</a:t>
            </a:r>
            <a:r>
              <a:rPr lang="en-US" altLang="en-US" sz="2800" b="1" dirty="0">
                <a:latin typeface="Times New Roman" panose="02020603050405020304" pitchFamily="18" charset="0"/>
              </a:rPr>
              <a:t> Nam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hiền</a:t>
            </a:r>
            <a:r>
              <a:rPr lang="en-US" altLang="en-US" sz="2800" b="1" dirty="0">
                <a:latin typeface="Times New Roman" panose="02020603050405020304" pitchFamily="18" charset="0"/>
              </a:rPr>
              <a:t> 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hòa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  <a:br>
              <a:rPr lang="en-US" altLang="en-US" sz="2800" b="1" dirty="0">
                <a:latin typeface="Times New Roman" panose="02020603050405020304" pitchFamily="18" charset="0"/>
              </a:rPr>
            </a:br>
            <a:r>
              <a:rPr lang="en-US" altLang="en-US" sz="2800" b="1" dirty="0">
                <a:latin typeface="Times New Roman" panose="02020603050405020304" pitchFamily="18" charset="0"/>
              </a:rPr>
              <a:t> </a:t>
            </a:r>
            <a:br>
              <a:rPr lang="en-US" altLang="en-US" sz="2800" b="1" dirty="0">
                <a:latin typeface="Times New Roman" panose="02020603050405020304" pitchFamily="18" charset="0"/>
              </a:rPr>
            </a:br>
            <a:r>
              <a:rPr lang="en-US" altLang="en-US" sz="2800" b="1" dirty="0" err="1">
                <a:latin typeface="Times New Roman" panose="02020603050405020304" pitchFamily="18" charset="0"/>
              </a:rPr>
              <a:t>Đồ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đồ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pha</a:t>
            </a:r>
            <a:r>
              <a:rPr lang="en-US" altLang="en-US" sz="2800" b="1" dirty="0">
                <a:latin typeface="Times New Roman" panose="02020603050405020304" pitchFamily="18" charset="0"/>
              </a:rPr>
              <a:t> 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pha</a:t>
            </a:r>
            <a:r>
              <a:rPr lang="en-US" altLang="en-US" sz="2800" b="1" dirty="0">
                <a:latin typeface="Times New Roman" panose="02020603050405020304" pitchFamily="18" charset="0"/>
              </a:rPr>
              <a:t> la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đố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đố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  <a:br>
              <a:rPr lang="en-US" altLang="en-US" sz="2800" b="1" dirty="0">
                <a:latin typeface="Times New Roman" panose="02020603050405020304" pitchFamily="18" charset="0"/>
              </a:rPr>
            </a:br>
            <a:r>
              <a:rPr lang="en-US" altLang="en-US" sz="2800" b="1" dirty="0" err="1">
                <a:latin typeface="Times New Roman" panose="02020603050405020304" pitchFamily="18" charset="0"/>
              </a:rPr>
              <a:t>Rề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rề</a:t>
            </a:r>
            <a:r>
              <a:rPr lang="en-US" altLang="en-US" sz="2800" b="1" dirty="0">
                <a:latin typeface="Times New Roman" panose="02020603050405020304" pitchFamily="18" charset="0"/>
              </a:rPr>
              <a:t> son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son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rê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rê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mí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rê</a:t>
            </a:r>
            <a:r>
              <a:rPr lang="en-US" altLang="en-US" sz="2800" b="1" dirty="0">
                <a:latin typeface="Times New Roman" panose="02020603050405020304" pitchFamily="18" charset="0"/>
              </a:rPr>
              <a:t> 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đô</a:t>
            </a:r>
            <a:r>
              <a:rPr lang="en-US" altLang="en-US" sz="2800" b="1" dirty="0">
                <a:latin typeface="Times New Roman" panose="02020603050405020304" pitchFamily="18" charset="0"/>
              </a:rPr>
              <a:t> Si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</a:rPr>
              <a:t> la 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pha</a:t>
            </a:r>
            <a:r>
              <a:rPr lang="en-US" altLang="en-US" sz="2800" b="1" dirty="0">
                <a:latin typeface="Times New Roman" panose="02020603050405020304" pitchFamily="18" charset="0"/>
              </a:rPr>
              <a:t> son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lá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lá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lá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  <a:br>
              <a:rPr lang="en-US" altLang="en-US" sz="2800" b="1" dirty="0">
                <a:latin typeface="Times New Roman" panose="02020603050405020304" pitchFamily="18" charset="0"/>
              </a:rPr>
            </a:br>
            <a:r>
              <a:rPr lang="en-US" altLang="en-US" sz="2800" b="1" dirty="0" err="1">
                <a:latin typeface="Times New Roman" panose="02020603050405020304" pitchFamily="18" charset="0"/>
              </a:rPr>
              <a:t>Đồ</a:t>
            </a:r>
            <a:r>
              <a:rPr lang="en-US" altLang="en-US" sz="2800" b="1" dirty="0">
                <a:latin typeface="Times New Roman" panose="02020603050405020304" pitchFamily="18" charset="0"/>
              </a:rPr>
              <a:t> mi 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rê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pha</a:t>
            </a:r>
            <a:r>
              <a:rPr lang="en-US" altLang="en-US" sz="2800" b="1" dirty="0">
                <a:latin typeface="Times New Roman" panose="02020603050405020304" pitchFamily="18" charset="0"/>
              </a:rPr>
              <a:t> mi son 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pha</a:t>
            </a:r>
            <a:r>
              <a:rPr lang="en-US" altLang="en-US" sz="2800" b="1" dirty="0">
                <a:latin typeface="Times New Roman" panose="02020603050405020304" pitchFamily="18" charset="0"/>
              </a:rPr>
              <a:t> la son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đố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rê</a:t>
            </a:r>
            <a:r>
              <a:rPr lang="en-US" altLang="en-US" sz="2800" b="1" dirty="0">
                <a:latin typeface="Times New Roman" panose="02020603050405020304" pitchFamily="18" charset="0"/>
              </a:rPr>
              <a:t> 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đô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  <a:br>
              <a:rPr lang="en-US" altLang="en-US" sz="2800" b="1" dirty="0">
                <a:latin typeface="Times New Roman" panose="02020603050405020304" pitchFamily="18" charset="0"/>
              </a:rPr>
            </a:br>
            <a:r>
              <a:rPr lang="en-US" altLang="en-US" sz="2800" b="1" dirty="0" err="1">
                <a:latin typeface="Times New Roman" panose="02020603050405020304" pitchFamily="18" charset="0"/>
              </a:rPr>
              <a:t>Mi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rê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đô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si</a:t>
            </a:r>
            <a:r>
              <a:rPr lang="en-US" altLang="en-US" sz="2800" b="1" dirty="0">
                <a:latin typeface="Times New Roman" panose="02020603050405020304" pitchFamily="18" charset="0"/>
              </a:rPr>
              <a:t> la son 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pha</a:t>
            </a:r>
            <a:r>
              <a:rPr lang="en-US" altLang="en-US" sz="2800" b="1" dirty="0">
                <a:latin typeface="Times New Roman" panose="02020603050405020304" pitchFamily="18" charset="0"/>
              </a:rPr>
              <a:t> mi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rê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đồ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pha</a:t>
            </a:r>
            <a:r>
              <a:rPr lang="en-US" altLang="en-US" sz="2800" b="1" dirty="0">
                <a:latin typeface="Times New Roman" panose="02020603050405020304" pitchFamily="18" charset="0"/>
              </a:rPr>
              <a:t>...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phá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  <a:endParaRPr lang="en-US" alt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0663084" y="841219"/>
            <a:ext cx="727763" cy="479536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en-US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Lời</a:t>
            </a:r>
            <a:r>
              <a:rPr lang="en-US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 ca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11257" y="1445735"/>
            <a:ext cx="727763" cy="369332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en-US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beat</a:t>
            </a:r>
          </a:p>
        </p:txBody>
      </p:sp>
      <p:pic>
        <p:nvPicPr>
          <p:cNvPr id="5" name="7. Doi cho em (Bea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86047" y="1436974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9572" y="23478"/>
            <a:ext cx="1076475" cy="8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4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614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27" grpId="0"/>
      <p:bldP spid="28" grpId="0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99" y="483765"/>
            <a:ext cx="10096119" cy="594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6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46585" y="171183"/>
            <a:ext cx="1305111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 dirty="0">
                <a:latin typeface="Times New Roman" panose="02020603050405020304" pitchFamily="18" charset="0"/>
              </a:rPr>
              <a:t>II.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Đọc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5400" b="1" dirty="0">
                <a:latin typeface="Times New Roman" panose="02020603050405020304" pitchFamily="18" charset="0"/>
              </a:rPr>
              <a:t>: </a:t>
            </a:r>
            <a:r>
              <a:rPr lang="en-US" altLang="en-US" sz="5400" b="1" i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5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latin typeface="Times New Roman" panose="02020603050405020304" pitchFamily="18" charset="0"/>
              </a:rPr>
              <a:t>đọc</a:t>
            </a:r>
            <a:r>
              <a:rPr lang="en-US" altLang="en-US" sz="5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5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5400" b="1" i="1" dirty="0">
                <a:latin typeface="Times New Roman" panose="02020603050405020304" pitchFamily="18" charset="0"/>
              </a:rPr>
              <a:t> 5</a:t>
            </a: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5212881" y="1139091"/>
            <a:ext cx="5510537" cy="75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4800" b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4800" b="1" dirty="0">
                <a:latin typeface="Times New Roman" panose="02020603050405020304" pitchFamily="18" charset="0"/>
              </a:rPr>
              <a:t> ca </a:t>
            </a:r>
            <a:r>
              <a:rPr lang="en-US" altLang="en-US" sz="4800" b="1" dirty="0" err="1">
                <a:latin typeface="Times New Roman" panose="02020603050405020304" pitchFamily="18" charset="0"/>
              </a:rPr>
              <a:t>Ukraina</a:t>
            </a:r>
            <a:endParaRPr lang="en-US" altLang="en-US" sz="4800" b="1" dirty="0">
              <a:latin typeface="Times New Roman" panose="02020603050405020304" pitchFamily="18" charset="0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346585" y="2102026"/>
            <a:ext cx="5510537" cy="75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4800" b="1" dirty="0">
                <a:latin typeface="Times New Roman" panose="02020603050405020304" pitchFamily="18" charset="0"/>
              </a:rPr>
              <a:t>1. </a:t>
            </a:r>
            <a:r>
              <a:rPr lang="en-US" altLang="en-US" sz="4800" b="1" dirty="0" err="1">
                <a:latin typeface="Times New Roman" panose="02020603050405020304" pitchFamily="18" charset="0"/>
              </a:rPr>
              <a:t>Tìm</a:t>
            </a:r>
            <a:r>
              <a:rPr lang="en-US" altLang="en-US" sz="4800" b="1" dirty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</a:rPr>
              <a:t>hiểu</a:t>
            </a:r>
            <a:r>
              <a:rPr lang="en-US" altLang="en-US" sz="4800" b="1" dirty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</a:rPr>
              <a:t>bài</a:t>
            </a:r>
            <a:endParaRPr lang="en-US" altLang="en-US" sz="48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45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548639" y="883922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48639" y="1101637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48639" y="1319351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48639" y="1780905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-4357" y="2825935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-4357" y="3043650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-4357" y="3261364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-8713" y="4767948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8713" y="4985663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8713" y="5203377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8713" y="5434154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-8713" y="5664931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1"/>
          <p:cNvSpPr/>
          <p:nvPr/>
        </p:nvSpPr>
        <p:spPr>
          <a:xfrm>
            <a:off x="104502" y="2616927"/>
            <a:ext cx="548640" cy="1407813"/>
          </a:xfrm>
          <a:custGeom>
            <a:avLst/>
            <a:gdLst>
              <a:gd name="connsiteX0" fmla="*/ 287383 w 548640"/>
              <a:gd name="connsiteY0" fmla="*/ 849085 h 1407813"/>
              <a:gd name="connsiteX1" fmla="*/ 235131 w 548640"/>
              <a:gd name="connsiteY1" fmla="*/ 783771 h 1407813"/>
              <a:gd name="connsiteX2" fmla="*/ 209006 w 548640"/>
              <a:gd name="connsiteY2" fmla="*/ 744583 h 1407813"/>
              <a:gd name="connsiteX3" fmla="*/ 222068 w 548640"/>
              <a:gd name="connsiteY3" fmla="*/ 679268 h 1407813"/>
              <a:gd name="connsiteX4" fmla="*/ 300446 w 548640"/>
              <a:gd name="connsiteY4" fmla="*/ 627017 h 1407813"/>
              <a:gd name="connsiteX5" fmla="*/ 391886 w 548640"/>
              <a:gd name="connsiteY5" fmla="*/ 640080 h 1407813"/>
              <a:gd name="connsiteX6" fmla="*/ 470263 w 548640"/>
              <a:gd name="connsiteY6" fmla="*/ 666205 h 1407813"/>
              <a:gd name="connsiteX7" fmla="*/ 522514 w 548640"/>
              <a:gd name="connsiteY7" fmla="*/ 744583 h 1407813"/>
              <a:gd name="connsiteX8" fmla="*/ 548640 w 548640"/>
              <a:gd name="connsiteY8" fmla="*/ 783771 h 1407813"/>
              <a:gd name="connsiteX9" fmla="*/ 509451 w 548640"/>
              <a:gd name="connsiteY9" fmla="*/ 940525 h 1407813"/>
              <a:gd name="connsiteX10" fmla="*/ 496388 w 548640"/>
              <a:gd name="connsiteY10" fmla="*/ 979714 h 1407813"/>
              <a:gd name="connsiteX11" fmla="*/ 457200 w 548640"/>
              <a:gd name="connsiteY11" fmla="*/ 1005840 h 1407813"/>
              <a:gd name="connsiteX12" fmla="*/ 444137 w 548640"/>
              <a:gd name="connsiteY12" fmla="*/ 1045028 h 1407813"/>
              <a:gd name="connsiteX13" fmla="*/ 313508 w 548640"/>
              <a:gd name="connsiteY13" fmla="*/ 1084217 h 1407813"/>
              <a:gd name="connsiteX14" fmla="*/ 182880 w 548640"/>
              <a:gd name="connsiteY14" fmla="*/ 1045028 h 1407813"/>
              <a:gd name="connsiteX15" fmla="*/ 156754 w 548640"/>
              <a:gd name="connsiteY15" fmla="*/ 1005840 h 1407813"/>
              <a:gd name="connsiteX16" fmla="*/ 117566 w 548640"/>
              <a:gd name="connsiteY16" fmla="*/ 992777 h 1407813"/>
              <a:gd name="connsiteX17" fmla="*/ 78377 w 548640"/>
              <a:gd name="connsiteY17" fmla="*/ 966651 h 1407813"/>
              <a:gd name="connsiteX18" fmla="*/ 52251 w 548640"/>
              <a:gd name="connsiteY18" fmla="*/ 888274 h 1407813"/>
              <a:gd name="connsiteX19" fmla="*/ 26126 w 548640"/>
              <a:gd name="connsiteY19" fmla="*/ 849085 h 1407813"/>
              <a:gd name="connsiteX20" fmla="*/ 0 w 548640"/>
              <a:gd name="connsiteY20" fmla="*/ 770708 h 1407813"/>
              <a:gd name="connsiteX21" fmla="*/ 26126 w 548640"/>
              <a:gd name="connsiteY21" fmla="*/ 613954 h 1407813"/>
              <a:gd name="connsiteX22" fmla="*/ 52251 w 548640"/>
              <a:gd name="connsiteY22" fmla="*/ 574765 h 1407813"/>
              <a:gd name="connsiteX23" fmla="*/ 91440 w 548640"/>
              <a:gd name="connsiteY23" fmla="*/ 548640 h 1407813"/>
              <a:gd name="connsiteX24" fmla="*/ 143691 w 548640"/>
              <a:gd name="connsiteY24" fmla="*/ 483325 h 1407813"/>
              <a:gd name="connsiteX25" fmla="*/ 156754 w 548640"/>
              <a:gd name="connsiteY25" fmla="*/ 444137 h 1407813"/>
              <a:gd name="connsiteX26" fmla="*/ 209006 w 548640"/>
              <a:gd name="connsiteY26" fmla="*/ 365760 h 1407813"/>
              <a:gd name="connsiteX27" fmla="*/ 235131 w 548640"/>
              <a:gd name="connsiteY27" fmla="*/ 326571 h 1407813"/>
              <a:gd name="connsiteX28" fmla="*/ 248194 w 548640"/>
              <a:gd name="connsiteY28" fmla="*/ 287383 h 1407813"/>
              <a:gd name="connsiteX29" fmla="*/ 300446 w 548640"/>
              <a:gd name="connsiteY29" fmla="*/ 209005 h 1407813"/>
              <a:gd name="connsiteX30" fmla="*/ 313508 w 548640"/>
              <a:gd name="connsiteY30" fmla="*/ 169817 h 1407813"/>
              <a:gd name="connsiteX31" fmla="*/ 365760 w 548640"/>
              <a:gd name="connsiteY31" fmla="*/ 91440 h 1407813"/>
              <a:gd name="connsiteX32" fmla="*/ 352697 w 548640"/>
              <a:gd name="connsiteY32" fmla="*/ 0 h 1407813"/>
              <a:gd name="connsiteX33" fmla="*/ 287383 w 548640"/>
              <a:gd name="connsiteY33" fmla="*/ 52251 h 1407813"/>
              <a:gd name="connsiteX34" fmla="*/ 300446 w 548640"/>
              <a:gd name="connsiteY34" fmla="*/ 1319348 h 1407813"/>
              <a:gd name="connsiteX35" fmla="*/ 130628 w 548640"/>
              <a:gd name="connsiteY35" fmla="*/ 1397725 h 140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48640" h="1407813">
                <a:moveTo>
                  <a:pt x="287383" y="849085"/>
                </a:moveTo>
                <a:cubicBezTo>
                  <a:pt x="269966" y="827314"/>
                  <a:pt x="251860" y="806076"/>
                  <a:pt x="235131" y="783771"/>
                </a:cubicBezTo>
                <a:cubicBezTo>
                  <a:pt x="225711" y="771212"/>
                  <a:pt x="210953" y="760161"/>
                  <a:pt x="209006" y="744583"/>
                </a:cubicBezTo>
                <a:cubicBezTo>
                  <a:pt x="206252" y="722552"/>
                  <a:pt x="208437" y="696794"/>
                  <a:pt x="222068" y="679268"/>
                </a:cubicBezTo>
                <a:cubicBezTo>
                  <a:pt x="241345" y="654483"/>
                  <a:pt x="300446" y="627017"/>
                  <a:pt x="300446" y="627017"/>
                </a:cubicBezTo>
                <a:cubicBezTo>
                  <a:pt x="330926" y="631371"/>
                  <a:pt x="361885" y="633157"/>
                  <a:pt x="391886" y="640080"/>
                </a:cubicBezTo>
                <a:cubicBezTo>
                  <a:pt x="418720" y="646272"/>
                  <a:pt x="470263" y="666205"/>
                  <a:pt x="470263" y="666205"/>
                </a:cubicBezTo>
                <a:lnTo>
                  <a:pt x="522514" y="744583"/>
                </a:lnTo>
                <a:lnTo>
                  <a:pt x="548640" y="783771"/>
                </a:lnTo>
                <a:cubicBezTo>
                  <a:pt x="525232" y="994438"/>
                  <a:pt x="560878" y="837673"/>
                  <a:pt x="509451" y="940525"/>
                </a:cubicBezTo>
                <a:cubicBezTo>
                  <a:pt x="503293" y="952841"/>
                  <a:pt x="504990" y="968962"/>
                  <a:pt x="496388" y="979714"/>
                </a:cubicBezTo>
                <a:cubicBezTo>
                  <a:pt x="486581" y="991973"/>
                  <a:pt x="470263" y="997131"/>
                  <a:pt x="457200" y="1005840"/>
                </a:cubicBezTo>
                <a:cubicBezTo>
                  <a:pt x="452846" y="1018903"/>
                  <a:pt x="455342" y="1037025"/>
                  <a:pt x="444137" y="1045028"/>
                </a:cubicBezTo>
                <a:cubicBezTo>
                  <a:pt x="427011" y="1057261"/>
                  <a:pt x="341442" y="1077234"/>
                  <a:pt x="313508" y="1084217"/>
                </a:cubicBezTo>
                <a:cubicBezTo>
                  <a:pt x="255950" y="1075994"/>
                  <a:pt x="222485" y="1084633"/>
                  <a:pt x="182880" y="1045028"/>
                </a:cubicBezTo>
                <a:cubicBezTo>
                  <a:pt x="171779" y="1033927"/>
                  <a:pt x="169013" y="1015647"/>
                  <a:pt x="156754" y="1005840"/>
                </a:cubicBezTo>
                <a:cubicBezTo>
                  <a:pt x="146002" y="997238"/>
                  <a:pt x="129882" y="998935"/>
                  <a:pt x="117566" y="992777"/>
                </a:cubicBezTo>
                <a:cubicBezTo>
                  <a:pt x="103524" y="985756"/>
                  <a:pt x="91440" y="975360"/>
                  <a:pt x="78377" y="966651"/>
                </a:cubicBezTo>
                <a:cubicBezTo>
                  <a:pt x="69668" y="940525"/>
                  <a:pt x="67526" y="911188"/>
                  <a:pt x="52251" y="888274"/>
                </a:cubicBezTo>
                <a:cubicBezTo>
                  <a:pt x="43543" y="875211"/>
                  <a:pt x="32502" y="863431"/>
                  <a:pt x="26126" y="849085"/>
                </a:cubicBezTo>
                <a:cubicBezTo>
                  <a:pt x="14941" y="823920"/>
                  <a:pt x="0" y="770708"/>
                  <a:pt x="0" y="770708"/>
                </a:cubicBezTo>
                <a:cubicBezTo>
                  <a:pt x="4140" y="733453"/>
                  <a:pt x="4242" y="657724"/>
                  <a:pt x="26126" y="613954"/>
                </a:cubicBezTo>
                <a:cubicBezTo>
                  <a:pt x="33147" y="599912"/>
                  <a:pt x="41150" y="585866"/>
                  <a:pt x="52251" y="574765"/>
                </a:cubicBezTo>
                <a:cubicBezTo>
                  <a:pt x="63352" y="563664"/>
                  <a:pt x="78377" y="557348"/>
                  <a:pt x="91440" y="548640"/>
                </a:cubicBezTo>
                <a:cubicBezTo>
                  <a:pt x="124274" y="450139"/>
                  <a:pt x="76165" y="567733"/>
                  <a:pt x="143691" y="483325"/>
                </a:cubicBezTo>
                <a:cubicBezTo>
                  <a:pt x="152293" y="472573"/>
                  <a:pt x="150067" y="456173"/>
                  <a:pt x="156754" y="444137"/>
                </a:cubicBezTo>
                <a:cubicBezTo>
                  <a:pt x="172003" y="416689"/>
                  <a:pt x="191589" y="391886"/>
                  <a:pt x="209006" y="365760"/>
                </a:cubicBezTo>
                <a:cubicBezTo>
                  <a:pt x="217715" y="352697"/>
                  <a:pt x="230166" y="341465"/>
                  <a:pt x="235131" y="326571"/>
                </a:cubicBezTo>
                <a:cubicBezTo>
                  <a:pt x="239485" y="313508"/>
                  <a:pt x="241507" y="299420"/>
                  <a:pt x="248194" y="287383"/>
                </a:cubicBezTo>
                <a:cubicBezTo>
                  <a:pt x="263443" y="259935"/>
                  <a:pt x="300446" y="209005"/>
                  <a:pt x="300446" y="209005"/>
                </a:cubicBezTo>
                <a:cubicBezTo>
                  <a:pt x="304800" y="195942"/>
                  <a:pt x="306821" y="181853"/>
                  <a:pt x="313508" y="169817"/>
                </a:cubicBezTo>
                <a:cubicBezTo>
                  <a:pt x="328757" y="142369"/>
                  <a:pt x="365760" y="91440"/>
                  <a:pt x="365760" y="91440"/>
                </a:cubicBezTo>
                <a:cubicBezTo>
                  <a:pt x="396240" y="0"/>
                  <a:pt x="418012" y="21772"/>
                  <a:pt x="352697" y="0"/>
                </a:cubicBezTo>
                <a:cubicBezTo>
                  <a:pt x="311522" y="10294"/>
                  <a:pt x="287383" y="716"/>
                  <a:pt x="287383" y="52251"/>
                </a:cubicBezTo>
                <a:cubicBezTo>
                  <a:pt x="287383" y="474639"/>
                  <a:pt x="296092" y="896982"/>
                  <a:pt x="300446" y="1319348"/>
                </a:cubicBezTo>
                <a:cubicBezTo>
                  <a:pt x="278793" y="1449266"/>
                  <a:pt x="313869" y="1397725"/>
                  <a:pt x="130628" y="139772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-1" y="4596639"/>
            <a:ext cx="548640" cy="1407813"/>
          </a:xfrm>
          <a:custGeom>
            <a:avLst/>
            <a:gdLst>
              <a:gd name="connsiteX0" fmla="*/ 287383 w 548640"/>
              <a:gd name="connsiteY0" fmla="*/ 849085 h 1407813"/>
              <a:gd name="connsiteX1" fmla="*/ 235131 w 548640"/>
              <a:gd name="connsiteY1" fmla="*/ 783771 h 1407813"/>
              <a:gd name="connsiteX2" fmla="*/ 209006 w 548640"/>
              <a:gd name="connsiteY2" fmla="*/ 744583 h 1407813"/>
              <a:gd name="connsiteX3" fmla="*/ 222068 w 548640"/>
              <a:gd name="connsiteY3" fmla="*/ 679268 h 1407813"/>
              <a:gd name="connsiteX4" fmla="*/ 300446 w 548640"/>
              <a:gd name="connsiteY4" fmla="*/ 627017 h 1407813"/>
              <a:gd name="connsiteX5" fmla="*/ 391886 w 548640"/>
              <a:gd name="connsiteY5" fmla="*/ 640080 h 1407813"/>
              <a:gd name="connsiteX6" fmla="*/ 470263 w 548640"/>
              <a:gd name="connsiteY6" fmla="*/ 666205 h 1407813"/>
              <a:gd name="connsiteX7" fmla="*/ 522514 w 548640"/>
              <a:gd name="connsiteY7" fmla="*/ 744583 h 1407813"/>
              <a:gd name="connsiteX8" fmla="*/ 548640 w 548640"/>
              <a:gd name="connsiteY8" fmla="*/ 783771 h 1407813"/>
              <a:gd name="connsiteX9" fmla="*/ 509451 w 548640"/>
              <a:gd name="connsiteY9" fmla="*/ 940525 h 1407813"/>
              <a:gd name="connsiteX10" fmla="*/ 496388 w 548640"/>
              <a:gd name="connsiteY10" fmla="*/ 979714 h 1407813"/>
              <a:gd name="connsiteX11" fmla="*/ 457200 w 548640"/>
              <a:gd name="connsiteY11" fmla="*/ 1005840 h 1407813"/>
              <a:gd name="connsiteX12" fmla="*/ 444137 w 548640"/>
              <a:gd name="connsiteY12" fmla="*/ 1045028 h 1407813"/>
              <a:gd name="connsiteX13" fmla="*/ 313508 w 548640"/>
              <a:gd name="connsiteY13" fmla="*/ 1084217 h 1407813"/>
              <a:gd name="connsiteX14" fmla="*/ 182880 w 548640"/>
              <a:gd name="connsiteY14" fmla="*/ 1045028 h 1407813"/>
              <a:gd name="connsiteX15" fmla="*/ 156754 w 548640"/>
              <a:gd name="connsiteY15" fmla="*/ 1005840 h 1407813"/>
              <a:gd name="connsiteX16" fmla="*/ 117566 w 548640"/>
              <a:gd name="connsiteY16" fmla="*/ 992777 h 1407813"/>
              <a:gd name="connsiteX17" fmla="*/ 78377 w 548640"/>
              <a:gd name="connsiteY17" fmla="*/ 966651 h 1407813"/>
              <a:gd name="connsiteX18" fmla="*/ 52251 w 548640"/>
              <a:gd name="connsiteY18" fmla="*/ 888274 h 1407813"/>
              <a:gd name="connsiteX19" fmla="*/ 26126 w 548640"/>
              <a:gd name="connsiteY19" fmla="*/ 849085 h 1407813"/>
              <a:gd name="connsiteX20" fmla="*/ 0 w 548640"/>
              <a:gd name="connsiteY20" fmla="*/ 770708 h 1407813"/>
              <a:gd name="connsiteX21" fmla="*/ 26126 w 548640"/>
              <a:gd name="connsiteY21" fmla="*/ 613954 h 1407813"/>
              <a:gd name="connsiteX22" fmla="*/ 52251 w 548640"/>
              <a:gd name="connsiteY22" fmla="*/ 574765 h 1407813"/>
              <a:gd name="connsiteX23" fmla="*/ 91440 w 548640"/>
              <a:gd name="connsiteY23" fmla="*/ 548640 h 1407813"/>
              <a:gd name="connsiteX24" fmla="*/ 143691 w 548640"/>
              <a:gd name="connsiteY24" fmla="*/ 483325 h 1407813"/>
              <a:gd name="connsiteX25" fmla="*/ 156754 w 548640"/>
              <a:gd name="connsiteY25" fmla="*/ 444137 h 1407813"/>
              <a:gd name="connsiteX26" fmla="*/ 209006 w 548640"/>
              <a:gd name="connsiteY26" fmla="*/ 365760 h 1407813"/>
              <a:gd name="connsiteX27" fmla="*/ 235131 w 548640"/>
              <a:gd name="connsiteY27" fmla="*/ 326571 h 1407813"/>
              <a:gd name="connsiteX28" fmla="*/ 248194 w 548640"/>
              <a:gd name="connsiteY28" fmla="*/ 287383 h 1407813"/>
              <a:gd name="connsiteX29" fmla="*/ 300446 w 548640"/>
              <a:gd name="connsiteY29" fmla="*/ 209005 h 1407813"/>
              <a:gd name="connsiteX30" fmla="*/ 313508 w 548640"/>
              <a:gd name="connsiteY30" fmla="*/ 169817 h 1407813"/>
              <a:gd name="connsiteX31" fmla="*/ 365760 w 548640"/>
              <a:gd name="connsiteY31" fmla="*/ 91440 h 1407813"/>
              <a:gd name="connsiteX32" fmla="*/ 352697 w 548640"/>
              <a:gd name="connsiteY32" fmla="*/ 0 h 1407813"/>
              <a:gd name="connsiteX33" fmla="*/ 287383 w 548640"/>
              <a:gd name="connsiteY33" fmla="*/ 52251 h 1407813"/>
              <a:gd name="connsiteX34" fmla="*/ 300446 w 548640"/>
              <a:gd name="connsiteY34" fmla="*/ 1319348 h 1407813"/>
              <a:gd name="connsiteX35" fmla="*/ 130628 w 548640"/>
              <a:gd name="connsiteY35" fmla="*/ 1397725 h 140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48640" h="1407813">
                <a:moveTo>
                  <a:pt x="287383" y="849085"/>
                </a:moveTo>
                <a:cubicBezTo>
                  <a:pt x="269966" y="827314"/>
                  <a:pt x="251860" y="806076"/>
                  <a:pt x="235131" y="783771"/>
                </a:cubicBezTo>
                <a:cubicBezTo>
                  <a:pt x="225711" y="771212"/>
                  <a:pt x="210953" y="760161"/>
                  <a:pt x="209006" y="744583"/>
                </a:cubicBezTo>
                <a:cubicBezTo>
                  <a:pt x="206252" y="722552"/>
                  <a:pt x="208437" y="696794"/>
                  <a:pt x="222068" y="679268"/>
                </a:cubicBezTo>
                <a:cubicBezTo>
                  <a:pt x="241345" y="654483"/>
                  <a:pt x="300446" y="627017"/>
                  <a:pt x="300446" y="627017"/>
                </a:cubicBezTo>
                <a:cubicBezTo>
                  <a:pt x="330926" y="631371"/>
                  <a:pt x="361885" y="633157"/>
                  <a:pt x="391886" y="640080"/>
                </a:cubicBezTo>
                <a:cubicBezTo>
                  <a:pt x="418720" y="646272"/>
                  <a:pt x="470263" y="666205"/>
                  <a:pt x="470263" y="666205"/>
                </a:cubicBezTo>
                <a:lnTo>
                  <a:pt x="522514" y="744583"/>
                </a:lnTo>
                <a:lnTo>
                  <a:pt x="548640" y="783771"/>
                </a:lnTo>
                <a:cubicBezTo>
                  <a:pt x="525232" y="994438"/>
                  <a:pt x="560878" y="837673"/>
                  <a:pt x="509451" y="940525"/>
                </a:cubicBezTo>
                <a:cubicBezTo>
                  <a:pt x="503293" y="952841"/>
                  <a:pt x="504990" y="968962"/>
                  <a:pt x="496388" y="979714"/>
                </a:cubicBezTo>
                <a:cubicBezTo>
                  <a:pt x="486581" y="991973"/>
                  <a:pt x="470263" y="997131"/>
                  <a:pt x="457200" y="1005840"/>
                </a:cubicBezTo>
                <a:cubicBezTo>
                  <a:pt x="452846" y="1018903"/>
                  <a:pt x="455342" y="1037025"/>
                  <a:pt x="444137" y="1045028"/>
                </a:cubicBezTo>
                <a:cubicBezTo>
                  <a:pt x="427011" y="1057261"/>
                  <a:pt x="341442" y="1077234"/>
                  <a:pt x="313508" y="1084217"/>
                </a:cubicBezTo>
                <a:cubicBezTo>
                  <a:pt x="255950" y="1075994"/>
                  <a:pt x="222485" y="1084633"/>
                  <a:pt x="182880" y="1045028"/>
                </a:cubicBezTo>
                <a:cubicBezTo>
                  <a:pt x="171779" y="1033927"/>
                  <a:pt x="169013" y="1015647"/>
                  <a:pt x="156754" y="1005840"/>
                </a:cubicBezTo>
                <a:cubicBezTo>
                  <a:pt x="146002" y="997238"/>
                  <a:pt x="129882" y="998935"/>
                  <a:pt x="117566" y="992777"/>
                </a:cubicBezTo>
                <a:cubicBezTo>
                  <a:pt x="103524" y="985756"/>
                  <a:pt x="91440" y="975360"/>
                  <a:pt x="78377" y="966651"/>
                </a:cubicBezTo>
                <a:cubicBezTo>
                  <a:pt x="69668" y="940525"/>
                  <a:pt x="67526" y="911188"/>
                  <a:pt x="52251" y="888274"/>
                </a:cubicBezTo>
                <a:cubicBezTo>
                  <a:pt x="43543" y="875211"/>
                  <a:pt x="32502" y="863431"/>
                  <a:pt x="26126" y="849085"/>
                </a:cubicBezTo>
                <a:cubicBezTo>
                  <a:pt x="14941" y="823920"/>
                  <a:pt x="0" y="770708"/>
                  <a:pt x="0" y="770708"/>
                </a:cubicBezTo>
                <a:cubicBezTo>
                  <a:pt x="4140" y="733453"/>
                  <a:pt x="4242" y="657724"/>
                  <a:pt x="26126" y="613954"/>
                </a:cubicBezTo>
                <a:cubicBezTo>
                  <a:pt x="33147" y="599912"/>
                  <a:pt x="41150" y="585866"/>
                  <a:pt x="52251" y="574765"/>
                </a:cubicBezTo>
                <a:cubicBezTo>
                  <a:pt x="63352" y="563664"/>
                  <a:pt x="78377" y="557348"/>
                  <a:pt x="91440" y="548640"/>
                </a:cubicBezTo>
                <a:cubicBezTo>
                  <a:pt x="124274" y="450139"/>
                  <a:pt x="76165" y="567733"/>
                  <a:pt x="143691" y="483325"/>
                </a:cubicBezTo>
                <a:cubicBezTo>
                  <a:pt x="152293" y="472573"/>
                  <a:pt x="150067" y="456173"/>
                  <a:pt x="156754" y="444137"/>
                </a:cubicBezTo>
                <a:cubicBezTo>
                  <a:pt x="172003" y="416689"/>
                  <a:pt x="191589" y="391886"/>
                  <a:pt x="209006" y="365760"/>
                </a:cubicBezTo>
                <a:cubicBezTo>
                  <a:pt x="217715" y="352697"/>
                  <a:pt x="230166" y="341465"/>
                  <a:pt x="235131" y="326571"/>
                </a:cubicBezTo>
                <a:cubicBezTo>
                  <a:pt x="239485" y="313508"/>
                  <a:pt x="241507" y="299420"/>
                  <a:pt x="248194" y="287383"/>
                </a:cubicBezTo>
                <a:cubicBezTo>
                  <a:pt x="263443" y="259935"/>
                  <a:pt x="300446" y="209005"/>
                  <a:pt x="300446" y="209005"/>
                </a:cubicBezTo>
                <a:cubicBezTo>
                  <a:pt x="304800" y="195942"/>
                  <a:pt x="306821" y="181853"/>
                  <a:pt x="313508" y="169817"/>
                </a:cubicBezTo>
                <a:cubicBezTo>
                  <a:pt x="328757" y="142369"/>
                  <a:pt x="365760" y="91440"/>
                  <a:pt x="365760" y="91440"/>
                </a:cubicBezTo>
                <a:cubicBezTo>
                  <a:pt x="396240" y="0"/>
                  <a:pt x="418012" y="21772"/>
                  <a:pt x="352697" y="0"/>
                </a:cubicBezTo>
                <a:cubicBezTo>
                  <a:pt x="311522" y="10294"/>
                  <a:pt x="287383" y="716"/>
                  <a:pt x="287383" y="52251"/>
                </a:cubicBezTo>
                <a:cubicBezTo>
                  <a:pt x="287383" y="474639"/>
                  <a:pt x="296092" y="896982"/>
                  <a:pt x="300446" y="1319348"/>
                </a:cubicBezTo>
                <a:cubicBezTo>
                  <a:pt x="278793" y="1449266"/>
                  <a:pt x="313869" y="1397725"/>
                  <a:pt x="130628" y="139772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496388" y="673973"/>
            <a:ext cx="548640" cy="1464484"/>
          </a:xfrm>
          <a:custGeom>
            <a:avLst/>
            <a:gdLst>
              <a:gd name="connsiteX0" fmla="*/ 287383 w 548640"/>
              <a:gd name="connsiteY0" fmla="*/ 849085 h 1407813"/>
              <a:gd name="connsiteX1" fmla="*/ 235131 w 548640"/>
              <a:gd name="connsiteY1" fmla="*/ 783771 h 1407813"/>
              <a:gd name="connsiteX2" fmla="*/ 209006 w 548640"/>
              <a:gd name="connsiteY2" fmla="*/ 744583 h 1407813"/>
              <a:gd name="connsiteX3" fmla="*/ 222068 w 548640"/>
              <a:gd name="connsiteY3" fmla="*/ 679268 h 1407813"/>
              <a:gd name="connsiteX4" fmla="*/ 300446 w 548640"/>
              <a:gd name="connsiteY4" fmla="*/ 627017 h 1407813"/>
              <a:gd name="connsiteX5" fmla="*/ 391886 w 548640"/>
              <a:gd name="connsiteY5" fmla="*/ 640080 h 1407813"/>
              <a:gd name="connsiteX6" fmla="*/ 470263 w 548640"/>
              <a:gd name="connsiteY6" fmla="*/ 666205 h 1407813"/>
              <a:gd name="connsiteX7" fmla="*/ 522514 w 548640"/>
              <a:gd name="connsiteY7" fmla="*/ 744583 h 1407813"/>
              <a:gd name="connsiteX8" fmla="*/ 548640 w 548640"/>
              <a:gd name="connsiteY8" fmla="*/ 783771 h 1407813"/>
              <a:gd name="connsiteX9" fmla="*/ 509451 w 548640"/>
              <a:gd name="connsiteY9" fmla="*/ 940525 h 1407813"/>
              <a:gd name="connsiteX10" fmla="*/ 496388 w 548640"/>
              <a:gd name="connsiteY10" fmla="*/ 979714 h 1407813"/>
              <a:gd name="connsiteX11" fmla="*/ 457200 w 548640"/>
              <a:gd name="connsiteY11" fmla="*/ 1005840 h 1407813"/>
              <a:gd name="connsiteX12" fmla="*/ 444137 w 548640"/>
              <a:gd name="connsiteY12" fmla="*/ 1045028 h 1407813"/>
              <a:gd name="connsiteX13" fmla="*/ 313508 w 548640"/>
              <a:gd name="connsiteY13" fmla="*/ 1084217 h 1407813"/>
              <a:gd name="connsiteX14" fmla="*/ 182880 w 548640"/>
              <a:gd name="connsiteY14" fmla="*/ 1045028 h 1407813"/>
              <a:gd name="connsiteX15" fmla="*/ 156754 w 548640"/>
              <a:gd name="connsiteY15" fmla="*/ 1005840 h 1407813"/>
              <a:gd name="connsiteX16" fmla="*/ 117566 w 548640"/>
              <a:gd name="connsiteY16" fmla="*/ 992777 h 1407813"/>
              <a:gd name="connsiteX17" fmla="*/ 78377 w 548640"/>
              <a:gd name="connsiteY17" fmla="*/ 966651 h 1407813"/>
              <a:gd name="connsiteX18" fmla="*/ 52251 w 548640"/>
              <a:gd name="connsiteY18" fmla="*/ 888274 h 1407813"/>
              <a:gd name="connsiteX19" fmla="*/ 26126 w 548640"/>
              <a:gd name="connsiteY19" fmla="*/ 849085 h 1407813"/>
              <a:gd name="connsiteX20" fmla="*/ 0 w 548640"/>
              <a:gd name="connsiteY20" fmla="*/ 770708 h 1407813"/>
              <a:gd name="connsiteX21" fmla="*/ 26126 w 548640"/>
              <a:gd name="connsiteY21" fmla="*/ 613954 h 1407813"/>
              <a:gd name="connsiteX22" fmla="*/ 52251 w 548640"/>
              <a:gd name="connsiteY22" fmla="*/ 574765 h 1407813"/>
              <a:gd name="connsiteX23" fmla="*/ 91440 w 548640"/>
              <a:gd name="connsiteY23" fmla="*/ 548640 h 1407813"/>
              <a:gd name="connsiteX24" fmla="*/ 143691 w 548640"/>
              <a:gd name="connsiteY24" fmla="*/ 483325 h 1407813"/>
              <a:gd name="connsiteX25" fmla="*/ 156754 w 548640"/>
              <a:gd name="connsiteY25" fmla="*/ 444137 h 1407813"/>
              <a:gd name="connsiteX26" fmla="*/ 209006 w 548640"/>
              <a:gd name="connsiteY26" fmla="*/ 365760 h 1407813"/>
              <a:gd name="connsiteX27" fmla="*/ 235131 w 548640"/>
              <a:gd name="connsiteY27" fmla="*/ 326571 h 1407813"/>
              <a:gd name="connsiteX28" fmla="*/ 248194 w 548640"/>
              <a:gd name="connsiteY28" fmla="*/ 287383 h 1407813"/>
              <a:gd name="connsiteX29" fmla="*/ 300446 w 548640"/>
              <a:gd name="connsiteY29" fmla="*/ 209005 h 1407813"/>
              <a:gd name="connsiteX30" fmla="*/ 313508 w 548640"/>
              <a:gd name="connsiteY30" fmla="*/ 169817 h 1407813"/>
              <a:gd name="connsiteX31" fmla="*/ 365760 w 548640"/>
              <a:gd name="connsiteY31" fmla="*/ 91440 h 1407813"/>
              <a:gd name="connsiteX32" fmla="*/ 352697 w 548640"/>
              <a:gd name="connsiteY32" fmla="*/ 0 h 1407813"/>
              <a:gd name="connsiteX33" fmla="*/ 287383 w 548640"/>
              <a:gd name="connsiteY33" fmla="*/ 52251 h 1407813"/>
              <a:gd name="connsiteX34" fmla="*/ 300446 w 548640"/>
              <a:gd name="connsiteY34" fmla="*/ 1319348 h 1407813"/>
              <a:gd name="connsiteX35" fmla="*/ 130628 w 548640"/>
              <a:gd name="connsiteY35" fmla="*/ 1397725 h 140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48640" h="1407813">
                <a:moveTo>
                  <a:pt x="287383" y="849085"/>
                </a:moveTo>
                <a:cubicBezTo>
                  <a:pt x="269966" y="827314"/>
                  <a:pt x="251860" y="806076"/>
                  <a:pt x="235131" y="783771"/>
                </a:cubicBezTo>
                <a:cubicBezTo>
                  <a:pt x="225711" y="771212"/>
                  <a:pt x="210953" y="760161"/>
                  <a:pt x="209006" y="744583"/>
                </a:cubicBezTo>
                <a:cubicBezTo>
                  <a:pt x="206252" y="722552"/>
                  <a:pt x="208437" y="696794"/>
                  <a:pt x="222068" y="679268"/>
                </a:cubicBezTo>
                <a:cubicBezTo>
                  <a:pt x="241345" y="654483"/>
                  <a:pt x="300446" y="627017"/>
                  <a:pt x="300446" y="627017"/>
                </a:cubicBezTo>
                <a:cubicBezTo>
                  <a:pt x="330926" y="631371"/>
                  <a:pt x="361885" y="633157"/>
                  <a:pt x="391886" y="640080"/>
                </a:cubicBezTo>
                <a:cubicBezTo>
                  <a:pt x="418720" y="646272"/>
                  <a:pt x="470263" y="666205"/>
                  <a:pt x="470263" y="666205"/>
                </a:cubicBezTo>
                <a:lnTo>
                  <a:pt x="522514" y="744583"/>
                </a:lnTo>
                <a:lnTo>
                  <a:pt x="548640" y="783771"/>
                </a:lnTo>
                <a:cubicBezTo>
                  <a:pt x="525232" y="994438"/>
                  <a:pt x="560878" y="837673"/>
                  <a:pt x="509451" y="940525"/>
                </a:cubicBezTo>
                <a:cubicBezTo>
                  <a:pt x="503293" y="952841"/>
                  <a:pt x="504990" y="968962"/>
                  <a:pt x="496388" y="979714"/>
                </a:cubicBezTo>
                <a:cubicBezTo>
                  <a:pt x="486581" y="991973"/>
                  <a:pt x="470263" y="997131"/>
                  <a:pt x="457200" y="1005840"/>
                </a:cubicBezTo>
                <a:cubicBezTo>
                  <a:pt x="452846" y="1018903"/>
                  <a:pt x="455342" y="1037025"/>
                  <a:pt x="444137" y="1045028"/>
                </a:cubicBezTo>
                <a:cubicBezTo>
                  <a:pt x="427011" y="1057261"/>
                  <a:pt x="341442" y="1077234"/>
                  <a:pt x="313508" y="1084217"/>
                </a:cubicBezTo>
                <a:cubicBezTo>
                  <a:pt x="255950" y="1075994"/>
                  <a:pt x="222485" y="1084633"/>
                  <a:pt x="182880" y="1045028"/>
                </a:cubicBezTo>
                <a:cubicBezTo>
                  <a:pt x="171779" y="1033927"/>
                  <a:pt x="169013" y="1015647"/>
                  <a:pt x="156754" y="1005840"/>
                </a:cubicBezTo>
                <a:cubicBezTo>
                  <a:pt x="146002" y="997238"/>
                  <a:pt x="129882" y="998935"/>
                  <a:pt x="117566" y="992777"/>
                </a:cubicBezTo>
                <a:cubicBezTo>
                  <a:pt x="103524" y="985756"/>
                  <a:pt x="91440" y="975360"/>
                  <a:pt x="78377" y="966651"/>
                </a:cubicBezTo>
                <a:cubicBezTo>
                  <a:pt x="69668" y="940525"/>
                  <a:pt x="67526" y="911188"/>
                  <a:pt x="52251" y="888274"/>
                </a:cubicBezTo>
                <a:cubicBezTo>
                  <a:pt x="43543" y="875211"/>
                  <a:pt x="32502" y="863431"/>
                  <a:pt x="26126" y="849085"/>
                </a:cubicBezTo>
                <a:cubicBezTo>
                  <a:pt x="14941" y="823920"/>
                  <a:pt x="0" y="770708"/>
                  <a:pt x="0" y="770708"/>
                </a:cubicBezTo>
                <a:cubicBezTo>
                  <a:pt x="4140" y="733453"/>
                  <a:pt x="4242" y="657724"/>
                  <a:pt x="26126" y="613954"/>
                </a:cubicBezTo>
                <a:cubicBezTo>
                  <a:pt x="33147" y="599912"/>
                  <a:pt x="41150" y="585866"/>
                  <a:pt x="52251" y="574765"/>
                </a:cubicBezTo>
                <a:cubicBezTo>
                  <a:pt x="63352" y="563664"/>
                  <a:pt x="78377" y="557348"/>
                  <a:pt x="91440" y="548640"/>
                </a:cubicBezTo>
                <a:cubicBezTo>
                  <a:pt x="124274" y="450139"/>
                  <a:pt x="76165" y="567733"/>
                  <a:pt x="143691" y="483325"/>
                </a:cubicBezTo>
                <a:cubicBezTo>
                  <a:pt x="152293" y="472573"/>
                  <a:pt x="150067" y="456173"/>
                  <a:pt x="156754" y="444137"/>
                </a:cubicBezTo>
                <a:cubicBezTo>
                  <a:pt x="172003" y="416689"/>
                  <a:pt x="191589" y="391886"/>
                  <a:pt x="209006" y="365760"/>
                </a:cubicBezTo>
                <a:cubicBezTo>
                  <a:pt x="217715" y="352697"/>
                  <a:pt x="230166" y="341465"/>
                  <a:pt x="235131" y="326571"/>
                </a:cubicBezTo>
                <a:cubicBezTo>
                  <a:pt x="239485" y="313508"/>
                  <a:pt x="241507" y="299420"/>
                  <a:pt x="248194" y="287383"/>
                </a:cubicBezTo>
                <a:cubicBezTo>
                  <a:pt x="263443" y="259935"/>
                  <a:pt x="300446" y="209005"/>
                  <a:pt x="300446" y="209005"/>
                </a:cubicBezTo>
                <a:cubicBezTo>
                  <a:pt x="304800" y="195942"/>
                  <a:pt x="306821" y="181853"/>
                  <a:pt x="313508" y="169817"/>
                </a:cubicBezTo>
                <a:cubicBezTo>
                  <a:pt x="328757" y="142369"/>
                  <a:pt x="365760" y="91440"/>
                  <a:pt x="365760" y="91440"/>
                </a:cubicBezTo>
                <a:cubicBezTo>
                  <a:pt x="396240" y="0"/>
                  <a:pt x="418012" y="21772"/>
                  <a:pt x="352697" y="0"/>
                </a:cubicBezTo>
                <a:cubicBezTo>
                  <a:pt x="311522" y="10294"/>
                  <a:pt x="287383" y="716"/>
                  <a:pt x="287383" y="52251"/>
                </a:cubicBezTo>
                <a:cubicBezTo>
                  <a:pt x="287383" y="474639"/>
                  <a:pt x="296092" y="896982"/>
                  <a:pt x="300446" y="1319348"/>
                </a:cubicBezTo>
                <a:cubicBezTo>
                  <a:pt x="278793" y="1449266"/>
                  <a:pt x="313869" y="1397725"/>
                  <a:pt x="130628" y="139772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1058090" y="831560"/>
            <a:ext cx="389850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029929" y="1260071"/>
            <a:ext cx="389850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6" name="Oval 65"/>
          <p:cNvSpPr/>
          <p:nvPr/>
        </p:nvSpPr>
        <p:spPr>
          <a:xfrm rot="20690459">
            <a:off x="1693901" y="190244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 rot="20690459">
            <a:off x="2388769" y="1711841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 rot="20690459">
            <a:off x="3112412" y="158211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Connector 71"/>
          <p:cNvCxnSpPr/>
          <p:nvPr/>
        </p:nvCxnSpPr>
        <p:spPr>
          <a:xfrm>
            <a:off x="1942422" y="1400146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2645897" y="1266403"/>
            <a:ext cx="15622" cy="5412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endCxn id="69" idx="6"/>
          </p:cNvCxnSpPr>
          <p:nvPr/>
        </p:nvCxnSpPr>
        <p:spPr>
          <a:xfrm>
            <a:off x="3348620" y="1062076"/>
            <a:ext cx="28099" cy="55597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4113333" y="924470"/>
            <a:ext cx="13219" cy="5736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2636025" y="1048469"/>
            <a:ext cx="740441" cy="2120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 flipV="1">
            <a:off x="1569646" y="1965405"/>
            <a:ext cx="482068" cy="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3597881" y="888208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5495146" y="866397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93"/>
          <p:cNvSpPr/>
          <p:nvPr/>
        </p:nvSpPr>
        <p:spPr>
          <a:xfrm rot="20690459">
            <a:off x="5766658" y="135140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20690459">
            <a:off x="6462678" y="135775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20690459">
            <a:off x="7130490" y="135116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20690459">
            <a:off x="7798766" y="1142066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20690459">
            <a:off x="8705716" y="1482393"/>
            <a:ext cx="268987" cy="1421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9" name="Straight Connector 98"/>
          <p:cNvCxnSpPr/>
          <p:nvPr/>
        </p:nvCxnSpPr>
        <p:spPr>
          <a:xfrm flipH="1">
            <a:off x="6013191" y="777498"/>
            <a:ext cx="761" cy="60250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6708725" y="777430"/>
            <a:ext cx="6656" cy="661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7368730" y="863649"/>
            <a:ext cx="20631" cy="5953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8049344" y="707331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H="1">
            <a:off x="8961268" y="1040875"/>
            <a:ext cx="5875" cy="5380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H="1">
            <a:off x="5994920" y="769851"/>
            <a:ext cx="741147" cy="79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>
            <a:off x="7379046" y="670042"/>
            <a:ext cx="684031" cy="20195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 flipV="1">
            <a:off x="10075325" y="1905436"/>
            <a:ext cx="482068" cy="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8441496" y="850712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/>
          <p:nvPr/>
        </p:nvSpPr>
        <p:spPr>
          <a:xfrm rot="20690459">
            <a:off x="9488426" y="185682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 rot="20690459">
            <a:off x="10849872" y="170118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 rot="20690459">
            <a:off x="11515011" y="1592562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 rot="20690459">
            <a:off x="5551837" y="3425696"/>
            <a:ext cx="268987" cy="1421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Straight Connector 112"/>
          <p:cNvCxnSpPr/>
          <p:nvPr/>
        </p:nvCxnSpPr>
        <p:spPr>
          <a:xfrm>
            <a:off x="9726081" y="1235092"/>
            <a:ext cx="8878" cy="6503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11077651" y="1201275"/>
            <a:ext cx="20631" cy="5953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11771804" y="958180"/>
            <a:ext cx="8247" cy="7295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H="1" flipV="1">
            <a:off x="2738574" y="2713279"/>
            <a:ext cx="842440" cy="1642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 flipV="1">
            <a:off x="9707604" y="1216712"/>
            <a:ext cx="689419" cy="3682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H="1">
            <a:off x="11070559" y="990017"/>
            <a:ext cx="709492" cy="23487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12146228" y="846056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9260102" y="871684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-1" y="3723627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Oval 133"/>
          <p:cNvSpPr/>
          <p:nvPr/>
        </p:nvSpPr>
        <p:spPr>
          <a:xfrm rot="20690459">
            <a:off x="840014" y="341347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5" name="Straight Connector 134"/>
          <p:cNvCxnSpPr/>
          <p:nvPr/>
        </p:nvCxnSpPr>
        <p:spPr>
          <a:xfrm>
            <a:off x="1085730" y="2953506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Oval 135"/>
          <p:cNvSpPr/>
          <p:nvPr/>
        </p:nvSpPr>
        <p:spPr>
          <a:xfrm rot="20690459">
            <a:off x="1527780" y="369110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7" name="Straight Connector 136"/>
          <p:cNvCxnSpPr/>
          <p:nvPr/>
        </p:nvCxnSpPr>
        <p:spPr>
          <a:xfrm>
            <a:off x="1759851" y="3189789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Oval 138"/>
          <p:cNvSpPr/>
          <p:nvPr/>
        </p:nvSpPr>
        <p:spPr>
          <a:xfrm rot="20690459">
            <a:off x="2527161" y="332543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0" name="Straight Connector 139"/>
          <p:cNvCxnSpPr/>
          <p:nvPr/>
        </p:nvCxnSpPr>
        <p:spPr>
          <a:xfrm>
            <a:off x="2728730" y="2712548"/>
            <a:ext cx="44964" cy="6414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/>
          <p:nvPr/>
        </p:nvSpPr>
        <p:spPr>
          <a:xfrm rot="20690459">
            <a:off x="3334481" y="335419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2" name="Straight Connector 141"/>
          <p:cNvCxnSpPr/>
          <p:nvPr/>
        </p:nvCxnSpPr>
        <p:spPr>
          <a:xfrm>
            <a:off x="3556284" y="2718180"/>
            <a:ext cx="24730" cy="6646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>
            <a:off x="2218462" y="2830739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5177776" y="2817719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Oval 145"/>
          <p:cNvSpPr/>
          <p:nvPr/>
        </p:nvSpPr>
        <p:spPr>
          <a:xfrm rot="20690459">
            <a:off x="3979917" y="3314440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20690459">
            <a:off x="6648792" y="3423810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20690459">
            <a:off x="7302127" y="344321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1" name="Straight Connector 150"/>
          <p:cNvCxnSpPr/>
          <p:nvPr/>
        </p:nvCxnSpPr>
        <p:spPr>
          <a:xfrm>
            <a:off x="4211988" y="2813121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5815064" y="2788053"/>
            <a:ext cx="0" cy="6392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>
            <a:off x="6885297" y="2910481"/>
            <a:ext cx="22366" cy="6211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>
            <a:off x="7515079" y="2890269"/>
            <a:ext cx="27284" cy="5540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H="1">
            <a:off x="6874257" y="2905639"/>
            <a:ext cx="670257" cy="90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>
            <a:off x="9474513" y="2795960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Oval 160"/>
          <p:cNvSpPr/>
          <p:nvPr/>
        </p:nvSpPr>
        <p:spPr>
          <a:xfrm rot="20690459">
            <a:off x="9796696" y="365444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 rot="20690459">
            <a:off x="10451706" y="366029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 rot="20690459">
            <a:off x="11304726" y="3753661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6" name="Straight Connector 165"/>
          <p:cNvCxnSpPr/>
          <p:nvPr/>
        </p:nvCxnSpPr>
        <p:spPr>
          <a:xfrm>
            <a:off x="10028767" y="3153128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10689947" y="3142536"/>
            <a:ext cx="14461" cy="599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11551918" y="3118335"/>
            <a:ext cx="17848" cy="7170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flipH="1" flipV="1">
            <a:off x="10025033" y="3118335"/>
            <a:ext cx="648873" cy="1757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>
            <a:off x="12146228" y="2831372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Oval 186"/>
          <p:cNvSpPr/>
          <p:nvPr/>
        </p:nvSpPr>
        <p:spPr>
          <a:xfrm rot="20690459">
            <a:off x="10927999" y="5831312"/>
            <a:ext cx="268987" cy="1421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8" name="Straight Connector 187"/>
          <p:cNvCxnSpPr/>
          <p:nvPr/>
        </p:nvCxnSpPr>
        <p:spPr>
          <a:xfrm>
            <a:off x="11173110" y="5153533"/>
            <a:ext cx="10442" cy="7742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>
            <a:off x="7116577" y="4781458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 flipH="1">
            <a:off x="10504744" y="4709571"/>
            <a:ext cx="18154" cy="10009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/>
        </p:nvCxnSpPr>
        <p:spPr>
          <a:xfrm flipH="1" flipV="1">
            <a:off x="10833051" y="5920868"/>
            <a:ext cx="482068" cy="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/>
          <p:nvPr/>
        </p:nvCxnSpPr>
        <p:spPr>
          <a:xfrm>
            <a:off x="3830669" y="4750423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>
          <a:xfrm>
            <a:off x="11990722" y="4774625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/>
          <p:nvPr/>
        </p:nvCxnSpPr>
        <p:spPr>
          <a:xfrm>
            <a:off x="12131149" y="4757067"/>
            <a:ext cx="0" cy="90590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Oval 174"/>
          <p:cNvSpPr/>
          <p:nvPr/>
        </p:nvSpPr>
        <p:spPr>
          <a:xfrm rot="20690459">
            <a:off x="3848721" y="1444381"/>
            <a:ext cx="272221" cy="17428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TextBox 202"/>
          <p:cNvSpPr txBox="1"/>
          <p:nvPr/>
        </p:nvSpPr>
        <p:spPr>
          <a:xfrm>
            <a:off x="4087811" y="956252"/>
            <a:ext cx="179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4" name="Oval 203"/>
          <p:cNvSpPr/>
          <p:nvPr/>
        </p:nvSpPr>
        <p:spPr>
          <a:xfrm rot="20690459">
            <a:off x="4689347" y="171585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" name="Straight Connector 204"/>
          <p:cNvCxnSpPr/>
          <p:nvPr/>
        </p:nvCxnSpPr>
        <p:spPr>
          <a:xfrm>
            <a:off x="4909326" y="1139622"/>
            <a:ext cx="14747" cy="5646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4921624" y="1142999"/>
            <a:ext cx="240215" cy="430306"/>
          </a:xfrm>
          <a:custGeom>
            <a:avLst/>
            <a:gdLst>
              <a:gd name="connsiteX0" fmla="*/ 0 w 240215"/>
              <a:gd name="connsiteY0" fmla="*/ 0 h 430306"/>
              <a:gd name="connsiteX1" fmla="*/ 107576 w 240215"/>
              <a:gd name="connsiteY1" fmla="*/ 188259 h 430306"/>
              <a:gd name="connsiteX2" fmla="*/ 134470 w 240215"/>
              <a:gd name="connsiteY2" fmla="*/ 228600 h 430306"/>
              <a:gd name="connsiteX3" fmla="*/ 174811 w 240215"/>
              <a:gd name="connsiteY3" fmla="*/ 255494 h 430306"/>
              <a:gd name="connsiteX4" fmla="*/ 201705 w 240215"/>
              <a:gd name="connsiteY4" fmla="*/ 295835 h 430306"/>
              <a:gd name="connsiteX5" fmla="*/ 215152 w 240215"/>
              <a:gd name="connsiteY5" fmla="*/ 389965 h 430306"/>
              <a:gd name="connsiteX6" fmla="*/ 134470 w 240215"/>
              <a:gd name="connsiteY6" fmla="*/ 416859 h 430306"/>
              <a:gd name="connsiteX7" fmla="*/ 94129 w 240215"/>
              <a:gd name="connsiteY7" fmla="*/ 430306 h 43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215" h="430306">
                <a:moveTo>
                  <a:pt x="0" y="0"/>
                </a:moveTo>
                <a:cubicBezTo>
                  <a:pt x="35859" y="62753"/>
                  <a:pt x="70931" y="125962"/>
                  <a:pt x="107576" y="188259"/>
                </a:cubicBezTo>
                <a:cubicBezTo>
                  <a:pt x="115770" y="202189"/>
                  <a:pt x="123042" y="217172"/>
                  <a:pt x="134470" y="228600"/>
                </a:cubicBezTo>
                <a:cubicBezTo>
                  <a:pt x="145898" y="240028"/>
                  <a:pt x="161364" y="246529"/>
                  <a:pt x="174811" y="255494"/>
                </a:cubicBezTo>
                <a:cubicBezTo>
                  <a:pt x="183776" y="268941"/>
                  <a:pt x="191609" y="283215"/>
                  <a:pt x="201705" y="295835"/>
                </a:cubicBezTo>
                <a:cubicBezTo>
                  <a:pt x="224265" y="324034"/>
                  <a:pt x="268038" y="337079"/>
                  <a:pt x="215152" y="389965"/>
                </a:cubicBezTo>
                <a:cubicBezTo>
                  <a:pt x="195106" y="410011"/>
                  <a:pt x="161364" y="407894"/>
                  <a:pt x="134470" y="416859"/>
                </a:cubicBezTo>
                <a:lnTo>
                  <a:pt x="94129" y="430306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6" name="Straight Connector 205"/>
          <p:cNvCxnSpPr/>
          <p:nvPr/>
        </p:nvCxnSpPr>
        <p:spPr>
          <a:xfrm>
            <a:off x="566569" y="1552433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Oval 206"/>
          <p:cNvSpPr/>
          <p:nvPr/>
        </p:nvSpPr>
        <p:spPr>
          <a:xfrm rot="20690459">
            <a:off x="10176833" y="1834499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8" name="Straight Connector 207"/>
          <p:cNvCxnSpPr/>
          <p:nvPr/>
        </p:nvCxnSpPr>
        <p:spPr>
          <a:xfrm>
            <a:off x="10420949" y="1235092"/>
            <a:ext cx="2417" cy="6280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 flipH="1" flipV="1">
            <a:off x="9369275" y="1924156"/>
            <a:ext cx="482068" cy="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TextBox 209"/>
          <p:cNvSpPr txBox="1"/>
          <p:nvPr/>
        </p:nvSpPr>
        <p:spPr>
          <a:xfrm>
            <a:off x="1094682" y="2896912"/>
            <a:ext cx="179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1" name="Freeform 210"/>
          <p:cNvSpPr/>
          <p:nvPr/>
        </p:nvSpPr>
        <p:spPr>
          <a:xfrm>
            <a:off x="1778249" y="3202559"/>
            <a:ext cx="240215" cy="430306"/>
          </a:xfrm>
          <a:custGeom>
            <a:avLst/>
            <a:gdLst>
              <a:gd name="connsiteX0" fmla="*/ 0 w 240215"/>
              <a:gd name="connsiteY0" fmla="*/ 0 h 430306"/>
              <a:gd name="connsiteX1" fmla="*/ 107576 w 240215"/>
              <a:gd name="connsiteY1" fmla="*/ 188259 h 430306"/>
              <a:gd name="connsiteX2" fmla="*/ 134470 w 240215"/>
              <a:gd name="connsiteY2" fmla="*/ 228600 h 430306"/>
              <a:gd name="connsiteX3" fmla="*/ 174811 w 240215"/>
              <a:gd name="connsiteY3" fmla="*/ 255494 h 430306"/>
              <a:gd name="connsiteX4" fmla="*/ 201705 w 240215"/>
              <a:gd name="connsiteY4" fmla="*/ 295835 h 430306"/>
              <a:gd name="connsiteX5" fmla="*/ 215152 w 240215"/>
              <a:gd name="connsiteY5" fmla="*/ 389965 h 430306"/>
              <a:gd name="connsiteX6" fmla="*/ 134470 w 240215"/>
              <a:gd name="connsiteY6" fmla="*/ 416859 h 430306"/>
              <a:gd name="connsiteX7" fmla="*/ 94129 w 240215"/>
              <a:gd name="connsiteY7" fmla="*/ 430306 h 43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215" h="430306">
                <a:moveTo>
                  <a:pt x="0" y="0"/>
                </a:moveTo>
                <a:cubicBezTo>
                  <a:pt x="35859" y="62753"/>
                  <a:pt x="70931" y="125962"/>
                  <a:pt x="107576" y="188259"/>
                </a:cubicBezTo>
                <a:cubicBezTo>
                  <a:pt x="115770" y="202189"/>
                  <a:pt x="123042" y="217172"/>
                  <a:pt x="134470" y="228600"/>
                </a:cubicBezTo>
                <a:cubicBezTo>
                  <a:pt x="145898" y="240028"/>
                  <a:pt x="161364" y="246529"/>
                  <a:pt x="174811" y="255494"/>
                </a:cubicBezTo>
                <a:cubicBezTo>
                  <a:pt x="183776" y="268941"/>
                  <a:pt x="191609" y="283215"/>
                  <a:pt x="201705" y="295835"/>
                </a:cubicBezTo>
                <a:cubicBezTo>
                  <a:pt x="224265" y="324034"/>
                  <a:pt x="268038" y="337079"/>
                  <a:pt x="215152" y="389965"/>
                </a:cubicBezTo>
                <a:cubicBezTo>
                  <a:pt x="195106" y="410011"/>
                  <a:pt x="161364" y="407894"/>
                  <a:pt x="134470" y="416859"/>
                </a:cubicBezTo>
                <a:lnTo>
                  <a:pt x="94129" y="430306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2" name="Straight Connector 211"/>
          <p:cNvCxnSpPr/>
          <p:nvPr/>
        </p:nvCxnSpPr>
        <p:spPr>
          <a:xfrm flipH="1">
            <a:off x="4177743" y="2582345"/>
            <a:ext cx="731583" cy="23947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Oval 212"/>
          <p:cNvSpPr/>
          <p:nvPr/>
        </p:nvSpPr>
        <p:spPr>
          <a:xfrm rot="20690459">
            <a:off x="4688107" y="3076966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4" name="Straight Connector 213"/>
          <p:cNvCxnSpPr/>
          <p:nvPr/>
        </p:nvCxnSpPr>
        <p:spPr>
          <a:xfrm>
            <a:off x="4920178" y="2575647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/>
          <p:nvPr/>
        </p:nvCxnSpPr>
        <p:spPr>
          <a:xfrm>
            <a:off x="6357187" y="2808783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Oval 215"/>
          <p:cNvSpPr/>
          <p:nvPr/>
        </p:nvSpPr>
        <p:spPr>
          <a:xfrm rot="20690459">
            <a:off x="8064562" y="353647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 rot="20690459">
            <a:off x="8746509" y="354255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8" name="Straight Connector 217"/>
          <p:cNvCxnSpPr/>
          <p:nvPr/>
        </p:nvCxnSpPr>
        <p:spPr>
          <a:xfrm>
            <a:off x="8260671" y="2921403"/>
            <a:ext cx="62762" cy="7228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/>
          <p:nvPr/>
        </p:nvCxnSpPr>
        <p:spPr>
          <a:xfrm>
            <a:off x="8979227" y="2944765"/>
            <a:ext cx="32322" cy="666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 flipH="1" flipV="1">
            <a:off x="8269924" y="2940449"/>
            <a:ext cx="709303" cy="167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Oval 220"/>
          <p:cNvSpPr/>
          <p:nvPr/>
        </p:nvSpPr>
        <p:spPr>
          <a:xfrm rot="20690459">
            <a:off x="804934" y="535133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 rot="20690459">
            <a:off x="1592231" y="539692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3" name="Straight Connector 222"/>
          <p:cNvCxnSpPr/>
          <p:nvPr/>
        </p:nvCxnSpPr>
        <p:spPr>
          <a:xfrm>
            <a:off x="1041439" y="4838006"/>
            <a:ext cx="22366" cy="6211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>
            <a:off x="1805183" y="4843984"/>
            <a:ext cx="27284" cy="5540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 flipH="1" flipV="1">
            <a:off x="1029916" y="4856050"/>
            <a:ext cx="763108" cy="1073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Oval 225"/>
          <p:cNvSpPr/>
          <p:nvPr/>
        </p:nvSpPr>
        <p:spPr>
          <a:xfrm rot="20690459">
            <a:off x="2327413" y="546399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 rot="20690459">
            <a:off x="3105078" y="545511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8" name="Straight Connector 227"/>
          <p:cNvCxnSpPr/>
          <p:nvPr/>
        </p:nvCxnSpPr>
        <p:spPr>
          <a:xfrm>
            <a:off x="2523522" y="4848928"/>
            <a:ext cx="62762" cy="7228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/>
          <p:nvPr/>
        </p:nvCxnSpPr>
        <p:spPr>
          <a:xfrm>
            <a:off x="3337796" y="4857326"/>
            <a:ext cx="32322" cy="666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/>
          <p:cNvCxnSpPr/>
          <p:nvPr/>
        </p:nvCxnSpPr>
        <p:spPr>
          <a:xfrm flipH="1">
            <a:off x="2546690" y="4870274"/>
            <a:ext cx="791106" cy="1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Oval 230"/>
          <p:cNvSpPr/>
          <p:nvPr/>
        </p:nvSpPr>
        <p:spPr>
          <a:xfrm rot="20690459">
            <a:off x="4058117" y="5583726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 rot="20690459">
            <a:off x="4994895" y="5589571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 rot="20690459">
            <a:off x="5970095" y="5671589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4" name="Straight Connector 233"/>
          <p:cNvCxnSpPr/>
          <p:nvPr/>
        </p:nvCxnSpPr>
        <p:spPr>
          <a:xfrm>
            <a:off x="4276775" y="5032013"/>
            <a:ext cx="27875" cy="5803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/>
          <p:nvPr/>
        </p:nvCxnSpPr>
        <p:spPr>
          <a:xfrm>
            <a:off x="5233136" y="5071814"/>
            <a:ext cx="14461" cy="599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/>
          <p:nvPr/>
        </p:nvCxnSpPr>
        <p:spPr>
          <a:xfrm>
            <a:off x="6217287" y="5036263"/>
            <a:ext cx="17848" cy="7170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/>
          <p:nvPr/>
        </p:nvCxnSpPr>
        <p:spPr>
          <a:xfrm flipH="1" flipV="1">
            <a:off x="4286455" y="5047614"/>
            <a:ext cx="961142" cy="3811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Oval 237"/>
          <p:cNvSpPr/>
          <p:nvPr/>
        </p:nvSpPr>
        <p:spPr>
          <a:xfrm rot="20690459">
            <a:off x="7242879" y="555284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 rot="20690459">
            <a:off x="8165168" y="559879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0" name="Straight Connector 239"/>
          <p:cNvCxnSpPr/>
          <p:nvPr/>
        </p:nvCxnSpPr>
        <p:spPr>
          <a:xfrm>
            <a:off x="7461547" y="5001005"/>
            <a:ext cx="40203" cy="6596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/>
          <p:nvPr/>
        </p:nvCxnSpPr>
        <p:spPr>
          <a:xfrm>
            <a:off x="8378120" y="5045850"/>
            <a:ext cx="27284" cy="5540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 flipH="1" flipV="1">
            <a:off x="7494288" y="4977624"/>
            <a:ext cx="889382" cy="3445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3" name="Oval 242"/>
          <p:cNvSpPr/>
          <p:nvPr/>
        </p:nvSpPr>
        <p:spPr>
          <a:xfrm rot="20690459">
            <a:off x="8806950" y="547453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 rot="20690459">
            <a:off x="9700584" y="571201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5" name="Straight Connector 244"/>
          <p:cNvCxnSpPr/>
          <p:nvPr/>
        </p:nvCxnSpPr>
        <p:spPr>
          <a:xfrm>
            <a:off x="9003059" y="4859463"/>
            <a:ext cx="62762" cy="7228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>
            <a:off x="9922187" y="5061664"/>
            <a:ext cx="32322" cy="666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/>
          <p:nvPr/>
        </p:nvCxnSpPr>
        <p:spPr>
          <a:xfrm flipH="1" flipV="1">
            <a:off x="8998302" y="4893326"/>
            <a:ext cx="891161" cy="16242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>
            <a:off x="126" y="3494446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Rectangle 4"/>
          <p:cNvSpPr>
            <a:spLocks noChangeArrowheads="1"/>
          </p:cNvSpPr>
          <p:nvPr/>
        </p:nvSpPr>
        <p:spPr bwMode="auto">
          <a:xfrm>
            <a:off x="3348620" y="130168"/>
            <a:ext cx="4495281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latin typeface="Times New Roman" panose="02020603050405020304" pitchFamily="18" charset="0"/>
              </a:rPr>
              <a:t>Đọc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3200" b="1" dirty="0"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</a:rPr>
              <a:t> 5</a:t>
            </a:r>
            <a:endParaRPr lang="en-US" altLang="en-US" sz="3200" b="1" i="1" dirty="0">
              <a:latin typeface="Times New Roman" panose="02020603050405020304" pitchFamily="18" charset="0"/>
            </a:endParaRPr>
          </a:p>
        </p:txBody>
      </p:sp>
      <p:sp>
        <p:nvSpPr>
          <p:cNvPr id="250" name="Rectangle 4"/>
          <p:cNvSpPr>
            <a:spLocks noChangeArrowheads="1"/>
          </p:cNvSpPr>
          <p:nvPr/>
        </p:nvSpPr>
        <p:spPr bwMode="auto">
          <a:xfrm>
            <a:off x="9062528" y="281264"/>
            <a:ext cx="4291781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i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2800" i="1" dirty="0">
                <a:latin typeface="Times New Roman" panose="02020603050405020304" pitchFamily="18" charset="0"/>
              </a:rPr>
              <a:t> ca </a:t>
            </a:r>
            <a:r>
              <a:rPr lang="en-US" altLang="en-US" sz="2800" i="1" dirty="0" err="1">
                <a:latin typeface="Times New Roman" panose="02020603050405020304" pitchFamily="18" charset="0"/>
              </a:rPr>
              <a:t>Ukraina</a:t>
            </a:r>
            <a:endParaRPr lang="en-US" altLang="en-US" sz="2800" i="1" dirty="0">
              <a:latin typeface="Times New Roman" panose="02020603050405020304" pitchFamily="18" charset="0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8292509" y="33877"/>
            <a:ext cx="1051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Câu1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5240366" y="1968491"/>
            <a:ext cx="1154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5581584" y="3739116"/>
            <a:ext cx="1154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10500409" y="3822052"/>
            <a:ext cx="1154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8517667" y="385878"/>
            <a:ext cx="777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5379486" y="2343781"/>
            <a:ext cx="694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(8)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5847461" y="4230568"/>
            <a:ext cx="739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10734606" y="4266911"/>
            <a:ext cx="739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29649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/>
      <p:bldP spid="183" grpId="0"/>
      <p:bldP spid="184" grpId="0"/>
      <p:bldP spid="185" grpId="0"/>
      <p:bldP spid="186" grpId="0"/>
      <p:bldP spid="189" grpId="0"/>
      <p:bldP spid="190" grpId="0"/>
      <p:bldP spid="19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548639" y="1311614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48639" y="1529329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48639" y="1747043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48639" y="2208597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-4357" y="3253627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-4357" y="3471342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-4357" y="3689056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-8713" y="5195640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8713" y="5413355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8713" y="5631069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8713" y="5861846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-8713" y="6092623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1"/>
          <p:cNvSpPr/>
          <p:nvPr/>
        </p:nvSpPr>
        <p:spPr>
          <a:xfrm>
            <a:off x="104502" y="3044619"/>
            <a:ext cx="548640" cy="1407813"/>
          </a:xfrm>
          <a:custGeom>
            <a:avLst/>
            <a:gdLst>
              <a:gd name="connsiteX0" fmla="*/ 287383 w 548640"/>
              <a:gd name="connsiteY0" fmla="*/ 849085 h 1407813"/>
              <a:gd name="connsiteX1" fmla="*/ 235131 w 548640"/>
              <a:gd name="connsiteY1" fmla="*/ 783771 h 1407813"/>
              <a:gd name="connsiteX2" fmla="*/ 209006 w 548640"/>
              <a:gd name="connsiteY2" fmla="*/ 744583 h 1407813"/>
              <a:gd name="connsiteX3" fmla="*/ 222068 w 548640"/>
              <a:gd name="connsiteY3" fmla="*/ 679268 h 1407813"/>
              <a:gd name="connsiteX4" fmla="*/ 300446 w 548640"/>
              <a:gd name="connsiteY4" fmla="*/ 627017 h 1407813"/>
              <a:gd name="connsiteX5" fmla="*/ 391886 w 548640"/>
              <a:gd name="connsiteY5" fmla="*/ 640080 h 1407813"/>
              <a:gd name="connsiteX6" fmla="*/ 470263 w 548640"/>
              <a:gd name="connsiteY6" fmla="*/ 666205 h 1407813"/>
              <a:gd name="connsiteX7" fmla="*/ 522514 w 548640"/>
              <a:gd name="connsiteY7" fmla="*/ 744583 h 1407813"/>
              <a:gd name="connsiteX8" fmla="*/ 548640 w 548640"/>
              <a:gd name="connsiteY8" fmla="*/ 783771 h 1407813"/>
              <a:gd name="connsiteX9" fmla="*/ 509451 w 548640"/>
              <a:gd name="connsiteY9" fmla="*/ 940525 h 1407813"/>
              <a:gd name="connsiteX10" fmla="*/ 496388 w 548640"/>
              <a:gd name="connsiteY10" fmla="*/ 979714 h 1407813"/>
              <a:gd name="connsiteX11" fmla="*/ 457200 w 548640"/>
              <a:gd name="connsiteY11" fmla="*/ 1005840 h 1407813"/>
              <a:gd name="connsiteX12" fmla="*/ 444137 w 548640"/>
              <a:gd name="connsiteY12" fmla="*/ 1045028 h 1407813"/>
              <a:gd name="connsiteX13" fmla="*/ 313508 w 548640"/>
              <a:gd name="connsiteY13" fmla="*/ 1084217 h 1407813"/>
              <a:gd name="connsiteX14" fmla="*/ 182880 w 548640"/>
              <a:gd name="connsiteY14" fmla="*/ 1045028 h 1407813"/>
              <a:gd name="connsiteX15" fmla="*/ 156754 w 548640"/>
              <a:gd name="connsiteY15" fmla="*/ 1005840 h 1407813"/>
              <a:gd name="connsiteX16" fmla="*/ 117566 w 548640"/>
              <a:gd name="connsiteY16" fmla="*/ 992777 h 1407813"/>
              <a:gd name="connsiteX17" fmla="*/ 78377 w 548640"/>
              <a:gd name="connsiteY17" fmla="*/ 966651 h 1407813"/>
              <a:gd name="connsiteX18" fmla="*/ 52251 w 548640"/>
              <a:gd name="connsiteY18" fmla="*/ 888274 h 1407813"/>
              <a:gd name="connsiteX19" fmla="*/ 26126 w 548640"/>
              <a:gd name="connsiteY19" fmla="*/ 849085 h 1407813"/>
              <a:gd name="connsiteX20" fmla="*/ 0 w 548640"/>
              <a:gd name="connsiteY20" fmla="*/ 770708 h 1407813"/>
              <a:gd name="connsiteX21" fmla="*/ 26126 w 548640"/>
              <a:gd name="connsiteY21" fmla="*/ 613954 h 1407813"/>
              <a:gd name="connsiteX22" fmla="*/ 52251 w 548640"/>
              <a:gd name="connsiteY22" fmla="*/ 574765 h 1407813"/>
              <a:gd name="connsiteX23" fmla="*/ 91440 w 548640"/>
              <a:gd name="connsiteY23" fmla="*/ 548640 h 1407813"/>
              <a:gd name="connsiteX24" fmla="*/ 143691 w 548640"/>
              <a:gd name="connsiteY24" fmla="*/ 483325 h 1407813"/>
              <a:gd name="connsiteX25" fmla="*/ 156754 w 548640"/>
              <a:gd name="connsiteY25" fmla="*/ 444137 h 1407813"/>
              <a:gd name="connsiteX26" fmla="*/ 209006 w 548640"/>
              <a:gd name="connsiteY26" fmla="*/ 365760 h 1407813"/>
              <a:gd name="connsiteX27" fmla="*/ 235131 w 548640"/>
              <a:gd name="connsiteY27" fmla="*/ 326571 h 1407813"/>
              <a:gd name="connsiteX28" fmla="*/ 248194 w 548640"/>
              <a:gd name="connsiteY28" fmla="*/ 287383 h 1407813"/>
              <a:gd name="connsiteX29" fmla="*/ 300446 w 548640"/>
              <a:gd name="connsiteY29" fmla="*/ 209005 h 1407813"/>
              <a:gd name="connsiteX30" fmla="*/ 313508 w 548640"/>
              <a:gd name="connsiteY30" fmla="*/ 169817 h 1407813"/>
              <a:gd name="connsiteX31" fmla="*/ 365760 w 548640"/>
              <a:gd name="connsiteY31" fmla="*/ 91440 h 1407813"/>
              <a:gd name="connsiteX32" fmla="*/ 352697 w 548640"/>
              <a:gd name="connsiteY32" fmla="*/ 0 h 1407813"/>
              <a:gd name="connsiteX33" fmla="*/ 287383 w 548640"/>
              <a:gd name="connsiteY33" fmla="*/ 52251 h 1407813"/>
              <a:gd name="connsiteX34" fmla="*/ 300446 w 548640"/>
              <a:gd name="connsiteY34" fmla="*/ 1319348 h 1407813"/>
              <a:gd name="connsiteX35" fmla="*/ 130628 w 548640"/>
              <a:gd name="connsiteY35" fmla="*/ 1397725 h 140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48640" h="1407813">
                <a:moveTo>
                  <a:pt x="287383" y="849085"/>
                </a:moveTo>
                <a:cubicBezTo>
                  <a:pt x="269966" y="827314"/>
                  <a:pt x="251860" y="806076"/>
                  <a:pt x="235131" y="783771"/>
                </a:cubicBezTo>
                <a:cubicBezTo>
                  <a:pt x="225711" y="771212"/>
                  <a:pt x="210953" y="760161"/>
                  <a:pt x="209006" y="744583"/>
                </a:cubicBezTo>
                <a:cubicBezTo>
                  <a:pt x="206252" y="722552"/>
                  <a:pt x="208437" y="696794"/>
                  <a:pt x="222068" y="679268"/>
                </a:cubicBezTo>
                <a:cubicBezTo>
                  <a:pt x="241345" y="654483"/>
                  <a:pt x="300446" y="627017"/>
                  <a:pt x="300446" y="627017"/>
                </a:cubicBezTo>
                <a:cubicBezTo>
                  <a:pt x="330926" y="631371"/>
                  <a:pt x="361885" y="633157"/>
                  <a:pt x="391886" y="640080"/>
                </a:cubicBezTo>
                <a:cubicBezTo>
                  <a:pt x="418720" y="646272"/>
                  <a:pt x="470263" y="666205"/>
                  <a:pt x="470263" y="666205"/>
                </a:cubicBezTo>
                <a:lnTo>
                  <a:pt x="522514" y="744583"/>
                </a:lnTo>
                <a:lnTo>
                  <a:pt x="548640" y="783771"/>
                </a:lnTo>
                <a:cubicBezTo>
                  <a:pt x="525232" y="994438"/>
                  <a:pt x="560878" y="837673"/>
                  <a:pt x="509451" y="940525"/>
                </a:cubicBezTo>
                <a:cubicBezTo>
                  <a:pt x="503293" y="952841"/>
                  <a:pt x="504990" y="968962"/>
                  <a:pt x="496388" y="979714"/>
                </a:cubicBezTo>
                <a:cubicBezTo>
                  <a:pt x="486581" y="991973"/>
                  <a:pt x="470263" y="997131"/>
                  <a:pt x="457200" y="1005840"/>
                </a:cubicBezTo>
                <a:cubicBezTo>
                  <a:pt x="452846" y="1018903"/>
                  <a:pt x="455342" y="1037025"/>
                  <a:pt x="444137" y="1045028"/>
                </a:cubicBezTo>
                <a:cubicBezTo>
                  <a:pt x="427011" y="1057261"/>
                  <a:pt x="341442" y="1077234"/>
                  <a:pt x="313508" y="1084217"/>
                </a:cubicBezTo>
                <a:cubicBezTo>
                  <a:pt x="255950" y="1075994"/>
                  <a:pt x="222485" y="1084633"/>
                  <a:pt x="182880" y="1045028"/>
                </a:cubicBezTo>
                <a:cubicBezTo>
                  <a:pt x="171779" y="1033927"/>
                  <a:pt x="169013" y="1015647"/>
                  <a:pt x="156754" y="1005840"/>
                </a:cubicBezTo>
                <a:cubicBezTo>
                  <a:pt x="146002" y="997238"/>
                  <a:pt x="129882" y="998935"/>
                  <a:pt x="117566" y="992777"/>
                </a:cubicBezTo>
                <a:cubicBezTo>
                  <a:pt x="103524" y="985756"/>
                  <a:pt x="91440" y="975360"/>
                  <a:pt x="78377" y="966651"/>
                </a:cubicBezTo>
                <a:cubicBezTo>
                  <a:pt x="69668" y="940525"/>
                  <a:pt x="67526" y="911188"/>
                  <a:pt x="52251" y="888274"/>
                </a:cubicBezTo>
                <a:cubicBezTo>
                  <a:pt x="43543" y="875211"/>
                  <a:pt x="32502" y="863431"/>
                  <a:pt x="26126" y="849085"/>
                </a:cubicBezTo>
                <a:cubicBezTo>
                  <a:pt x="14941" y="823920"/>
                  <a:pt x="0" y="770708"/>
                  <a:pt x="0" y="770708"/>
                </a:cubicBezTo>
                <a:cubicBezTo>
                  <a:pt x="4140" y="733453"/>
                  <a:pt x="4242" y="657724"/>
                  <a:pt x="26126" y="613954"/>
                </a:cubicBezTo>
                <a:cubicBezTo>
                  <a:pt x="33147" y="599912"/>
                  <a:pt x="41150" y="585866"/>
                  <a:pt x="52251" y="574765"/>
                </a:cubicBezTo>
                <a:cubicBezTo>
                  <a:pt x="63352" y="563664"/>
                  <a:pt x="78377" y="557348"/>
                  <a:pt x="91440" y="548640"/>
                </a:cubicBezTo>
                <a:cubicBezTo>
                  <a:pt x="124274" y="450139"/>
                  <a:pt x="76165" y="567733"/>
                  <a:pt x="143691" y="483325"/>
                </a:cubicBezTo>
                <a:cubicBezTo>
                  <a:pt x="152293" y="472573"/>
                  <a:pt x="150067" y="456173"/>
                  <a:pt x="156754" y="444137"/>
                </a:cubicBezTo>
                <a:cubicBezTo>
                  <a:pt x="172003" y="416689"/>
                  <a:pt x="191589" y="391886"/>
                  <a:pt x="209006" y="365760"/>
                </a:cubicBezTo>
                <a:cubicBezTo>
                  <a:pt x="217715" y="352697"/>
                  <a:pt x="230166" y="341465"/>
                  <a:pt x="235131" y="326571"/>
                </a:cubicBezTo>
                <a:cubicBezTo>
                  <a:pt x="239485" y="313508"/>
                  <a:pt x="241507" y="299420"/>
                  <a:pt x="248194" y="287383"/>
                </a:cubicBezTo>
                <a:cubicBezTo>
                  <a:pt x="263443" y="259935"/>
                  <a:pt x="300446" y="209005"/>
                  <a:pt x="300446" y="209005"/>
                </a:cubicBezTo>
                <a:cubicBezTo>
                  <a:pt x="304800" y="195942"/>
                  <a:pt x="306821" y="181853"/>
                  <a:pt x="313508" y="169817"/>
                </a:cubicBezTo>
                <a:cubicBezTo>
                  <a:pt x="328757" y="142369"/>
                  <a:pt x="365760" y="91440"/>
                  <a:pt x="365760" y="91440"/>
                </a:cubicBezTo>
                <a:cubicBezTo>
                  <a:pt x="396240" y="0"/>
                  <a:pt x="418012" y="21772"/>
                  <a:pt x="352697" y="0"/>
                </a:cubicBezTo>
                <a:cubicBezTo>
                  <a:pt x="311522" y="10294"/>
                  <a:pt x="287383" y="716"/>
                  <a:pt x="287383" y="52251"/>
                </a:cubicBezTo>
                <a:cubicBezTo>
                  <a:pt x="287383" y="474639"/>
                  <a:pt x="296092" y="896982"/>
                  <a:pt x="300446" y="1319348"/>
                </a:cubicBezTo>
                <a:cubicBezTo>
                  <a:pt x="278793" y="1449266"/>
                  <a:pt x="313869" y="1397725"/>
                  <a:pt x="130628" y="139772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-1" y="5024331"/>
            <a:ext cx="548640" cy="1407813"/>
          </a:xfrm>
          <a:custGeom>
            <a:avLst/>
            <a:gdLst>
              <a:gd name="connsiteX0" fmla="*/ 287383 w 548640"/>
              <a:gd name="connsiteY0" fmla="*/ 849085 h 1407813"/>
              <a:gd name="connsiteX1" fmla="*/ 235131 w 548640"/>
              <a:gd name="connsiteY1" fmla="*/ 783771 h 1407813"/>
              <a:gd name="connsiteX2" fmla="*/ 209006 w 548640"/>
              <a:gd name="connsiteY2" fmla="*/ 744583 h 1407813"/>
              <a:gd name="connsiteX3" fmla="*/ 222068 w 548640"/>
              <a:gd name="connsiteY3" fmla="*/ 679268 h 1407813"/>
              <a:gd name="connsiteX4" fmla="*/ 300446 w 548640"/>
              <a:gd name="connsiteY4" fmla="*/ 627017 h 1407813"/>
              <a:gd name="connsiteX5" fmla="*/ 391886 w 548640"/>
              <a:gd name="connsiteY5" fmla="*/ 640080 h 1407813"/>
              <a:gd name="connsiteX6" fmla="*/ 470263 w 548640"/>
              <a:gd name="connsiteY6" fmla="*/ 666205 h 1407813"/>
              <a:gd name="connsiteX7" fmla="*/ 522514 w 548640"/>
              <a:gd name="connsiteY7" fmla="*/ 744583 h 1407813"/>
              <a:gd name="connsiteX8" fmla="*/ 548640 w 548640"/>
              <a:gd name="connsiteY8" fmla="*/ 783771 h 1407813"/>
              <a:gd name="connsiteX9" fmla="*/ 509451 w 548640"/>
              <a:gd name="connsiteY9" fmla="*/ 940525 h 1407813"/>
              <a:gd name="connsiteX10" fmla="*/ 496388 w 548640"/>
              <a:gd name="connsiteY10" fmla="*/ 979714 h 1407813"/>
              <a:gd name="connsiteX11" fmla="*/ 457200 w 548640"/>
              <a:gd name="connsiteY11" fmla="*/ 1005840 h 1407813"/>
              <a:gd name="connsiteX12" fmla="*/ 444137 w 548640"/>
              <a:gd name="connsiteY12" fmla="*/ 1045028 h 1407813"/>
              <a:gd name="connsiteX13" fmla="*/ 313508 w 548640"/>
              <a:gd name="connsiteY13" fmla="*/ 1084217 h 1407813"/>
              <a:gd name="connsiteX14" fmla="*/ 182880 w 548640"/>
              <a:gd name="connsiteY14" fmla="*/ 1045028 h 1407813"/>
              <a:gd name="connsiteX15" fmla="*/ 156754 w 548640"/>
              <a:gd name="connsiteY15" fmla="*/ 1005840 h 1407813"/>
              <a:gd name="connsiteX16" fmla="*/ 117566 w 548640"/>
              <a:gd name="connsiteY16" fmla="*/ 992777 h 1407813"/>
              <a:gd name="connsiteX17" fmla="*/ 78377 w 548640"/>
              <a:gd name="connsiteY17" fmla="*/ 966651 h 1407813"/>
              <a:gd name="connsiteX18" fmla="*/ 52251 w 548640"/>
              <a:gd name="connsiteY18" fmla="*/ 888274 h 1407813"/>
              <a:gd name="connsiteX19" fmla="*/ 26126 w 548640"/>
              <a:gd name="connsiteY19" fmla="*/ 849085 h 1407813"/>
              <a:gd name="connsiteX20" fmla="*/ 0 w 548640"/>
              <a:gd name="connsiteY20" fmla="*/ 770708 h 1407813"/>
              <a:gd name="connsiteX21" fmla="*/ 26126 w 548640"/>
              <a:gd name="connsiteY21" fmla="*/ 613954 h 1407813"/>
              <a:gd name="connsiteX22" fmla="*/ 52251 w 548640"/>
              <a:gd name="connsiteY22" fmla="*/ 574765 h 1407813"/>
              <a:gd name="connsiteX23" fmla="*/ 91440 w 548640"/>
              <a:gd name="connsiteY23" fmla="*/ 548640 h 1407813"/>
              <a:gd name="connsiteX24" fmla="*/ 143691 w 548640"/>
              <a:gd name="connsiteY24" fmla="*/ 483325 h 1407813"/>
              <a:gd name="connsiteX25" fmla="*/ 156754 w 548640"/>
              <a:gd name="connsiteY25" fmla="*/ 444137 h 1407813"/>
              <a:gd name="connsiteX26" fmla="*/ 209006 w 548640"/>
              <a:gd name="connsiteY26" fmla="*/ 365760 h 1407813"/>
              <a:gd name="connsiteX27" fmla="*/ 235131 w 548640"/>
              <a:gd name="connsiteY27" fmla="*/ 326571 h 1407813"/>
              <a:gd name="connsiteX28" fmla="*/ 248194 w 548640"/>
              <a:gd name="connsiteY28" fmla="*/ 287383 h 1407813"/>
              <a:gd name="connsiteX29" fmla="*/ 300446 w 548640"/>
              <a:gd name="connsiteY29" fmla="*/ 209005 h 1407813"/>
              <a:gd name="connsiteX30" fmla="*/ 313508 w 548640"/>
              <a:gd name="connsiteY30" fmla="*/ 169817 h 1407813"/>
              <a:gd name="connsiteX31" fmla="*/ 365760 w 548640"/>
              <a:gd name="connsiteY31" fmla="*/ 91440 h 1407813"/>
              <a:gd name="connsiteX32" fmla="*/ 352697 w 548640"/>
              <a:gd name="connsiteY32" fmla="*/ 0 h 1407813"/>
              <a:gd name="connsiteX33" fmla="*/ 287383 w 548640"/>
              <a:gd name="connsiteY33" fmla="*/ 52251 h 1407813"/>
              <a:gd name="connsiteX34" fmla="*/ 300446 w 548640"/>
              <a:gd name="connsiteY34" fmla="*/ 1319348 h 1407813"/>
              <a:gd name="connsiteX35" fmla="*/ 130628 w 548640"/>
              <a:gd name="connsiteY35" fmla="*/ 1397725 h 140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48640" h="1407813">
                <a:moveTo>
                  <a:pt x="287383" y="849085"/>
                </a:moveTo>
                <a:cubicBezTo>
                  <a:pt x="269966" y="827314"/>
                  <a:pt x="251860" y="806076"/>
                  <a:pt x="235131" y="783771"/>
                </a:cubicBezTo>
                <a:cubicBezTo>
                  <a:pt x="225711" y="771212"/>
                  <a:pt x="210953" y="760161"/>
                  <a:pt x="209006" y="744583"/>
                </a:cubicBezTo>
                <a:cubicBezTo>
                  <a:pt x="206252" y="722552"/>
                  <a:pt x="208437" y="696794"/>
                  <a:pt x="222068" y="679268"/>
                </a:cubicBezTo>
                <a:cubicBezTo>
                  <a:pt x="241345" y="654483"/>
                  <a:pt x="300446" y="627017"/>
                  <a:pt x="300446" y="627017"/>
                </a:cubicBezTo>
                <a:cubicBezTo>
                  <a:pt x="330926" y="631371"/>
                  <a:pt x="361885" y="633157"/>
                  <a:pt x="391886" y="640080"/>
                </a:cubicBezTo>
                <a:cubicBezTo>
                  <a:pt x="418720" y="646272"/>
                  <a:pt x="470263" y="666205"/>
                  <a:pt x="470263" y="666205"/>
                </a:cubicBezTo>
                <a:lnTo>
                  <a:pt x="522514" y="744583"/>
                </a:lnTo>
                <a:lnTo>
                  <a:pt x="548640" y="783771"/>
                </a:lnTo>
                <a:cubicBezTo>
                  <a:pt x="525232" y="994438"/>
                  <a:pt x="560878" y="837673"/>
                  <a:pt x="509451" y="940525"/>
                </a:cubicBezTo>
                <a:cubicBezTo>
                  <a:pt x="503293" y="952841"/>
                  <a:pt x="504990" y="968962"/>
                  <a:pt x="496388" y="979714"/>
                </a:cubicBezTo>
                <a:cubicBezTo>
                  <a:pt x="486581" y="991973"/>
                  <a:pt x="470263" y="997131"/>
                  <a:pt x="457200" y="1005840"/>
                </a:cubicBezTo>
                <a:cubicBezTo>
                  <a:pt x="452846" y="1018903"/>
                  <a:pt x="455342" y="1037025"/>
                  <a:pt x="444137" y="1045028"/>
                </a:cubicBezTo>
                <a:cubicBezTo>
                  <a:pt x="427011" y="1057261"/>
                  <a:pt x="341442" y="1077234"/>
                  <a:pt x="313508" y="1084217"/>
                </a:cubicBezTo>
                <a:cubicBezTo>
                  <a:pt x="255950" y="1075994"/>
                  <a:pt x="222485" y="1084633"/>
                  <a:pt x="182880" y="1045028"/>
                </a:cubicBezTo>
                <a:cubicBezTo>
                  <a:pt x="171779" y="1033927"/>
                  <a:pt x="169013" y="1015647"/>
                  <a:pt x="156754" y="1005840"/>
                </a:cubicBezTo>
                <a:cubicBezTo>
                  <a:pt x="146002" y="997238"/>
                  <a:pt x="129882" y="998935"/>
                  <a:pt x="117566" y="992777"/>
                </a:cubicBezTo>
                <a:cubicBezTo>
                  <a:pt x="103524" y="985756"/>
                  <a:pt x="91440" y="975360"/>
                  <a:pt x="78377" y="966651"/>
                </a:cubicBezTo>
                <a:cubicBezTo>
                  <a:pt x="69668" y="940525"/>
                  <a:pt x="67526" y="911188"/>
                  <a:pt x="52251" y="888274"/>
                </a:cubicBezTo>
                <a:cubicBezTo>
                  <a:pt x="43543" y="875211"/>
                  <a:pt x="32502" y="863431"/>
                  <a:pt x="26126" y="849085"/>
                </a:cubicBezTo>
                <a:cubicBezTo>
                  <a:pt x="14941" y="823920"/>
                  <a:pt x="0" y="770708"/>
                  <a:pt x="0" y="770708"/>
                </a:cubicBezTo>
                <a:cubicBezTo>
                  <a:pt x="4140" y="733453"/>
                  <a:pt x="4242" y="657724"/>
                  <a:pt x="26126" y="613954"/>
                </a:cubicBezTo>
                <a:cubicBezTo>
                  <a:pt x="33147" y="599912"/>
                  <a:pt x="41150" y="585866"/>
                  <a:pt x="52251" y="574765"/>
                </a:cubicBezTo>
                <a:cubicBezTo>
                  <a:pt x="63352" y="563664"/>
                  <a:pt x="78377" y="557348"/>
                  <a:pt x="91440" y="548640"/>
                </a:cubicBezTo>
                <a:cubicBezTo>
                  <a:pt x="124274" y="450139"/>
                  <a:pt x="76165" y="567733"/>
                  <a:pt x="143691" y="483325"/>
                </a:cubicBezTo>
                <a:cubicBezTo>
                  <a:pt x="152293" y="472573"/>
                  <a:pt x="150067" y="456173"/>
                  <a:pt x="156754" y="444137"/>
                </a:cubicBezTo>
                <a:cubicBezTo>
                  <a:pt x="172003" y="416689"/>
                  <a:pt x="191589" y="391886"/>
                  <a:pt x="209006" y="365760"/>
                </a:cubicBezTo>
                <a:cubicBezTo>
                  <a:pt x="217715" y="352697"/>
                  <a:pt x="230166" y="341465"/>
                  <a:pt x="235131" y="326571"/>
                </a:cubicBezTo>
                <a:cubicBezTo>
                  <a:pt x="239485" y="313508"/>
                  <a:pt x="241507" y="299420"/>
                  <a:pt x="248194" y="287383"/>
                </a:cubicBezTo>
                <a:cubicBezTo>
                  <a:pt x="263443" y="259935"/>
                  <a:pt x="300446" y="209005"/>
                  <a:pt x="300446" y="209005"/>
                </a:cubicBezTo>
                <a:cubicBezTo>
                  <a:pt x="304800" y="195942"/>
                  <a:pt x="306821" y="181853"/>
                  <a:pt x="313508" y="169817"/>
                </a:cubicBezTo>
                <a:cubicBezTo>
                  <a:pt x="328757" y="142369"/>
                  <a:pt x="365760" y="91440"/>
                  <a:pt x="365760" y="91440"/>
                </a:cubicBezTo>
                <a:cubicBezTo>
                  <a:pt x="396240" y="0"/>
                  <a:pt x="418012" y="21772"/>
                  <a:pt x="352697" y="0"/>
                </a:cubicBezTo>
                <a:cubicBezTo>
                  <a:pt x="311522" y="10294"/>
                  <a:pt x="287383" y="716"/>
                  <a:pt x="287383" y="52251"/>
                </a:cubicBezTo>
                <a:cubicBezTo>
                  <a:pt x="287383" y="474639"/>
                  <a:pt x="296092" y="896982"/>
                  <a:pt x="300446" y="1319348"/>
                </a:cubicBezTo>
                <a:cubicBezTo>
                  <a:pt x="278793" y="1449266"/>
                  <a:pt x="313869" y="1397725"/>
                  <a:pt x="130628" y="139772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496388" y="1101665"/>
            <a:ext cx="548640" cy="1464484"/>
          </a:xfrm>
          <a:custGeom>
            <a:avLst/>
            <a:gdLst>
              <a:gd name="connsiteX0" fmla="*/ 287383 w 548640"/>
              <a:gd name="connsiteY0" fmla="*/ 849085 h 1407813"/>
              <a:gd name="connsiteX1" fmla="*/ 235131 w 548640"/>
              <a:gd name="connsiteY1" fmla="*/ 783771 h 1407813"/>
              <a:gd name="connsiteX2" fmla="*/ 209006 w 548640"/>
              <a:gd name="connsiteY2" fmla="*/ 744583 h 1407813"/>
              <a:gd name="connsiteX3" fmla="*/ 222068 w 548640"/>
              <a:gd name="connsiteY3" fmla="*/ 679268 h 1407813"/>
              <a:gd name="connsiteX4" fmla="*/ 300446 w 548640"/>
              <a:gd name="connsiteY4" fmla="*/ 627017 h 1407813"/>
              <a:gd name="connsiteX5" fmla="*/ 391886 w 548640"/>
              <a:gd name="connsiteY5" fmla="*/ 640080 h 1407813"/>
              <a:gd name="connsiteX6" fmla="*/ 470263 w 548640"/>
              <a:gd name="connsiteY6" fmla="*/ 666205 h 1407813"/>
              <a:gd name="connsiteX7" fmla="*/ 522514 w 548640"/>
              <a:gd name="connsiteY7" fmla="*/ 744583 h 1407813"/>
              <a:gd name="connsiteX8" fmla="*/ 548640 w 548640"/>
              <a:gd name="connsiteY8" fmla="*/ 783771 h 1407813"/>
              <a:gd name="connsiteX9" fmla="*/ 509451 w 548640"/>
              <a:gd name="connsiteY9" fmla="*/ 940525 h 1407813"/>
              <a:gd name="connsiteX10" fmla="*/ 496388 w 548640"/>
              <a:gd name="connsiteY10" fmla="*/ 979714 h 1407813"/>
              <a:gd name="connsiteX11" fmla="*/ 457200 w 548640"/>
              <a:gd name="connsiteY11" fmla="*/ 1005840 h 1407813"/>
              <a:gd name="connsiteX12" fmla="*/ 444137 w 548640"/>
              <a:gd name="connsiteY12" fmla="*/ 1045028 h 1407813"/>
              <a:gd name="connsiteX13" fmla="*/ 313508 w 548640"/>
              <a:gd name="connsiteY13" fmla="*/ 1084217 h 1407813"/>
              <a:gd name="connsiteX14" fmla="*/ 182880 w 548640"/>
              <a:gd name="connsiteY14" fmla="*/ 1045028 h 1407813"/>
              <a:gd name="connsiteX15" fmla="*/ 156754 w 548640"/>
              <a:gd name="connsiteY15" fmla="*/ 1005840 h 1407813"/>
              <a:gd name="connsiteX16" fmla="*/ 117566 w 548640"/>
              <a:gd name="connsiteY16" fmla="*/ 992777 h 1407813"/>
              <a:gd name="connsiteX17" fmla="*/ 78377 w 548640"/>
              <a:gd name="connsiteY17" fmla="*/ 966651 h 1407813"/>
              <a:gd name="connsiteX18" fmla="*/ 52251 w 548640"/>
              <a:gd name="connsiteY18" fmla="*/ 888274 h 1407813"/>
              <a:gd name="connsiteX19" fmla="*/ 26126 w 548640"/>
              <a:gd name="connsiteY19" fmla="*/ 849085 h 1407813"/>
              <a:gd name="connsiteX20" fmla="*/ 0 w 548640"/>
              <a:gd name="connsiteY20" fmla="*/ 770708 h 1407813"/>
              <a:gd name="connsiteX21" fmla="*/ 26126 w 548640"/>
              <a:gd name="connsiteY21" fmla="*/ 613954 h 1407813"/>
              <a:gd name="connsiteX22" fmla="*/ 52251 w 548640"/>
              <a:gd name="connsiteY22" fmla="*/ 574765 h 1407813"/>
              <a:gd name="connsiteX23" fmla="*/ 91440 w 548640"/>
              <a:gd name="connsiteY23" fmla="*/ 548640 h 1407813"/>
              <a:gd name="connsiteX24" fmla="*/ 143691 w 548640"/>
              <a:gd name="connsiteY24" fmla="*/ 483325 h 1407813"/>
              <a:gd name="connsiteX25" fmla="*/ 156754 w 548640"/>
              <a:gd name="connsiteY25" fmla="*/ 444137 h 1407813"/>
              <a:gd name="connsiteX26" fmla="*/ 209006 w 548640"/>
              <a:gd name="connsiteY26" fmla="*/ 365760 h 1407813"/>
              <a:gd name="connsiteX27" fmla="*/ 235131 w 548640"/>
              <a:gd name="connsiteY27" fmla="*/ 326571 h 1407813"/>
              <a:gd name="connsiteX28" fmla="*/ 248194 w 548640"/>
              <a:gd name="connsiteY28" fmla="*/ 287383 h 1407813"/>
              <a:gd name="connsiteX29" fmla="*/ 300446 w 548640"/>
              <a:gd name="connsiteY29" fmla="*/ 209005 h 1407813"/>
              <a:gd name="connsiteX30" fmla="*/ 313508 w 548640"/>
              <a:gd name="connsiteY30" fmla="*/ 169817 h 1407813"/>
              <a:gd name="connsiteX31" fmla="*/ 365760 w 548640"/>
              <a:gd name="connsiteY31" fmla="*/ 91440 h 1407813"/>
              <a:gd name="connsiteX32" fmla="*/ 352697 w 548640"/>
              <a:gd name="connsiteY32" fmla="*/ 0 h 1407813"/>
              <a:gd name="connsiteX33" fmla="*/ 287383 w 548640"/>
              <a:gd name="connsiteY33" fmla="*/ 52251 h 1407813"/>
              <a:gd name="connsiteX34" fmla="*/ 300446 w 548640"/>
              <a:gd name="connsiteY34" fmla="*/ 1319348 h 1407813"/>
              <a:gd name="connsiteX35" fmla="*/ 130628 w 548640"/>
              <a:gd name="connsiteY35" fmla="*/ 1397725 h 140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48640" h="1407813">
                <a:moveTo>
                  <a:pt x="287383" y="849085"/>
                </a:moveTo>
                <a:cubicBezTo>
                  <a:pt x="269966" y="827314"/>
                  <a:pt x="251860" y="806076"/>
                  <a:pt x="235131" y="783771"/>
                </a:cubicBezTo>
                <a:cubicBezTo>
                  <a:pt x="225711" y="771212"/>
                  <a:pt x="210953" y="760161"/>
                  <a:pt x="209006" y="744583"/>
                </a:cubicBezTo>
                <a:cubicBezTo>
                  <a:pt x="206252" y="722552"/>
                  <a:pt x="208437" y="696794"/>
                  <a:pt x="222068" y="679268"/>
                </a:cubicBezTo>
                <a:cubicBezTo>
                  <a:pt x="241345" y="654483"/>
                  <a:pt x="300446" y="627017"/>
                  <a:pt x="300446" y="627017"/>
                </a:cubicBezTo>
                <a:cubicBezTo>
                  <a:pt x="330926" y="631371"/>
                  <a:pt x="361885" y="633157"/>
                  <a:pt x="391886" y="640080"/>
                </a:cubicBezTo>
                <a:cubicBezTo>
                  <a:pt x="418720" y="646272"/>
                  <a:pt x="470263" y="666205"/>
                  <a:pt x="470263" y="666205"/>
                </a:cubicBezTo>
                <a:lnTo>
                  <a:pt x="522514" y="744583"/>
                </a:lnTo>
                <a:lnTo>
                  <a:pt x="548640" y="783771"/>
                </a:lnTo>
                <a:cubicBezTo>
                  <a:pt x="525232" y="994438"/>
                  <a:pt x="560878" y="837673"/>
                  <a:pt x="509451" y="940525"/>
                </a:cubicBezTo>
                <a:cubicBezTo>
                  <a:pt x="503293" y="952841"/>
                  <a:pt x="504990" y="968962"/>
                  <a:pt x="496388" y="979714"/>
                </a:cubicBezTo>
                <a:cubicBezTo>
                  <a:pt x="486581" y="991973"/>
                  <a:pt x="470263" y="997131"/>
                  <a:pt x="457200" y="1005840"/>
                </a:cubicBezTo>
                <a:cubicBezTo>
                  <a:pt x="452846" y="1018903"/>
                  <a:pt x="455342" y="1037025"/>
                  <a:pt x="444137" y="1045028"/>
                </a:cubicBezTo>
                <a:cubicBezTo>
                  <a:pt x="427011" y="1057261"/>
                  <a:pt x="341442" y="1077234"/>
                  <a:pt x="313508" y="1084217"/>
                </a:cubicBezTo>
                <a:cubicBezTo>
                  <a:pt x="255950" y="1075994"/>
                  <a:pt x="222485" y="1084633"/>
                  <a:pt x="182880" y="1045028"/>
                </a:cubicBezTo>
                <a:cubicBezTo>
                  <a:pt x="171779" y="1033927"/>
                  <a:pt x="169013" y="1015647"/>
                  <a:pt x="156754" y="1005840"/>
                </a:cubicBezTo>
                <a:cubicBezTo>
                  <a:pt x="146002" y="997238"/>
                  <a:pt x="129882" y="998935"/>
                  <a:pt x="117566" y="992777"/>
                </a:cubicBezTo>
                <a:cubicBezTo>
                  <a:pt x="103524" y="985756"/>
                  <a:pt x="91440" y="975360"/>
                  <a:pt x="78377" y="966651"/>
                </a:cubicBezTo>
                <a:cubicBezTo>
                  <a:pt x="69668" y="940525"/>
                  <a:pt x="67526" y="911188"/>
                  <a:pt x="52251" y="888274"/>
                </a:cubicBezTo>
                <a:cubicBezTo>
                  <a:pt x="43543" y="875211"/>
                  <a:pt x="32502" y="863431"/>
                  <a:pt x="26126" y="849085"/>
                </a:cubicBezTo>
                <a:cubicBezTo>
                  <a:pt x="14941" y="823920"/>
                  <a:pt x="0" y="770708"/>
                  <a:pt x="0" y="770708"/>
                </a:cubicBezTo>
                <a:cubicBezTo>
                  <a:pt x="4140" y="733453"/>
                  <a:pt x="4242" y="657724"/>
                  <a:pt x="26126" y="613954"/>
                </a:cubicBezTo>
                <a:cubicBezTo>
                  <a:pt x="33147" y="599912"/>
                  <a:pt x="41150" y="585866"/>
                  <a:pt x="52251" y="574765"/>
                </a:cubicBezTo>
                <a:cubicBezTo>
                  <a:pt x="63352" y="563664"/>
                  <a:pt x="78377" y="557348"/>
                  <a:pt x="91440" y="548640"/>
                </a:cubicBezTo>
                <a:cubicBezTo>
                  <a:pt x="124274" y="450139"/>
                  <a:pt x="76165" y="567733"/>
                  <a:pt x="143691" y="483325"/>
                </a:cubicBezTo>
                <a:cubicBezTo>
                  <a:pt x="152293" y="472573"/>
                  <a:pt x="150067" y="456173"/>
                  <a:pt x="156754" y="444137"/>
                </a:cubicBezTo>
                <a:cubicBezTo>
                  <a:pt x="172003" y="416689"/>
                  <a:pt x="191589" y="391886"/>
                  <a:pt x="209006" y="365760"/>
                </a:cubicBezTo>
                <a:cubicBezTo>
                  <a:pt x="217715" y="352697"/>
                  <a:pt x="230166" y="341465"/>
                  <a:pt x="235131" y="326571"/>
                </a:cubicBezTo>
                <a:cubicBezTo>
                  <a:pt x="239485" y="313508"/>
                  <a:pt x="241507" y="299420"/>
                  <a:pt x="248194" y="287383"/>
                </a:cubicBezTo>
                <a:cubicBezTo>
                  <a:pt x="263443" y="259935"/>
                  <a:pt x="300446" y="209005"/>
                  <a:pt x="300446" y="209005"/>
                </a:cubicBezTo>
                <a:cubicBezTo>
                  <a:pt x="304800" y="195942"/>
                  <a:pt x="306821" y="181853"/>
                  <a:pt x="313508" y="169817"/>
                </a:cubicBezTo>
                <a:cubicBezTo>
                  <a:pt x="328757" y="142369"/>
                  <a:pt x="365760" y="91440"/>
                  <a:pt x="365760" y="91440"/>
                </a:cubicBezTo>
                <a:cubicBezTo>
                  <a:pt x="396240" y="0"/>
                  <a:pt x="418012" y="21772"/>
                  <a:pt x="352697" y="0"/>
                </a:cubicBezTo>
                <a:cubicBezTo>
                  <a:pt x="311522" y="10294"/>
                  <a:pt x="287383" y="716"/>
                  <a:pt x="287383" y="52251"/>
                </a:cubicBezTo>
                <a:cubicBezTo>
                  <a:pt x="287383" y="474639"/>
                  <a:pt x="296092" y="896982"/>
                  <a:pt x="300446" y="1319348"/>
                </a:cubicBezTo>
                <a:cubicBezTo>
                  <a:pt x="278793" y="1449266"/>
                  <a:pt x="313869" y="1397725"/>
                  <a:pt x="130628" y="139772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1058090" y="1259252"/>
            <a:ext cx="389850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029929" y="1687763"/>
            <a:ext cx="389850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6" name="Oval 65"/>
          <p:cNvSpPr/>
          <p:nvPr/>
        </p:nvSpPr>
        <p:spPr>
          <a:xfrm rot="20690459">
            <a:off x="1693901" y="233013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 rot="20690459">
            <a:off x="2388769" y="213953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 rot="20690459">
            <a:off x="3112412" y="2009809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Connector 71"/>
          <p:cNvCxnSpPr/>
          <p:nvPr/>
        </p:nvCxnSpPr>
        <p:spPr>
          <a:xfrm>
            <a:off x="1942422" y="1827838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2645897" y="1694095"/>
            <a:ext cx="15622" cy="5412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endCxn id="69" idx="6"/>
          </p:cNvCxnSpPr>
          <p:nvPr/>
        </p:nvCxnSpPr>
        <p:spPr>
          <a:xfrm>
            <a:off x="3348620" y="1489768"/>
            <a:ext cx="28099" cy="55597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4113333" y="1352162"/>
            <a:ext cx="13219" cy="5736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2636025" y="1476161"/>
            <a:ext cx="740441" cy="2120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 flipV="1">
            <a:off x="1569646" y="2393097"/>
            <a:ext cx="482068" cy="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3597881" y="1315900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5495146" y="1294089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93"/>
          <p:cNvSpPr/>
          <p:nvPr/>
        </p:nvSpPr>
        <p:spPr>
          <a:xfrm rot="20690459">
            <a:off x="5766658" y="1779096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20690459">
            <a:off x="6462678" y="178544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20690459">
            <a:off x="7130490" y="1778856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20690459">
            <a:off x="7798766" y="156975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20690459">
            <a:off x="8705716" y="1910085"/>
            <a:ext cx="268987" cy="1421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9" name="Straight Connector 98"/>
          <p:cNvCxnSpPr/>
          <p:nvPr/>
        </p:nvCxnSpPr>
        <p:spPr>
          <a:xfrm flipH="1">
            <a:off x="6013191" y="1205190"/>
            <a:ext cx="761" cy="60250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6708725" y="1205122"/>
            <a:ext cx="6656" cy="661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7368730" y="1291341"/>
            <a:ext cx="20631" cy="5953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8049344" y="1135023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H="1">
            <a:off x="8961268" y="1468567"/>
            <a:ext cx="5875" cy="5380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H="1">
            <a:off x="5994920" y="1197543"/>
            <a:ext cx="741147" cy="79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>
            <a:off x="7379046" y="1097734"/>
            <a:ext cx="684031" cy="20195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 flipV="1">
            <a:off x="10075325" y="2333128"/>
            <a:ext cx="482068" cy="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8441496" y="1278404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/>
          <p:nvPr/>
        </p:nvSpPr>
        <p:spPr>
          <a:xfrm rot="20690459">
            <a:off x="9488426" y="2284520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 rot="20690459">
            <a:off x="10849872" y="2128880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 rot="20690459">
            <a:off x="11515011" y="202025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 rot="20690459">
            <a:off x="5551837" y="3853388"/>
            <a:ext cx="268987" cy="1421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Straight Connector 112"/>
          <p:cNvCxnSpPr/>
          <p:nvPr/>
        </p:nvCxnSpPr>
        <p:spPr>
          <a:xfrm>
            <a:off x="9726081" y="1662784"/>
            <a:ext cx="8878" cy="6503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11077651" y="1628967"/>
            <a:ext cx="20631" cy="5953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11771804" y="1385872"/>
            <a:ext cx="8247" cy="7295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H="1" flipV="1">
            <a:off x="2738574" y="3140971"/>
            <a:ext cx="842440" cy="1642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 flipV="1">
            <a:off x="9707604" y="1644404"/>
            <a:ext cx="689419" cy="3682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H="1">
            <a:off x="11070559" y="1417709"/>
            <a:ext cx="709492" cy="23487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12146228" y="1273748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9260102" y="1299376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-1" y="4151319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Oval 133"/>
          <p:cNvSpPr/>
          <p:nvPr/>
        </p:nvSpPr>
        <p:spPr>
          <a:xfrm rot="20690459">
            <a:off x="840014" y="3841166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5" name="Straight Connector 134"/>
          <p:cNvCxnSpPr/>
          <p:nvPr/>
        </p:nvCxnSpPr>
        <p:spPr>
          <a:xfrm>
            <a:off x="1085730" y="3381198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Oval 135"/>
          <p:cNvSpPr/>
          <p:nvPr/>
        </p:nvSpPr>
        <p:spPr>
          <a:xfrm rot="20690459">
            <a:off x="1527780" y="4118800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7" name="Straight Connector 136"/>
          <p:cNvCxnSpPr/>
          <p:nvPr/>
        </p:nvCxnSpPr>
        <p:spPr>
          <a:xfrm>
            <a:off x="1759851" y="3617481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Oval 138"/>
          <p:cNvSpPr/>
          <p:nvPr/>
        </p:nvSpPr>
        <p:spPr>
          <a:xfrm rot="20690459">
            <a:off x="2527161" y="375312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0" name="Straight Connector 139"/>
          <p:cNvCxnSpPr/>
          <p:nvPr/>
        </p:nvCxnSpPr>
        <p:spPr>
          <a:xfrm>
            <a:off x="2728730" y="3140240"/>
            <a:ext cx="44964" cy="6414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/>
          <p:nvPr/>
        </p:nvSpPr>
        <p:spPr>
          <a:xfrm rot="20690459">
            <a:off x="3334481" y="378188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2" name="Straight Connector 141"/>
          <p:cNvCxnSpPr/>
          <p:nvPr/>
        </p:nvCxnSpPr>
        <p:spPr>
          <a:xfrm>
            <a:off x="3556284" y="3145872"/>
            <a:ext cx="24730" cy="6646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>
            <a:off x="2218462" y="3258431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5177776" y="3245411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Oval 145"/>
          <p:cNvSpPr/>
          <p:nvPr/>
        </p:nvSpPr>
        <p:spPr>
          <a:xfrm rot="20690459">
            <a:off x="3979917" y="3742132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20690459">
            <a:off x="6648792" y="3851502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20690459">
            <a:off x="7302127" y="387090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1" name="Straight Connector 150"/>
          <p:cNvCxnSpPr/>
          <p:nvPr/>
        </p:nvCxnSpPr>
        <p:spPr>
          <a:xfrm>
            <a:off x="4211988" y="3240813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5815064" y="3215745"/>
            <a:ext cx="0" cy="6392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>
            <a:off x="6885297" y="3338173"/>
            <a:ext cx="22366" cy="6211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>
            <a:off x="7515079" y="3317961"/>
            <a:ext cx="27284" cy="5540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H="1">
            <a:off x="6874257" y="3333331"/>
            <a:ext cx="670257" cy="90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>
            <a:off x="9474513" y="3223652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Oval 160"/>
          <p:cNvSpPr/>
          <p:nvPr/>
        </p:nvSpPr>
        <p:spPr>
          <a:xfrm rot="20690459">
            <a:off x="9796696" y="4082139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 rot="20690459">
            <a:off x="10451706" y="408798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 rot="20690459">
            <a:off x="11304726" y="418135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6" name="Straight Connector 165"/>
          <p:cNvCxnSpPr/>
          <p:nvPr/>
        </p:nvCxnSpPr>
        <p:spPr>
          <a:xfrm>
            <a:off x="10028767" y="3580820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10689947" y="3570228"/>
            <a:ext cx="14461" cy="599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11551918" y="3546027"/>
            <a:ext cx="17848" cy="7170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flipH="1" flipV="1">
            <a:off x="10025033" y="3546027"/>
            <a:ext cx="648873" cy="1757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>
            <a:off x="12146228" y="3259064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Oval 186"/>
          <p:cNvSpPr/>
          <p:nvPr/>
        </p:nvSpPr>
        <p:spPr>
          <a:xfrm rot="20690459">
            <a:off x="10927999" y="6259004"/>
            <a:ext cx="268987" cy="1421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8" name="Straight Connector 187"/>
          <p:cNvCxnSpPr/>
          <p:nvPr/>
        </p:nvCxnSpPr>
        <p:spPr>
          <a:xfrm>
            <a:off x="11173110" y="5581225"/>
            <a:ext cx="10442" cy="7742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>
            <a:off x="7116577" y="5209150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 flipH="1">
            <a:off x="10504744" y="5137263"/>
            <a:ext cx="18154" cy="10009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/>
        </p:nvCxnSpPr>
        <p:spPr>
          <a:xfrm flipH="1" flipV="1">
            <a:off x="10833051" y="6348560"/>
            <a:ext cx="482068" cy="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/>
          <p:nvPr/>
        </p:nvCxnSpPr>
        <p:spPr>
          <a:xfrm>
            <a:off x="3830669" y="5178115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>
          <a:xfrm>
            <a:off x="11990722" y="5202317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/>
          <p:nvPr/>
        </p:nvCxnSpPr>
        <p:spPr>
          <a:xfrm>
            <a:off x="12131149" y="5184759"/>
            <a:ext cx="0" cy="90590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Oval 174"/>
          <p:cNvSpPr/>
          <p:nvPr/>
        </p:nvSpPr>
        <p:spPr>
          <a:xfrm rot="20690459">
            <a:off x="3848721" y="1872073"/>
            <a:ext cx="272221" cy="17428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TextBox 202"/>
          <p:cNvSpPr txBox="1"/>
          <p:nvPr/>
        </p:nvSpPr>
        <p:spPr>
          <a:xfrm>
            <a:off x="4087811" y="1383944"/>
            <a:ext cx="179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4" name="Oval 203"/>
          <p:cNvSpPr/>
          <p:nvPr/>
        </p:nvSpPr>
        <p:spPr>
          <a:xfrm rot="20690459">
            <a:off x="4689347" y="2143550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" name="Straight Connector 204"/>
          <p:cNvCxnSpPr/>
          <p:nvPr/>
        </p:nvCxnSpPr>
        <p:spPr>
          <a:xfrm>
            <a:off x="4909326" y="1567314"/>
            <a:ext cx="14747" cy="5646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4921624" y="1570691"/>
            <a:ext cx="240215" cy="430306"/>
          </a:xfrm>
          <a:custGeom>
            <a:avLst/>
            <a:gdLst>
              <a:gd name="connsiteX0" fmla="*/ 0 w 240215"/>
              <a:gd name="connsiteY0" fmla="*/ 0 h 430306"/>
              <a:gd name="connsiteX1" fmla="*/ 107576 w 240215"/>
              <a:gd name="connsiteY1" fmla="*/ 188259 h 430306"/>
              <a:gd name="connsiteX2" fmla="*/ 134470 w 240215"/>
              <a:gd name="connsiteY2" fmla="*/ 228600 h 430306"/>
              <a:gd name="connsiteX3" fmla="*/ 174811 w 240215"/>
              <a:gd name="connsiteY3" fmla="*/ 255494 h 430306"/>
              <a:gd name="connsiteX4" fmla="*/ 201705 w 240215"/>
              <a:gd name="connsiteY4" fmla="*/ 295835 h 430306"/>
              <a:gd name="connsiteX5" fmla="*/ 215152 w 240215"/>
              <a:gd name="connsiteY5" fmla="*/ 389965 h 430306"/>
              <a:gd name="connsiteX6" fmla="*/ 134470 w 240215"/>
              <a:gd name="connsiteY6" fmla="*/ 416859 h 430306"/>
              <a:gd name="connsiteX7" fmla="*/ 94129 w 240215"/>
              <a:gd name="connsiteY7" fmla="*/ 430306 h 43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215" h="430306">
                <a:moveTo>
                  <a:pt x="0" y="0"/>
                </a:moveTo>
                <a:cubicBezTo>
                  <a:pt x="35859" y="62753"/>
                  <a:pt x="70931" y="125962"/>
                  <a:pt x="107576" y="188259"/>
                </a:cubicBezTo>
                <a:cubicBezTo>
                  <a:pt x="115770" y="202189"/>
                  <a:pt x="123042" y="217172"/>
                  <a:pt x="134470" y="228600"/>
                </a:cubicBezTo>
                <a:cubicBezTo>
                  <a:pt x="145898" y="240028"/>
                  <a:pt x="161364" y="246529"/>
                  <a:pt x="174811" y="255494"/>
                </a:cubicBezTo>
                <a:cubicBezTo>
                  <a:pt x="183776" y="268941"/>
                  <a:pt x="191609" y="283215"/>
                  <a:pt x="201705" y="295835"/>
                </a:cubicBezTo>
                <a:cubicBezTo>
                  <a:pt x="224265" y="324034"/>
                  <a:pt x="268038" y="337079"/>
                  <a:pt x="215152" y="389965"/>
                </a:cubicBezTo>
                <a:cubicBezTo>
                  <a:pt x="195106" y="410011"/>
                  <a:pt x="161364" y="407894"/>
                  <a:pt x="134470" y="416859"/>
                </a:cubicBezTo>
                <a:lnTo>
                  <a:pt x="94129" y="430306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6" name="Straight Connector 205"/>
          <p:cNvCxnSpPr/>
          <p:nvPr/>
        </p:nvCxnSpPr>
        <p:spPr>
          <a:xfrm>
            <a:off x="566569" y="1980125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Oval 206"/>
          <p:cNvSpPr/>
          <p:nvPr/>
        </p:nvSpPr>
        <p:spPr>
          <a:xfrm rot="20690459">
            <a:off x="10176833" y="2262191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8" name="Straight Connector 207"/>
          <p:cNvCxnSpPr/>
          <p:nvPr/>
        </p:nvCxnSpPr>
        <p:spPr>
          <a:xfrm>
            <a:off x="10420949" y="1662784"/>
            <a:ext cx="2417" cy="6280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 flipH="1" flipV="1">
            <a:off x="9369275" y="2351848"/>
            <a:ext cx="482068" cy="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TextBox 209"/>
          <p:cNvSpPr txBox="1"/>
          <p:nvPr/>
        </p:nvSpPr>
        <p:spPr>
          <a:xfrm>
            <a:off x="1094682" y="3324604"/>
            <a:ext cx="179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1" name="Freeform 210"/>
          <p:cNvSpPr/>
          <p:nvPr/>
        </p:nvSpPr>
        <p:spPr>
          <a:xfrm>
            <a:off x="1778249" y="3630251"/>
            <a:ext cx="240215" cy="430306"/>
          </a:xfrm>
          <a:custGeom>
            <a:avLst/>
            <a:gdLst>
              <a:gd name="connsiteX0" fmla="*/ 0 w 240215"/>
              <a:gd name="connsiteY0" fmla="*/ 0 h 430306"/>
              <a:gd name="connsiteX1" fmla="*/ 107576 w 240215"/>
              <a:gd name="connsiteY1" fmla="*/ 188259 h 430306"/>
              <a:gd name="connsiteX2" fmla="*/ 134470 w 240215"/>
              <a:gd name="connsiteY2" fmla="*/ 228600 h 430306"/>
              <a:gd name="connsiteX3" fmla="*/ 174811 w 240215"/>
              <a:gd name="connsiteY3" fmla="*/ 255494 h 430306"/>
              <a:gd name="connsiteX4" fmla="*/ 201705 w 240215"/>
              <a:gd name="connsiteY4" fmla="*/ 295835 h 430306"/>
              <a:gd name="connsiteX5" fmla="*/ 215152 w 240215"/>
              <a:gd name="connsiteY5" fmla="*/ 389965 h 430306"/>
              <a:gd name="connsiteX6" fmla="*/ 134470 w 240215"/>
              <a:gd name="connsiteY6" fmla="*/ 416859 h 430306"/>
              <a:gd name="connsiteX7" fmla="*/ 94129 w 240215"/>
              <a:gd name="connsiteY7" fmla="*/ 430306 h 43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215" h="430306">
                <a:moveTo>
                  <a:pt x="0" y="0"/>
                </a:moveTo>
                <a:cubicBezTo>
                  <a:pt x="35859" y="62753"/>
                  <a:pt x="70931" y="125962"/>
                  <a:pt x="107576" y="188259"/>
                </a:cubicBezTo>
                <a:cubicBezTo>
                  <a:pt x="115770" y="202189"/>
                  <a:pt x="123042" y="217172"/>
                  <a:pt x="134470" y="228600"/>
                </a:cubicBezTo>
                <a:cubicBezTo>
                  <a:pt x="145898" y="240028"/>
                  <a:pt x="161364" y="246529"/>
                  <a:pt x="174811" y="255494"/>
                </a:cubicBezTo>
                <a:cubicBezTo>
                  <a:pt x="183776" y="268941"/>
                  <a:pt x="191609" y="283215"/>
                  <a:pt x="201705" y="295835"/>
                </a:cubicBezTo>
                <a:cubicBezTo>
                  <a:pt x="224265" y="324034"/>
                  <a:pt x="268038" y="337079"/>
                  <a:pt x="215152" y="389965"/>
                </a:cubicBezTo>
                <a:cubicBezTo>
                  <a:pt x="195106" y="410011"/>
                  <a:pt x="161364" y="407894"/>
                  <a:pt x="134470" y="416859"/>
                </a:cubicBezTo>
                <a:lnTo>
                  <a:pt x="94129" y="430306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2" name="Straight Connector 211"/>
          <p:cNvCxnSpPr/>
          <p:nvPr/>
        </p:nvCxnSpPr>
        <p:spPr>
          <a:xfrm flipH="1">
            <a:off x="4177743" y="3010037"/>
            <a:ext cx="731583" cy="23947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Oval 212"/>
          <p:cNvSpPr/>
          <p:nvPr/>
        </p:nvSpPr>
        <p:spPr>
          <a:xfrm rot="20690459">
            <a:off x="4688107" y="350465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4" name="Straight Connector 213"/>
          <p:cNvCxnSpPr/>
          <p:nvPr/>
        </p:nvCxnSpPr>
        <p:spPr>
          <a:xfrm>
            <a:off x="4920178" y="3003339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/>
          <p:nvPr/>
        </p:nvCxnSpPr>
        <p:spPr>
          <a:xfrm>
            <a:off x="6357187" y="3236475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Oval 215"/>
          <p:cNvSpPr/>
          <p:nvPr/>
        </p:nvSpPr>
        <p:spPr>
          <a:xfrm rot="20690459">
            <a:off x="8064562" y="396416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 rot="20690459">
            <a:off x="8746509" y="397024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8" name="Straight Connector 217"/>
          <p:cNvCxnSpPr/>
          <p:nvPr/>
        </p:nvCxnSpPr>
        <p:spPr>
          <a:xfrm>
            <a:off x="8260671" y="3349095"/>
            <a:ext cx="62762" cy="7228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/>
          <p:nvPr/>
        </p:nvCxnSpPr>
        <p:spPr>
          <a:xfrm>
            <a:off x="8979227" y="3372457"/>
            <a:ext cx="32322" cy="666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 flipH="1" flipV="1">
            <a:off x="8269924" y="3368141"/>
            <a:ext cx="709303" cy="167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Oval 220"/>
          <p:cNvSpPr/>
          <p:nvPr/>
        </p:nvSpPr>
        <p:spPr>
          <a:xfrm rot="20690459">
            <a:off x="804934" y="577902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 rot="20690459">
            <a:off x="1592231" y="5824620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3" name="Straight Connector 222"/>
          <p:cNvCxnSpPr/>
          <p:nvPr/>
        </p:nvCxnSpPr>
        <p:spPr>
          <a:xfrm>
            <a:off x="1041439" y="5265698"/>
            <a:ext cx="22366" cy="6211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>
            <a:off x="1805183" y="5271676"/>
            <a:ext cx="27284" cy="5540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 flipH="1" flipV="1">
            <a:off x="1029916" y="5283742"/>
            <a:ext cx="763108" cy="1073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Oval 225"/>
          <p:cNvSpPr/>
          <p:nvPr/>
        </p:nvSpPr>
        <p:spPr>
          <a:xfrm rot="20690459">
            <a:off x="2327413" y="5891690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 rot="20690459">
            <a:off x="3105078" y="5882806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8" name="Straight Connector 227"/>
          <p:cNvCxnSpPr/>
          <p:nvPr/>
        </p:nvCxnSpPr>
        <p:spPr>
          <a:xfrm>
            <a:off x="2523522" y="5276620"/>
            <a:ext cx="62762" cy="7228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/>
          <p:nvPr/>
        </p:nvCxnSpPr>
        <p:spPr>
          <a:xfrm>
            <a:off x="3337796" y="5285018"/>
            <a:ext cx="32322" cy="666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/>
          <p:cNvCxnSpPr/>
          <p:nvPr/>
        </p:nvCxnSpPr>
        <p:spPr>
          <a:xfrm flipH="1">
            <a:off x="2546690" y="5297966"/>
            <a:ext cx="791106" cy="1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Oval 230"/>
          <p:cNvSpPr/>
          <p:nvPr/>
        </p:nvSpPr>
        <p:spPr>
          <a:xfrm rot="20690459">
            <a:off x="4058117" y="601141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 rot="20690459">
            <a:off x="4994895" y="601726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 rot="20690459">
            <a:off x="5970095" y="6099281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4" name="Straight Connector 233"/>
          <p:cNvCxnSpPr/>
          <p:nvPr/>
        </p:nvCxnSpPr>
        <p:spPr>
          <a:xfrm>
            <a:off x="4276775" y="5459705"/>
            <a:ext cx="27875" cy="5803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/>
          <p:nvPr/>
        </p:nvCxnSpPr>
        <p:spPr>
          <a:xfrm>
            <a:off x="5233136" y="5499506"/>
            <a:ext cx="14461" cy="599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/>
          <p:nvPr/>
        </p:nvCxnSpPr>
        <p:spPr>
          <a:xfrm>
            <a:off x="6217287" y="5463955"/>
            <a:ext cx="17848" cy="7170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/>
          <p:nvPr/>
        </p:nvCxnSpPr>
        <p:spPr>
          <a:xfrm flipH="1" flipV="1">
            <a:off x="4286455" y="5475306"/>
            <a:ext cx="961142" cy="3811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Oval 237"/>
          <p:cNvSpPr/>
          <p:nvPr/>
        </p:nvSpPr>
        <p:spPr>
          <a:xfrm rot="20690459">
            <a:off x="7242879" y="5980539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 rot="20690459">
            <a:off x="8165168" y="6026486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0" name="Straight Connector 239"/>
          <p:cNvCxnSpPr/>
          <p:nvPr/>
        </p:nvCxnSpPr>
        <p:spPr>
          <a:xfrm>
            <a:off x="7461547" y="5428697"/>
            <a:ext cx="40203" cy="6596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/>
          <p:nvPr/>
        </p:nvCxnSpPr>
        <p:spPr>
          <a:xfrm>
            <a:off x="8378120" y="5473542"/>
            <a:ext cx="27284" cy="5540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 flipH="1" flipV="1">
            <a:off x="7494288" y="5405316"/>
            <a:ext cx="889382" cy="3445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3" name="Oval 242"/>
          <p:cNvSpPr/>
          <p:nvPr/>
        </p:nvSpPr>
        <p:spPr>
          <a:xfrm rot="20690459">
            <a:off x="8806950" y="590222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 rot="20690459">
            <a:off x="9700584" y="6139709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5" name="Straight Connector 244"/>
          <p:cNvCxnSpPr/>
          <p:nvPr/>
        </p:nvCxnSpPr>
        <p:spPr>
          <a:xfrm>
            <a:off x="9003059" y="5287155"/>
            <a:ext cx="62762" cy="7228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>
            <a:off x="9922187" y="5489356"/>
            <a:ext cx="32322" cy="666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/>
          <p:nvPr/>
        </p:nvCxnSpPr>
        <p:spPr>
          <a:xfrm flipH="1" flipV="1">
            <a:off x="8998302" y="5321018"/>
            <a:ext cx="891161" cy="16242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>
            <a:off x="126" y="3922138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Rectangle 4"/>
          <p:cNvSpPr>
            <a:spLocks noChangeArrowheads="1"/>
          </p:cNvSpPr>
          <p:nvPr/>
        </p:nvSpPr>
        <p:spPr bwMode="auto">
          <a:xfrm>
            <a:off x="3348620" y="130168"/>
            <a:ext cx="4495281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latin typeface="Times New Roman" panose="02020603050405020304" pitchFamily="18" charset="0"/>
              </a:rPr>
              <a:t>Đọc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3200" b="1" dirty="0"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</a:rPr>
              <a:t> 5</a:t>
            </a:r>
            <a:endParaRPr lang="en-US" altLang="en-US" sz="3200" b="1" i="1" dirty="0">
              <a:latin typeface="Times New Roman" panose="02020603050405020304" pitchFamily="18" charset="0"/>
            </a:endParaRPr>
          </a:p>
        </p:txBody>
      </p:sp>
      <p:sp>
        <p:nvSpPr>
          <p:cNvPr id="250" name="Rectangle 4"/>
          <p:cNvSpPr>
            <a:spLocks noChangeArrowheads="1"/>
          </p:cNvSpPr>
          <p:nvPr/>
        </p:nvSpPr>
        <p:spPr bwMode="auto">
          <a:xfrm>
            <a:off x="9062528" y="281264"/>
            <a:ext cx="4291781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i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2800" i="1" dirty="0">
                <a:latin typeface="Times New Roman" panose="02020603050405020304" pitchFamily="18" charset="0"/>
              </a:rPr>
              <a:t> ca </a:t>
            </a:r>
            <a:r>
              <a:rPr lang="en-US" altLang="en-US" sz="2800" i="1" dirty="0" err="1">
                <a:latin typeface="Times New Roman" panose="02020603050405020304" pitchFamily="18" charset="0"/>
              </a:rPr>
              <a:t>Ukraina</a:t>
            </a:r>
            <a:endParaRPr lang="en-US" altLang="en-US" sz="2800" i="1" dirty="0">
              <a:latin typeface="Times New Roman" panose="02020603050405020304" pitchFamily="18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09143" y="5499507"/>
            <a:ext cx="757645" cy="11533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31936" y="1278404"/>
            <a:ext cx="483069" cy="10759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6" name="Straight Arrow Connector 155"/>
          <p:cNvCxnSpPr/>
          <p:nvPr/>
        </p:nvCxnSpPr>
        <p:spPr>
          <a:xfrm flipH="1">
            <a:off x="9076792" y="802864"/>
            <a:ext cx="673353" cy="8643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/>
          <p:nvPr/>
        </p:nvCxnSpPr>
        <p:spPr>
          <a:xfrm flipH="1">
            <a:off x="4289311" y="881802"/>
            <a:ext cx="673353" cy="8643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/>
          <p:cNvCxnSpPr/>
          <p:nvPr/>
        </p:nvCxnSpPr>
        <p:spPr>
          <a:xfrm flipH="1">
            <a:off x="6352008" y="4801634"/>
            <a:ext cx="673353" cy="8643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/>
          <p:nvPr/>
        </p:nvCxnSpPr>
        <p:spPr>
          <a:xfrm flipH="1">
            <a:off x="9704713" y="4453380"/>
            <a:ext cx="673353" cy="8643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Oval 164"/>
          <p:cNvSpPr/>
          <p:nvPr/>
        </p:nvSpPr>
        <p:spPr>
          <a:xfrm>
            <a:off x="17568" y="1000855"/>
            <a:ext cx="954045" cy="572441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58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  <p:bldP spid="155" grpId="0" animBg="1"/>
      <p:bldP spid="16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129547" y="185931"/>
            <a:ext cx="3598925" cy="495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đọc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</a:rPr>
              <a:t> 5</a:t>
            </a:r>
            <a:endParaRPr lang="en-US" altLang="en-US" sz="3200" b="1" i="1" dirty="0">
              <a:latin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242744"/>
              </p:ext>
            </p:extLst>
          </p:nvPr>
        </p:nvGraphicFramePr>
        <p:xfrm>
          <a:off x="457200" y="1150375"/>
          <a:ext cx="11326761" cy="4645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0878">
                  <a:extLst>
                    <a:ext uri="{9D8B030D-6E8A-4147-A177-3AD203B41FA5}">
                      <a16:colId xmlns:a16="http://schemas.microsoft.com/office/drawing/2014/main" val="3621836842"/>
                    </a:ext>
                  </a:extLst>
                </a:gridCol>
                <a:gridCol w="8855883">
                  <a:extLst>
                    <a:ext uri="{9D8B030D-6E8A-4147-A177-3AD203B41FA5}">
                      <a16:colId xmlns:a16="http://schemas.microsoft.com/office/drawing/2014/main" val="3752666426"/>
                    </a:ext>
                  </a:extLst>
                </a:gridCol>
              </a:tblGrid>
              <a:tr h="9291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6390807"/>
                  </a:ext>
                </a:extLst>
              </a:tr>
              <a:tr h="9291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3533990"/>
                  </a:ext>
                </a:extLst>
              </a:tr>
              <a:tr h="9291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4983068"/>
                  </a:ext>
                </a:extLst>
              </a:tr>
              <a:tr h="9291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7586413"/>
                  </a:ext>
                </a:extLst>
              </a:tr>
              <a:tr h="9291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243247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89936" y="2152395"/>
            <a:ext cx="1873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948" y="3108405"/>
            <a:ext cx="2433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948" y="3984902"/>
            <a:ext cx="2433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9936" y="5064481"/>
            <a:ext cx="2433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80620" y="2224495"/>
            <a:ext cx="8082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25601" y="3046910"/>
            <a:ext cx="1051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3939" y="3010492"/>
            <a:ext cx="1729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13744" y="2888470"/>
            <a:ext cx="436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07302" y="3284550"/>
            <a:ext cx="436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7200" y="1365203"/>
            <a:ext cx="2433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43594" y="1335623"/>
            <a:ext cx="3626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27" name="Oval 26"/>
          <p:cNvSpPr/>
          <p:nvPr/>
        </p:nvSpPr>
        <p:spPr>
          <a:xfrm rot="20690459">
            <a:off x="3533235" y="4454429"/>
            <a:ext cx="268987" cy="1421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3788787" y="4012911"/>
            <a:ext cx="5875" cy="5380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 rot="20690459">
            <a:off x="4639076" y="4479826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4877316" y="3992311"/>
            <a:ext cx="20631" cy="5953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 rot="20690459">
            <a:off x="5800913" y="449857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6039153" y="4011062"/>
            <a:ext cx="20631" cy="5953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898804" y="4037188"/>
            <a:ext cx="251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Oval 32"/>
          <p:cNvSpPr/>
          <p:nvPr/>
        </p:nvSpPr>
        <p:spPr>
          <a:xfrm rot="20690459">
            <a:off x="6814043" y="455745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7046114" y="4056134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 rot="20690459">
            <a:off x="7742386" y="458621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>
            <a:off x="7974457" y="4084894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7042056" y="4084894"/>
            <a:ext cx="93240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16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242744"/>
              </p:ext>
            </p:extLst>
          </p:nvPr>
        </p:nvGraphicFramePr>
        <p:xfrm>
          <a:off x="457200" y="1150375"/>
          <a:ext cx="11326761" cy="4645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0878">
                  <a:extLst>
                    <a:ext uri="{9D8B030D-6E8A-4147-A177-3AD203B41FA5}">
                      <a16:colId xmlns:a16="http://schemas.microsoft.com/office/drawing/2014/main" val="3621836842"/>
                    </a:ext>
                  </a:extLst>
                </a:gridCol>
                <a:gridCol w="8855883">
                  <a:extLst>
                    <a:ext uri="{9D8B030D-6E8A-4147-A177-3AD203B41FA5}">
                      <a16:colId xmlns:a16="http://schemas.microsoft.com/office/drawing/2014/main" val="3752666426"/>
                    </a:ext>
                  </a:extLst>
                </a:gridCol>
              </a:tblGrid>
              <a:tr h="9291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6390807"/>
                  </a:ext>
                </a:extLst>
              </a:tr>
              <a:tr h="9291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3533990"/>
                  </a:ext>
                </a:extLst>
              </a:tr>
              <a:tr h="9291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4983068"/>
                  </a:ext>
                </a:extLst>
              </a:tr>
              <a:tr h="9291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7586413"/>
                  </a:ext>
                </a:extLst>
              </a:tr>
              <a:tr h="9291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243247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89936" y="2152395"/>
            <a:ext cx="1873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948" y="3108405"/>
            <a:ext cx="2433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948" y="3984902"/>
            <a:ext cx="2433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9936" y="5064481"/>
            <a:ext cx="2433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80620" y="2224495"/>
            <a:ext cx="8082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25601" y="3046910"/>
            <a:ext cx="1051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3939" y="3010492"/>
            <a:ext cx="1729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13744" y="2888470"/>
            <a:ext cx="436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07302" y="3284550"/>
            <a:ext cx="436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23420" y="5033702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95129" y="5007425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14995" y="5015029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49805" y="5006556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91820" y="5008859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85424" y="4989458"/>
            <a:ext cx="733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7200" y="1365203"/>
            <a:ext cx="2433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43594" y="1335623"/>
            <a:ext cx="3626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27" name="Oval 26"/>
          <p:cNvSpPr/>
          <p:nvPr/>
        </p:nvSpPr>
        <p:spPr>
          <a:xfrm rot="20690459">
            <a:off x="3533235" y="4454429"/>
            <a:ext cx="268987" cy="1421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3788787" y="4012911"/>
            <a:ext cx="5875" cy="5380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 rot="20690459">
            <a:off x="4639076" y="4479826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4877316" y="3992311"/>
            <a:ext cx="20631" cy="5953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 rot="20690459">
            <a:off x="5800913" y="449857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6039153" y="4011062"/>
            <a:ext cx="20631" cy="5953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898804" y="4037188"/>
            <a:ext cx="251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Oval 32"/>
          <p:cNvSpPr/>
          <p:nvPr/>
        </p:nvSpPr>
        <p:spPr>
          <a:xfrm rot="20690459">
            <a:off x="6814043" y="455745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7046114" y="4056134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 rot="20690459">
            <a:off x="7742386" y="458621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>
            <a:off x="7974457" y="4084894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7042056" y="4084894"/>
            <a:ext cx="93240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4129547" y="185931"/>
            <a:ext cx="3598925" cy="495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đọc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</a:rPr>
              <a:t> 5</a:t>
            </a:r>
            <a:endParaRPr lang="en-US" altLang="en-US" sz="3200" b="1" i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24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548639" y="883922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48639" y="1101637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48639" y="1319351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48639" y="1780905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-4357" y="2825935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-4357" y="3043650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-4357" y="3261364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-8713" y="4767948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8713" y="4985663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8713" y="5203377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8713" y="5434154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-8713" y="5664931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1"/>
          <p:cNvSpPr/>
          <p:nvPr/>
        </p:nvSpPr>
        <p:spPr>
          <a:xfrm>
            <a:off x="104502" y="2616927"/>
            <a:ext cx="548640" cy="1407813"/>
          </a:xfrm>
          <a:custGeom>
            <a:avLst/>
            <a:gdLst>
              <a:gd name="connsiteX0" fmla="*/ 287383 w 548640"/>
              <a:gd name="connsiteY0" fmla="*/ 849085 h 1407813"/>
              <a:gd name="connsiteX1" fmla="*/ 235131 w 548640"/>
              <a:gd name="connsiteY1" fmla="*/ 783771 h 1407813"/>
              <a:gd name="connsiteX2" fmla="*/ 209006 w 548640"/>
              <a:gd name="connsiteY2" fmla="*/ 744583 h 1407813"/>
              <a:gd name="connsiteX3" fmla="*/ 222068 w 548640"/>
              <a:gd name="connsiteY3" fmla="*/ 679268 h 1407813"/>
              <a:gd name="connsiteX4" fmla="*/ 300446 w 548640"/>
              <a:gd name="connsiteY4" fmla="*/ 627017 h 1407813"/>
              <a:gd name="connsiteX5" fmla="*/ 391886 w 548640"/>
              <a:gd name="connsiteY5" fmla="*/ 640080 h 1407813"/>
              <a:gd name="connsiteX6" fmla="*/ 470263 w 548640"/>
              <a:gd name="connsiteY6" fmla="*/ 666205 h 1407813"/>
              <a:gd name="connsiteX7" fmla="*/ 522514 w 548640"/>
              <a:gd name="connsiteY7" fmla="*/ 744583 h 1407813"/>
              <a:gd name="connsiteX8" fmla="*/ 548640 w 548640"/>
              <a:gd name="connsiteY8" fmla="*/ 783771 h 1407813"/>
              <a:gd name="connsiteX9" fmla="*/ 509451 w 548640"/>
              <a:gd name="connsiteY9" fmla="*/ 940525 h 1407813"/>
              <a:gd name="connsiteX10" fmla="*/ 496388 w 548640"/>
              <a:gd name="connsiteY10" fmla="*/ 979714 h 1407813"/>
              <a:gd name="connsiteX11" fmla="*/ 457200 w 548640"/>
              <a:gd name="connsiteY11" fmla="*/ 1005840 h 1407813"/>
              <a:gd name="connsiteX12" fmla="*/ 444137 w 548640"/>
              <a:gd name="connsiteY12" fmla="*/ 1045028 h 1407813"/>
              <a:gd name="connsiteX13" fmla="*/ 313508 w 548640"/>
              <a:gd name="connsiteY13" fmla="*/ 1084217 h 1407813"/>
              <a:gd name="connsiteX14" fmla="*/ 182880 w 548640"/>
              <a:gd name="connsiteY14" fmla="*/ 1045028 h 1407813"/>
              <a:gd name="connsiteX15" fmla="*/ 156754 w 548640"/>
              <a:gd name="connsiteY15" fmla="*/ 1005840 h 1407813"/>
              <a:gd name="connsiteX16" fmla="*/ 117566 w 548640"/>
              <a:gd name="connsiteY16" fmla="*/ 992777 h 1407813"/>
              <a:gd name="connsiteX17" fmla="*/ 78377 w 548640"/>
              <a:gd name="connsiteY17" fmla="*/ 966651 h 1407813"/>
              <a:gd name="connsiteX18" fmla="*/ 52251 w 548640"/>
              <a:gd name="connsiteY18" fmla="*/ 888274 h 1407813"/>
              <a:gd name="connsiteX19" fmla="*/ 26126 w 548640"/>
              <a:gd name="connsiteY19" fmla="*/ 849085 h 1407813"/>
              <a:gd name="connsiteX20" fmla="*/ 0 w 548640"/>
              <a:gd name="connsiteY20" fmla="*/ 770708 h 1407813"/>
              <a:gd name="connsiteX21" fmla="*/ 26126 w 548640"/>
              <a:gd name="connsiteY21" fmla="*/ 613954 h 1407813"/>
              <a:gd name="connsiteX22" fmla="*/ 52251 w 548640"/>
              <a:gd name="connsiteY22" fmla="*/ 574765 h 1407813"/>
              <a:gd name="connsiteX23" fmla="*/ 91440 w 548640"/>
              <a:gd name="connsiteY23" fmla="*/ 548640 h 1407813"/>
              <a:gd name="connsiteX24" fmla="*/ 143691 w 548640"/>
              <a:gd name="connsiteY24" fmla="*/ 483325 h 1407813"/>
              <a:gd name="connsiteX25" fmla="*/ 156754 w 548640"/>
              <a:gd name="connsiteY25" fmla="*/ 444137 h 1407813"/>
              <a:gd name="connsiteX26" fmla="*/ 209006 w 548640"/>
              <a:gd name="connsiteY26" fmla="*/ 365760 h 1407813"/>
              <a:gd name="connsiteX27" fmla="*/ 235131 w 548640"/>
              <a:gd name="connsiteY27" fmla="*/ 326571 h 1407813"/>
              <a:gd name="connsiteX28" fmla="*/ 248194 w 548640"/>
              <a:gd name="connsiteY28" fmla="*/ 287383 h 1407813"/>
              <a:gd name="connsiteX29" fmla="*/ 300446 w 548640"/>
              <a:gd name="connsiteY29" fmla="*/ 209005 h 1407813"/>
              <a:gd name="connsiteX30" fmla="*/ 313508 w 548640"/>
              <a:gd name="connsiteY30" fmla="*/ 169817 h 1407813"/>
              <a:gd name="connsiteX31" fmla="*/ 365760 w 548640"/>
              <a:gd name="connsiteY31" fmla="*/ 91440 h 1407813"/>
              <a:gd name="connsiteX32" fmla="*/ 352697 w 548640"/>
              <a:gd name="connsiteY32" fmla="*/ 0 h 1407813"/>
              <a:gd name="connsiteX33" fmla="*/ 287383 w 548640"/>
              <a:gd name="connsiteY33" fmla="*/ 52251 h 1407813"/>
              <a:gd name="connsiteX34" fmla="*/ 300446 w 548640"/>
              <a:gd name="connsiteY34" fmla="*/ 1319348 h 1407813"/>
              <a:gd name="connsiteX35" fmla="*/ 130628 w 548640"/>
              <a:gd name="connsiteY35" fmla="*/ 1397725 h 140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48640" h="1407813">
                <a:moveTo>
                  <a:pt x="287383" y="849085"/>
                </a:moveTo>
                <a:cubicBezTo>
                  <a:pt x="269966" y="827314"/>
                  <a:pt x="251860" y="806076"/>
                  <a:pt x="235131" y="783771"/>
                </a:cubicBezTo>
                <a:cubicBezTo>
                  <a:pt x="225711" y="771212"/>
                  <a:pt x="210953" y="760161"/>
                  <a:pt x="209006" y="744583"/>
                </a:cubicBezTo>
                <a:cubicBezTo>
                  <a:pt x="206252" y="722552"/>
                  <a:pt x="208437" y="696794"/>
                  <a:pt x="222068" y="679268"/>
                </a:cubicBezTo>
                <a:cubicBezTo>
                  <a:pt x="241345" y="654483"/>
                  <a:pt x="300446" y="627017"/>
                  <a:pt x="300446" y="627017"/>
                </a:cubicBezTo>
                <a:cubicBezTo>
                  <a:pt x="330926" y="631371"/>
                  <a:pt x="361885" y="633157"/>
                  <a:pt x="391886" y="640080"/>
                </a:cubicBezTo>
                <a:cubicBezTo>
                  <a:pt x="418720" y="646272"/>
                  <a:pt x="470263" y="666205"/>
                  <a:pt x="470263" y="666205"/>
                </a:cubicBezTo>
                <a:lnTo>
                  <a:pt x="522514" y="744583"/>
                </a:lnTo>
                <a:lnTo>
                  <a:pt x="548640" y="783771"/>
                </a:lnTo>
                <a:cubicBezTo>
                  <a:pt x="525232" y="994438"/>
                  <a:pt x="560878" y="837673"/>
                  <a:pt x="509451" y="940525"/>
                </a:cubicBezTo>
                <a:cubicBezTo>
                  <a:pt x="503293" y="952841"/>
                  <a:pt x="504990" y="968962"/>
                  <a:pt x="496388" y="979714"/>
                </a:cubicBezTo>
                <a:cubicBezTo>
                  <a:pt x="486581" y="991973"/>
                  <a:pt x="470263" y="997131"/>
                  <a:pt x="457200" y="1005840"/>
                </a:cubicBezTo>
                <a:cubicBezTo>
                  <a:pt x="452846" y="1018903"/>
                  <a:pt x="455342" y="1037025"/>
                  <a:pt x="444137" y="1045028"/>
                </a:cubicBezTo>
                <a:cubicBezTo>
                  <a:pt x="427011" y="1057261"/>
                  <a:pt x="341442" y="1077234"/>
                  <a:pt x="313508" y="1084217"/>
                </a:cubicBezTo>
                <a:cubicBezTo>
                  <a:pt x="255950" y="1075994"/>
                  <a:pt x="222485" y="1084633"/>
                  <a:pt x="182880" y="1045028"/>
                </a:cubicBezTo>
                <a:cubicBezTo>
                  <a:pt x="171779" y="1033927"/>
                  <a:pt x="169013" y="1015647"/>
                  <a:pt x="156754" y="1005840"/>
                </a:cubicBezTo>
                <a:cubicBezTo>
                  <a:pt x="146002" y="997238"/>
                  <a:pt x="129882" y="998935"/>
                  <a:pt x="117566" y="992777"/>
                </a:cubicBezTo>
                <a:cubicBezTo>
                  <a:pt x="103524" y="985756"/>
                  <a:pt x="91440" y="975360"/>
                  <a:pt x="78377" y="966651"/>
                </a:cubicBezTo>
                <a:cubicBezTo>
                  <a:pt x="69668" y="940525"/>
                  <a:pt x="67526" y="911188"/>
                  <a:pt x="52251" y="888274"/>
                </a:cubicBezTo>
                <a:cubicBezTo>
                  <a:pt x="43543" y="875211"/>
                  <a:pt x="32502" y="863431"/>
                  <a:pt x="26126" y="849085"/>
                </a:cubicBezTo>
                <a:cubicBezTo>
                  <a:pt x="14941" y="823920"/>
                  <a:pt x="0" y="770708"/>
                  <a:pt x="0" y="770708"/>
                </a:cubicBezTo>
                <a:cubicBezTo>
                  <a:pt x="4140" y="733453"/>
                  <a:pt x="4242" y="657724"/>
                  <a:pt x="26126" y="613954"/>
                </a:cubicBezTo>
                <a:cubicBezTo>
                  <a:pt x="33147" y="599912"/>
                  <a:pt x="41150" y="585866"/>
                  <a:pt x="52251" y="574765"/>
                </a:cubicBezTo>
                <a:cubicBezTo>
                  <a:pt x="63352" y="563664"/>
                  <a:pt x="78377" y="557348"/>
                  <a:pt x="91440" y="548640"/>
                </a:cubicBezTo>
                <a:cubicBezTo>
                  <a:pt x="124274" y="450139"/>
                  <a:pt x="76165" y="567733"/>
                  <a:pt x="143691" y="483325"/>
                </a:cubicBezTo>
                <a:cubicBezTo>
                  <a:pt x="152293" y="472573"/>
                  <a:pt x="150067" y="456173"/>
                  <a:pt x="156754" y="444137"/>
                </a:cubicBezTo>
                <a:cubicBezTo>
                  <a:pt x="172003" y="416689"/>
                  <a:pt x="191589" y="391886"/>
                  <a:pt x="209006" y="365760"/>
                </a:cubicBezTo>
                <a:cubicBezTo>
                  <a:pt x="217715" y="352697"/>
                  <a:pt x="230166" y="341465"/>
                  <a:pt x="235131" y="326571"/>
                </a:cubicBezTo>
                <a:cubicBezTo>
                  <a:pt x="239485" y="313508"/>
                  <a:pt x="241507" y="299420"/>
                  <a:pt x="248194" y="287383"/>
                </a:cubicBezTo>
                <a:cubicBezTo>
                  <a:pt x="263443" y="259935"/>
                  <a:pt x="300446" y="209005"/>
                  <a:pt x="300446" y="209005"/>
                </a:cubicBezTo>
                <a:cubicBezTo>
                  <a:pt x="304800" y="195942"/>
                  <a:pt x="306821" y="181853"/>
                  <a:pt x="313508" y="169817"/>
                </a:cubicBezTo>
                <a:cubicBezTo>
                  <a:pt x="328757" y="142369"/>
                  <a:pt x="365760" y="91440"/>
                  <a:pt x="365760" y="91440"/>
                </a:cubicBezTo>
                <a:cubicBezTo>
                  <a:pt x="396240" y="0"/>
                  <a:pt x="418012" y="21772"/>
                  <a:pt x="352697" y="0"/>
                </a:cubicBezTo>
                <a:cubicBezTo>
                  <a:pt x="311522" y="10294"/>
                  <a:pt x="287383" y="716"/>
                  <a:pt x="287383" y="52251"/>
                </a:cubicBezTo>
                <a:cubicBezTo>
                  <a:pt x="287383" y="474639"/>
                  <a:pt x="296092" y="896982"/>
                  <a:pt x="300446" y="1319348"/>
                </a:cubicBezTo>
                <a:cubicBezTo>
                  <a:pt x="278793" y="1449266"/>
                  <a:pt x="313869" y="1397725"/>
                  <a:pt x="130628" y="139772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-1" y="4596639"/>
            <a:ext cx="548640" cy="1407813"/>
          </a:xfrm>
          <a:custGeom>
            <a:avLst/>
            <a:gdLst>
              <a:gd name="connsiteX0" fmla="*/ 287383 w 548640"/>
              <a:gd name="connsiteY0" fmla="*/ 849085 h 1407813"/>
              <a:gd name="connsiteX1" fmla="*/ 235131 w 548640"/>
              <a:gd name="connsiteY1" fmla="*/ 783771 h 1407813"/>
              <a:gd name="connsiteX2" fmla="*/ 209006 w 548640"/>
              <a:gd name="connsiteY2" fmla="*/ 744583 h 1407813"/>
              <a:gd name="connsiteX3" fmla="*/ 222068 w 548640"/>
              <a:gd name="connsiteY3" fmla="*/ 679268 h 1407813"/>
              <a:gd name="connsiteX4" fmla="*/ 300446 w 548640"/>
              <a:gd name="connsiteY4" fmla="*/ 627017 h 1407813"/>
              <a:gd name="connsiteX5" fmla="*/ 391886 w 548640"/>
              <a:gd name="connsiteY5" fmla="*/ 640080 h 1407813"/>
              <a:gd name="connsiteX6" fmla="*/ 470263 w 548640"/>
              <a:gd name="connsiteY6" fmla="*/ 666205 h 1407813"/>
              <a:gd name="connsiteX7" fmla="*/ 522514 w 548640"/>
              <a:gd name="connsiteY7" fmla="*/ 744583 h 1407813"/>
              <a:gd name="connsiteX8" fmla="*/ 548640 w 548640"/>
              <a:gd name="connsiteY8" fmla="*/ 783771 h 1407813"/>
              <a:gd name="connsiteX9" fmla="*/ 509451 w 548640"/>
              <a:gd name="connsiteY9" fmla="*/ 940525 h 1407813"/>
              <a:gd name="connsiteX10" fmla="*/ 496388 w 548640"/>
              <a:gd name="connsiteY10" fmla="*/ 979714 h 1407813"/>
              <a:gd name="connsiteX11" fmla="*/ 457200 w 548640"/>
              <a:gd name="connsiteY11" fmla="*/ 1005840 h 1407813"/>
              <a:gd name="connsiteX12" fmla="*/ 444137 w 548640"/>
              <a:gd name="connsiteY12" fmla="*/ 1045028 h 1407813"/>
              <a:gd name="connsiteX13" fmla="*/ 313508 w 548640"/>
              <a:gd name="connsiteY13" fmla="*/ 1084217 h 1407813"/>
              <a:gd name="connsiteX14" fmla="*/ 182880 w 548640"/>
              <a:gd name="connsiteY14" fmla="*/ 1045028 h 1407813"/>
              <a:gd name="connsiteX15" fmla="*/ 156754 w 548640"/>
              <a:gd name="connsiteY15" fmla="*/ 1005840 h 1407813"/>
              <a:gd name="connsiteX16" fmla="*/ 117566 w 548640"/>
              <a:gd name="connsiteY16" fmla="*/ 992777 h 1407813"/>
              <a:gd name="connsiteX17" fmla="*/ 78377 w 548640"/>
              <a:gd name="connsiteY17" fmla="*/ 966651 h 1407813"/>
              <a:gd name="connsiteX18" fmla="*/ 52251 w 548640"/>
              <a:gd name="connsiteY18" fmla="*/ 888274 h 1407813"/>
              <a:gd name="connsiteX19" fmla="*/ 26126 w 548640"/>
              <a:gd name="connsiteY19" fmla="*/ 849085 h 1407813"/>
              <a:gd name="connsiteX20" fmla="*/ 0 w 548640"/>
              <a:gd name="connsiteY20" fmla="*/ 770708 h 1407813"/>
              <a:gd name="connsiteX21" fmla="*/ 26126 w 548640"/>
              <a:gd name="connsiteY21" fmla="*/ 613954 h 1407813"/>
              <a:gd name="connsiteX22" fmla="*/ 52251 w 548640"/>
              <a:gd name="connsiteY22" fmla="*/ 574765 h 1407813"/>
              <a:gd name="connsiteX23" fmla="*/ 91440 w 548640"/>
              <a:gd name="connsiteY23" fmla="*/ 548640 h 1407813"/>
              <a:gd name="connsiteX24" fmla="*/ 143691 w 548640"/>
              <a:gd name="connsiteY24" fmla="*/ 483325 h 1407813"/>
              <a:gd name="connsiteX25" fmla="*/ 156754 w 548640"/>
              <a:gd name="connsiteY25" fmla="*/ 444137 h 1407813"/>
              <a:gd name="connsiteX26" fmla="*/ 209006 w 548640"/>
              <a:gd name="connsiteY26" fmla="*/ 365760 h 1407813"/>
              <a:gd name="connsiteX27" fmla="*/ 235131 w 548640"/>
              <a:gd name="connsiteY27" fmla="*/ 326571 h 1407813"/>
              <a:gd name="connsiteX28" fmla="*/ 248194 w 548640"/>
              <a:gd name="connsiteY28" fmla="*/ 287383 h 1407813"/>
              <a:gd name="connsiteX29" fmla="*/ 300446 w 548640"/>
              <a:gd name="connsiteY29" fmla="*/ 209005 h 1407813"/>
              <a:gd name="connsiteX30" fmla="*/ 313508 w 548640"/>
              <a:gd name="connsiteY30" fmla="*/ 169817 h 1407813"/>
              <a:gd name="connsiteX31" fmla="*/ 365760 w 548640"/>
              <a:gd name="connsiteY31" fmla="*/ 91440 h 1407813"/>
              <a:gd name="connsiteX32" fmla="*/ 352697 w 548640"/>
              <a:gd name="connsiteY32" fmla="*/ 0 h 1407813"/>
              <a:gd name="connsiteX33" fmla="*/ 287383 w 548640"/>
              <a:gd name="connsiteY33" fmla="*/ 52251 h 1407813"/>
              <a:gd name="connsiteX34" fmla="*/ 300446 w 548640"/>
              <a:gd name="connsiteY34" fmla="*/ 1319348 h 1407813"/>
              <a:gd name="connsiteX35" fmla="*/ 130628 w 548640"/>
              <a:gd name="connsiteY35" fmla="*/ 1397725 h 140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48640" h="1407813">
                <a:moveTo>
                  <a:pt x="287383" y="849085"/>
                </a:moveTo>
                <a:cubicBezTo>
                  <a:pt x="269966" y="827314"/>
                  <a:pt x="251860" y="806076"/>
                  <a:pt x="235131" y="783771"/>
                </a:cubicBezTo>
                <a:cubicBezTo>
                  <a:pt x="225711" y="771212"/>
                  <a:pt x="210953" y="760161"/>
                  <a:pt x="209006" y="744583"/>
                </a:cubicBezTo>
                <a:cubicBezTo>
                  <a:pt x="206252" y="722552"/>
                  <a:pt x="208437" y="696794"/>
                  <a:pt x="222068" y="679268"/>
                </a:cubicBezTo>
                <a:cubicBezTo>
                  <a:pt x="241345" y="654483"/>
                  <a:pt x="300446" y="627017"/>
                  <a:pt x="300446" y="627017"/>
                </a:cubicBezTo>
                <a:cubicBezTo>
                  <a:pt x="330926" y="631371"/>
                  <a:pt x="361885" y="633157"/>
                  <a:pt x="391886" y="640080"/>
                </a:cubicBezTo>
                <a:cubicBezTo>
                  <a:pt x="418720" y="646272"/>
                  <a:pt x="470263" y="666205"/>
                  <a:pt x="470263" y="666205"/>
                </a:cubicBezTo>
                <a:lnTo>
                  <a:pt x="522514" y="744583"/>
                </a:lnTo>
                <a:lnTo>
                  <a:pt x="548640" y="783771"/>
                </a:lnTo>
                <a:cubicBezTo>
                  <a:pt x="525232" y="994438"/>
                  <a:pt x="560878" y="837673"/>
                  <a:pt x="509451" y="940525"/>
                </a:cubicBezTo>
                <a:cubicBezTo>
                  <a:pt x="503293" y="952841"/>
                  <a:pt x="504990" y="968962"/>
                  <a:pt x="496388" y="979714"/>
                </a:cubicBezTo>
                <a:cubicBezTo>
                  <a:pt x="486581" y="991973"/>
                  <a:pt x="470263" y="997131"/>
                  <a:pt x="457200" y="1005840"/>
                </a:cubicBezTo>
                <a:cubicBezTo>
                  <a:pt x="452846" y="1018903"/>
                  <a:pt x="455342" y="1037025"/>
                  <a:pt x="444137" y="1045028"/>
                </a:cubicBezTo>
                <a:cubicBezTo>
                  <a:pt x="427011" y="1057261"/>
                  <a:pt x="341442" y="1077234"/>
                  <a:pt x="313508" y="1084217"/>
                </a:cubicBezTo>
                <a:cubicBezTo>
                  <a:pt x="255950" y="1075994"/>
                  <a:pt x="222485" y="1084633"/>
                  <a:pt x="182880" y="1045028"/>
                </a:cubicBezTo>
                <a:cubicBezTo>
                  <a:pt x="171779" y="1033927"/>
                  <a:pt x="169013" y="1015647"/>
                  <a:pt x="156754" y="1005840"/>
                </a:cubicBezTo>
                <a:cubicBezTo>
                  <a:pt x="146002" y="997238"/>
                  <a:pt x="129882" y="998935"/>
                  <a:pt x="117566" y="992777"/>
                </a:cubicBezTo>
                <a:cubicBezTo>
                  <a:pt x="103524" y="985756"/>
                  <a:pt x="91440" y="975360"/>
                  <a:pt x="78377" y="966651"/>
                </a:cubicBezTo>
                <a:cubicBezTo>
                  <a:pt x="69668" y="940525"/>
                  <a:pt x="67526" y="911188"/>
                  <a:pt x="52251" y="888274"/>
                </a:cubicBezTo>
                <a:cubicBezTo>
                  <a:pt x="43543" y="875211"/>
                  <a:pt x="32502" y="863431"/>
                  <a:pt x="26126" y="849085"/>
                </a:cubicBezTo>
                <a:cubicBezTo>
                  <a:pt x="14941" y="823920"/>
                  <a:pt x="0" y="770708"/>
                  <a:pt x="0" y="770708"/>
                </a:cubicBezTo>
                <a:cubicBezTo>
                  <a:pt x="4140" y="733453"/>
                  <a:pt x="4242" y="657724"/>
                  <a:pt x="26126" y="613954"/>
                </a:cubicBezTo>
                <a:cubicBezTo>
                  <a:pt x="33147" y="599912"/>
                  <a:pt x="41150" y="585866"/>
                  <a:pt x="52251" y="574765"/>
                </a:cubicBezTo>
                <a:cubicBezTo>
                  <a:pt x="63352" y="563664"/>
                  <a:pt x="78377" y="557348"/>
                  <a:pt x="91440" y="548640"/>
                </a:cubicBezTo>
                <a:cubicBezTo>
                  <a:pt x="124274" y="450139"/>
                  <a:pt x="76165" y="567733"/>
                  <a:pt x="143691" y="483325"/>
                </a:cubicBezTo>
                <a:cubicBezTo>
                  <a:pt x="152293" y="472573"/>
                  <a:pt x="150067" y="456173"/>
                  <a:pt x="156754" y="444137"/>
                </a:cubicBezTo>
                <a:cubicBezTo>
                  <a:pt x="172003" y="416689"/>
                  <a:pt x="191589" y="391886"/>
                  <a:pt x="209006" y="365760"/>
                </a:cubicBezTo>
                <a:cubicBezTo>
                  <a:pt x="217715" y="352697"/>
                  <a:pt x="230166" y="341465"/>
                  <a:pt x="235131" y="326571"/>
                </a:cubicBezTo>
                <a:cubicBezTo>
                  <a:pt x="239485" y="313508"/>
                  <a:pt x="241507" y="299420"/>
                  <a:pt x="248194" y="287383"/>
                </a:cubicBezTo>
                <a:cubicBezTo>
                  <a:pt x="263443" y="259935"/>
                  <a:pt x="300446" y="209005"/>
                  <a:pt x="300446" y="209005"/>
                </a:cubicBezTo>
                <a:cubicBezTo>
                  <a:pt x="304800" y="195942"/>
                  <a:pt x="306821" y="181853"/>
                  <a:pt x="313508" y="169817"/>
                </a:cubicBezTo>
                <a:cubicBezTo>
                  <a:pt x="328757" y="142369"/>
                  <a:pt x="365760" y="91440"/>
                  <a:pt x="365760" y="91440"/>
                </a:cubicBezTo>
                <a:cubicBezTo>
                  <a:pt x="396240" y="0"/>
                  <a:pt x="418012" y="21772"/>
                  <a:pt x="352697" y="0"/>
                </a:cubicBezTo>
                <a:cubicBezTo>
                  <a:pt x="311522" y="10294"/>
                  <a:pt x="287383" y="716"/>
                  <a:pt x="287383" y="52251"/>
                </a:cubicBezTo>
                <a:cubicBezTo>
                  <a:pt x="287383" y="474639"/>
                  <a:pt x="296092" y="896982"/>
                  <a:pt x="300446" y="1319348"/>
                </a:cubicBezTo>
                <a:cubicBezTo>
                  <a:pt x="278793" y="1449266"/>
                  <a:pt x="313869" y="1397725"/>
                  <a:pt x="130628" y="139772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496388" y="673973"/>
            <a:ext cx="548640" cy="1464484"/>
          </a:xfrm>
          <a:custGeom>
            <a:avLst/>
            <a:gdLst>
              <a:gd name="connsiteX0" fmla="*/ 287383 w 548640"/>
              <a:gd name="connsiteY0" fmla="*/ 849085 h 1407813"/>
              <a:gd name="connsiteX1" fmla="*/ 235131 w 548640"/>
              <a:gd name="connsiteY1" fmla="*/ 783771 h 1407813"/>
              <a:gd name="connsiteX2" fmla="*/ 209006 w 548640"/>
              <a:gd name="connsiteY2" fmla="*/ 744583 h 1407813"/>
              <a:gd name="connsiteX3" fmla="*/ 222068 w 548640"/>
              <a:gd name="connsiteY3" fmla="*/ 679268 h 1407813"/>
              <a:gd name="connsiteX4" fmla="*/ 300446 w 548640"/>
              <a:gd name="connsiteY4" fmla="*/ 627017 h 1407813"/>
              <a:gd name="connsiteX5" fmla="*/ 391886 w 548640"/>
              <a:gd name="connsiteY5" fmla="*/ 640080 h 1407813"/>
              <a:gd name="connsiteX6" fmla="*/ 470263 w 548640"/>
              <a:gd name="connsiteY6" fmla="*/ 666205 h 1407813"/>
              <a:gd name="connsiteX7" fmla="*/ 522514 w 548640"/>
              <a:gd name="connsiteY7" fmla="*/ 744583 h 1407813"/>
              <a:gd name="connsiteX8" fmla="*/ 548640 w 548640"/>
              <a:gd name="connsiteY8" fmla="*/ 783771 h 1407813"/>
              <a:gd name="connsiteX9" fmla="*/ 509451 w 548640"/>
              <a:gd name="connsiteY9" fmla="*/ 940525 h 1407813"/>
              <a:gd name="connsiteX10" fmla="*/ 496388 w 548640"/>
              <a:gd name="connsiteY10" fmla="*/ 979714 h 1407813"/>
              <a:gd name="connsiteX11" fmla="*/ 457200 w 548640"/>
              <a:gd name="connsiteY11" fmla="*/ 1005840 h 1407813"/>
              <a:gd name="connsiteX12" fmla="*/ 444137 w 548640"/>
              <a:gd name="connsiteY12" fmla="*/ 1045028 h 1407813"/>
              <a:gd name="connsiteX13" fmla="*/ 313508 w 548640"/>
              <a:gd name="connsiteY13" fmla="*/ 1084217 h 1407813"/>
              <a:gd name="connsiteX14" fmla="*/ 182880 w 548640"/>
              <a:gd name="connsiteY14" fmla="*/ 1045028 h 1407813"/>
              <a:gd name="connsiteX15" fmla="*/ 156754 w 548640"/>
              <a:gd name="connsiteY15" fmla="*/ 1005840 h 1407813"/>
              <a:gd name="connsiteX16" fmla="*/ 117566 w 548640"/>
              <a:gd name="connsiteY16" fmla="*/ 992777 h 1407813"/>
              <a:gd name="connsiteX17" fmla="*/ 78377 w 548640"/>
              <a:gd name="connsiteY17" fmla="*/ 966651 h 1407813"/>
              <a:gd name="connsiteX18" fmla="*/ 52251 w 548640"/>
              <a:gd name="connsiteY18" fmla="*/ 888274 h 1407813"/>
              <a:gd name="connsiteX19" fmla="*/ 26126 w 548640"/>
              <a:gd name="connsiteY19" fmla="*/ 849085 h 1407813"/>
              <a:gd name="connsiteX20" fmla="*/ 0 w 548640"/>
              <a:gd name="connsiteY20" fmla="*/ 770708 h 1407813"/>
              <a:gd name="connsiteX21" fmla="*/ 26126 w 548640"/>
              <a:gd name="connsiteY21" fmla="*/ 613954 h 1407813"/>
              <a:gd name="connsiteX22" fmla="*/ 52251 w 548640"/>
              <a:gd name="connsiteY22" fmla="*/ 574765 h 1407813"/>
              <a:gd name="connsiteX23" fmla="*/ 91440 w 548640"/>
              <a:gd name="connsiteY23" fmla="*/ 548640 h 1407813"/>
              <a:gd name="connsiteX24" fmla="*/ 143691 w 548640"/>
              <a:gd name="connsiteY24" fmla="*/ 483325 h 1407813"/>
              <a:gd name="connsiteX25" fmla="*/ 156754 w 548640"/>
              <a:gd name="connsiteY25" fmla="*/ 444137 h 1407813"/>
              <a:gd name="connsiteX26" fmla="*/ 209006 w 548640"/>
              <a:gd name="connsiteY26" fmla="*/ 365760 h 1407813"/>
              <a:gd name="connsiteX27" fmla="*/ 235131 w 548640"/>
              <a:gd name="connsiteY27" fmla="*/ 326571 h 1407813"/>
              <a:gd name="connsiteX28" fmla="*/ 248194 w 548640"/>
              <a:gd name="connsiteY28" fmla="*/ 287383 h 1407813"/>
              <a:gd name="connsiteX29" fmla="*/ 300446 w 548640"/>
              <a:gd name="connsiteY29" fmla="*/ 209005 h 1407813"/>
              <a:gd name="connsiteX30" fmla="*/ 313508 w 548640"/>
              <a:gd name="connsiteY30" fmla="*/ 169817 h 1407813"/>
              <a:gd name="connsiteX31" fmla="*/ 365760 w 548640"/>
              <a:gd name="connsiteY31" fmla="*/ 91440 h 1407813"/>
              <a:gd name="connsiteX32" fmla="*/ 352697 w 548640"/>
              <a:gd name="connsiteY32" fmla="*/ 0 h 1407813"/>
              <a:gd name="connsiteX33" fmla="*/ 287383 w 548640"/>
              <a:gd name="connsiteY33" fmla="*/ 52251 h 1407813"/>
              <a:gd name="connsiteX34" fmla="*/ 300446 w 548640"/>
              <a:gd name="connsiteY34" fmla="*/ 1319348 h 1407813"/>
              <a:gd name="connsiteX35" fmla="*/ 130628 w 548640"/>
              <a:gd name="connsiteY35" fmla="*/ 1397725 h 140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48640" h="1407813">
                <a:moveTo>
                  <a:pt x="287383" y="849085"/>
                </a:moveTo>
                <a:cubicBezTo>
                  <a:pt x="269966" y="827314"/>
                  <a:pt x="251860" y="806076"/>
                  <a:pt x="235131" y="783771"/>
                </a:cubicBezTo>
                <a:cubicBezTo>
                  <a:pt x="225711" y="771212"/>
                  <a:pt x="210953" y="760161"/>
                  <a:pt x="209006" y="744583"/>
                </a:cubicBezTo>
                <a:cubicBezTo>
                  <a:pt x="206252" y="722552"/>
                  <a:pt x="208437" y="696794"/>
                  <a:pt x="222068" y="679268"/>
                </a:cubicBezTo>
                <a:cubicBezTo>
                  <a:pt x="241345" y="654483"/>
                  <a:pt x="300446" y="627017"/>
                  <a:pt x="300446" y="627017"/>
                </a:cubicBezTo>
                <a:cubicBezTo>
                  <a:pt x="330926" y="631371"/>
                  <a:pt x="361885" y="633157"/>
                  <a:pt x="391886" y="640080"/>
                </a:cubicBezTo>
                <a:cubicBezTo>
                  <a:pt x="418720" y="646272"/>
                  <a:pt x="470263" y="666205"/>
                  <a:pt x="470263" y="666205"/>
                </a:cubicBezTo>
                <a:lnTo>
                  <a:pt x="522514" y="744583"/>
                </a:lnTo>
                <a:lnTo>
                  <a:pt x="548640" y="783771"/>
                </a:lnTo>
                <a:cubicBezTo>
                  <a:pt x="525232" y="994438"/>
                  <a:pt x="560878" y="837673"/>
                  <a:pt x="509451" y="940525"/>
                </a:cubicBezTo>
                <a:cubicBezTo>
                  <a:pt x="503293" y="952841"/>
                  <a:pt x="504990" y="968962"/>
                  <a:pt x="496388" y="979714"/>
                </a:cubicBezTo>
                <a:cubicBezTo>
                  <a:pt x="486581" y="991973"/>
                  <a:pt x="470263" y="997131"/>
                  <a:pt x="457200" y="1005840"/>
                </a:cubicBezTo>
                <a:cubicBezTo>
                  <a:pt x="452846" y="1018903"/>
                  <a:pt x="455342" y="1037025"/>
                  <a:pt x="444137" y="1045028"/>
                </a:cubicBezTo>
                <a:cubicBezTo>
                  <a:pt x="427011" y="1057261"/>
                  <a:pt x="341442" y="1077234"/>
                  <a:pt x="313508" y="1084217"/>
                </a:cubicBezTo>
                <a:cubicBezTo>
                  <a:pt x="255950" y="1075994"/>
                  <a:pt x="222485" y="1084633"/>
                  <a:pt x="182880" y="1045028"/>
                </a:cubicBezTo>
                <a:cubicBezTo>
                  <a:pt x="171779" y="1033927"/>
                  <a:pt x="169013" y="1015647"/>
                  <a:pt x="156754" y="1005840"/>
                </a:cubicBezTo>
                <a:cubicBezTo>
                  <a:pt x="146002" y="997238"/>
                  <a:pt x="129882" y="998935"/>
                  <a:pt x="117566" y="992777"/>
                </a:cubicBezTo>
                <a:cubicBezTo>
                  <a:pt x="103524" y="985756"/>
                  <a:pt x="91440" y="975360"/>
                  <a:pt x="78377" y="966651"/>
                </a:cubicBezTo>
                <a:cubicBezTo>
                  <a:pt x="69668" y="940525"/>
                  <a:pt x="67526" y="911188"/>
                  <a:pt x="52251" y="888274"/>
                </a:cubicBezTo>
                <a:cubicBezTo>
                  <a:pt x="43543" y="875211"/>
                  <a:pt x="32502" y="863431"/>
                  <a:pt x="26126" y="849085"/>
                </a:cubicBezTo>
                <a:cubicBezTo>
                  <a:pt x="14941" y="823920"/>
                  <a:pt x="0" y="770708"/>
                  <a:pt x="0" y="770708"/>
                </a:cubicBezTo>
                <a:cubicBezTo>
                  <a:pt x="4140" y="733453"/>
                  <a:pt x="4242" y="657724"/>
                  <a:pt x="26126" y="613954"/>
                </a:cubicBezTo>
                <a:cubicBezTo>
                  <a:pt x="33147" y="599912"/>
                  <a:pt x="41150" y="585866"/>
                  <a:pt x="52251" y="574765"/>
                </a:cubicBezTo>
                <a:cubicBezTo>
                  <a:pt x="63352" y="563664"/>
                  <a:pt x="78377" y="557348"/>
                  <a:pt x="91440" y="548640"/>
                </a:cubicBezTo>
                <a:cubicBezTo>
                  <a:pt x="124274" y="450139"/>
                  <a:pt x="76165" y="567733"/>
                  <a:pt x="143691" y="483325"/>
                </a:cubicBezTo>
                <a:cubicBezTo>
                  <a:pt x="152293" y="472573"/>
                  <a:pt x="150067" y="456173"/>
                  <a:pt x="156754" y="444137"/>
                </a:cubicBezTo>
                <a:cubicBezTo>
                  <a:pt x="172003" y="416689"/>
                  <a:pt x="191589" y="391886"/>
                  <a:pt x="209006" y="365760"/>
                </a:cubicBezTo>
                <a:cubicBezTo>
                  <a:pt x="217715" y="352697"/>
                  <a:pt x="230166" y="341465"/>
                  <a:pt x="235131" y="326571"/>
                </a:cubicBezTo>
                <a:cubicBezTo>
                  <a:pt x="239485" y="313508"/>
                  <a:pt x="241507" y="299420"/>
                  <a:pt x="248194" y="287383"/>
                </a:cubicBezTo>
                <a:cubicBezTo>
                  <a:pt x="263443" y="259935"/>
                  <a:pt x="300446" y="209005"/>
                  <a:pt x="300446" y="209005"/>
                </a:cubicBezTo>
                <a:cubicBezTo>
                  <a:pt x="304800" y="195942"/>
                  <a:pt x="306821" y="181853"/>
                  <a:pt x="313508" y="169817"/>
                </a:cubicBezTo>
                <a:cubicBezTo>
                  <a:pt x="328757" y="142369"/>
                  <a:pt x="365760" y="91440"/>
                  <a:pt x="365760" y="91440"/>
                </a:cubicBezTo>
                <a:cubicBezTo>
                  <a:pt x="396240" y="0"/>
                  <a:pt x="418012" y="21772"/>
                  <a:pt x="352697" y="0"/>
                </a:cubicBezTo>
                <a:cubicBezTo>
                  <a:pt x="311522" y="10294"/>
                  <a:pt x="287383" y="716"/>
                  <a:pt x="287383" y="52251"/>
                </a:cubicBezTo>
                <a:cubicBezTo>
                  <a:pt x="287383" y="474639"/>
                  <a:pt x="296092" y="896982"/>
                  <a:pt x="300446" y="1319348"/>
                </a:cubicBezTo>
                <a:cubicBezTo>
                  <a:pt x="278793" y="1449266"/>
                  <a:pt x="313869" y="1397725"/>
                  <a:pt x="130628" y="139772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1058090" y="831560"/>
            <a:ext cx="389850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029929" y="1260071"/>
            <a:ext cx="389850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6" name="Oval 65"/>
          <p:cNvSpPr/>
          <p:nvPr/>
        </p:nvSpPr>
        <p:spPr>
          <a:xfrm rot="20690459">
            <a:off x="1693901" y="190244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 rot="20690459">
            <a:off x="2388769" y="1711841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 rot="20690459">
            <a:off x="3112412" y="158211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Connector 71"/>
          <p:cNvCxnSpPr/>
          <p:nvPr/>
        </p:nvCxnSpPr>
        <p:spPr>
          <a:xfrm>
            <a:off x="1942422" y="1400146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2645897" y="1266403"/>
            <a:ext cx="15622" cy="5412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endCxn id="69" idx="6"/>
          </p:cNvCxnSpPr>
          <p:nvPr/>
        </p:nvCxnSpPr>
        <p:spPr>
          <a:xfrm>
            <a:off x="3348620" y="1062076"/>
            <a:ext cx="28099" cy="55597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4113333" y="924470"/>
            <a:ext cx="13219" cy="5736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2636025" y="1048469"/>
            <a:ext cx="740441" cy="2120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 flipV="1">
            <a:off x="1569646" y="1965405"/>
            <a:ext cx="482068" cy="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3597881" y="888208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5495146" y="866397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93"/>
          <p:cNvSpPr/>
          <p:nvPr/>
        </p:nvSpPr>
        <p:spPr>
          <a:xfrm rot="20690459">
            <a:off x="5766658" y="135140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20690459">
            <a:off x="6462678" y="135775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20690459">
            <a:off x="7130490" y="135116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20690459">
            <a:off x="7798766" y="1142066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20690459">
            <a:off x="8705716" y="1482393"/>
            <a:ext cx="268987" cy="1421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9" name="Straight Connector 98"/>
          <p:cNvCxnSpPr/>
          <p:nvPr/>
        </p:nvCxnSpPr>
        <p:spPr>
          <a:xfrm flipH="1">
            <a:off x="6013191" y="777498"/>
            <a:ext cx="761" cy="60250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6708725" y="777430"/>
            <a:ext cx="6656" cy="661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7368730" y="863649"/>
            <a:ext cx="20631" cy="5953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8049344" y="707331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H="1">
            <a:off x="8961268" y="1040875"/>
            <a:ext cx="5875" cy="5380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H="1">
            <a:off x="5994920" y="769851"/>
            <a:ext cx="741147" cy="79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>
            <a:off x="7379046" y="670042"/>
            <a:ext cx="684031" cy="20195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 flipV="1">
            <a:off x="10075325" y="1905436"/>
            <a:ext cx="482068" cy="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8441496" y="850712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/>
          <p:nvPr/>
        </p:nvSpPr>
        <p:spPr>
          <a:xfrm rot="20690459">
            <a:off x="9488426" y="185682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 rot="20690459">
            <a:off x="10849872" y="170118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 rot="20690459">
            <a:off x="11515011" y="1592562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 rot="20690459">
            <a:off x="5551837" y="3425696"/>
            <a:ext cx="268987" cy="1421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Straight Connector 112"/>
          <p:cNvCxnSpPr/>
          <p:nvPr/>
        </p:nvCxnSpPr>
        <p:spPr>
          <a:xfrm>
            <a:off x="9726081" y="1235092"/>
            <a:ext cx="8878" cy="6503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11077651" y="1201275"/>
            <a:ext cx="20631" cy="5953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11771804" y="958180"/>
            <a:ext cx="8247" cy="7295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H="1" flipV="1">
            <a:off x="2738574" y="2713279"/>
            <a:ext cx="842440" cy="1642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 flipV="1">
            <a:off x="9707604" y="1216712"/>
            <a:ext cx="689419" cy="3682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H="1">
            <a:off x="11070559" y="990017"/>
            <a:ext cx="709492" cy="23487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12146228" y="846056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9260102" y="871684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-1" y="3723627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Oval 133"/>
          <p:cNvSpPr/>
          <p:nvPr/>
        </p:nvSpPr>
        <p:spPr>
          <a:xfrm rot="20690459">
            <a:off x="840014" y="341347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5" name="Straight Connector 134"/>
          <p:cNvCxnSpPr/>
          <p:nvPr/>
        </p:nvCxnSpPr>
        <p:spPr>
          <a:xfrm>
            <a:off x="1085730" y="2953506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Oval 135"/>
          <p:cNvSpPr/>
          <p:nvPr/>
        </p:nvSpPr>
        <p:spPr>
          <a:xfrm rot="20690459">
            <a:off x="1527780" y="369110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7" name="Straight Connector 136"/>
          <p:cNvCxnSpPr/>
          <p:nvPr/>
        </p:nvCxnSpPr>
        <p:spPr>
          <a:xfrm>
            <a:off x="1759851" y="3189789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Oval 138"/>
          <p:cNvSpPr/>
          <p:nvPr/>
        </p:nvSpPr>
        <p:spPr>
          <a:xfrm rot="20690459">
            <a:off x="2527161" y="332543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0" name="Straight Connector 139"/>
          <p:cNvCxnSpPr/>
          <p:nvPr/>
        </p:nvCxnSpPr>
        <p:spPr>
          <a:xfrm>
            <a:off x="2728730" y="2712548"/>
            <a:ext cx="44964" cy="6414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/>
          <p:nvPr/>
        </p:nvSpPr>
        <p:spPr>
          <a:xfrm rot="20690459">
            <a:off x="3334481" y="335419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2" name="Straight Connector 141"/>
          <p:cNvCxnSpPr/>
          <p:nvPr/>
        </p:nvCxnSpPr>
        <p:spPr>
          <a:xfrm>
            <a:off x="3556284" y="2718180"/>
            <a:ext cx="24730" cy="6646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>
            <a:off x="2178121" y="2830739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5177776" y="2817719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Oval 145"/>
          <p:cNvSpPr/>
          <p:nvPr/>
        </p:nvSpPr>
        <p:spPr>
          <a:xfrm rot="20690459">
            <a:off x="3979917" y="3314440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20690459">
            <a:off x="6648792" y="3423810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20690459">
            <a:off x="7302127" y="344321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1" name="Straight Connector 150"/>
          <p:cNvCxnSpPr/>
          <p:nvPr/>
        </p:nvCxnSpPr>
        <p:spPr>
          <a:xfrm>
            <a:off x="4211988" y="2813121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5815064" y="2788053"/>
            <a:ext cx="0" cy="6392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>
            <a:off x="6885297" y="2910481"/>
            <a:ext cx="22366" cy="6211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>
            <a:off x="7515079" y="2890269"/>
            <a:ext cx="27284" cy="5540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H="1">
            <a:off x="6874257" y="2905639"/>
            <a:ext cx="670257" cy="90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>
            <a:off x="9474513" y="2795960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Oval 160"/>
          <p:cNvSpPr/>
          <p:nvPr/>
        </p:nvSpPr>
        <p:spPr>
          <a:xfrm rot="20690459">
            <a:off x="9796696" y="365444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 rot="20690459">
            <a:off x="10451706" y="366029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 rot="20690459">
            <a:off x="11304726" y="3753661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6" name="Straight Connector 165"/>
          <p:cNvCxnSpPr/>
          <p:nvPr/>
        </p:nvCxnSpPr>
        <p:spPr>
          <a:xfrm>
            <a:off x="10028767" y="3153128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10689947" y="3142536"/>
            <a:ext cx="14461" cy="599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11551918" y="3118335"/>
            <a:ext cx="17848" cy="7170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flipH="1" flipV="1">
            <a:off x="10025033" y="3118335"/>
            <a:ext cx="648873" cy="1757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>
            <a:off x="12146228" y="2831372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Oval 186"/>
          <p:cNvSpPr/>
          <p:nvPr/>
        </p:nvSpPr>
        <p:spPr>
          <a:xfrm rot="20690459">
            <a:off x="10927999" y="5831312"/>
            <a:ext cx="268987" cy="1421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8" name="Straight Connector 187"/>
          <p:cNvCxnSpPr/>
          <p:nvPr/>
        </p:nvCxnSpPr>
        <p:spPr>
          <a:xfrm>
            <a:off x="11173110" y="5153533"/>
            <a:ext cx="10442" cy="7742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>
            <a:off x="7116577" y="4781458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 flipH="1">
            <a:off x="10504744" y="4709571"/>
            <a:ext cx="18154" cy="10009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/>
        </p:nvCxnSpPr>
        <p:spPr>
          <a:xfrm flipH="1" flipV="1">
            <a:off x="10833051" y="5920868"/>
            <a:ext cx="482068" cy="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/>
          <p:nvPr/>
        </p:nvCxnSpPr>
        <p:spPr>
          <a:xfrm>
            <a:off x="3830669" y="4750423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>
          <a:xfrm>
            <a:off x="11990722" y="4774625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/>
          <p:nvPr/>
        </p:nvCxnSpPr>
        <p:spPr>
          <a:xfrm>
            <a:off x="12131149" y="4757067"/>
            <a:ext cx="0" cy="90590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Oval 174"/>
          <p:cNvSpPr/>
          <p:nvPr/>
        </p:nvSpPr>
        <p:spPr>
          <a:xfrm rot="20690459">
            <a:off x="3848721" y="1444381"/>
            <a:ext cx="272221" cy="17428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TextBox 202"/>
          <p:cNvSpPr txBox="1"/>
          <p:nvPr/>
        </p:nvSpPr>
        <p:spPr>
          <a:xfrm>
            <a:off x="4087811" y="956252"/>
            <a:ext cx="179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4" name="Oval 203"/>
          <p:cNvSpPr/>
          <p:nvPr/>
        </p:nvSpPr>
        <p:spPr>
          <a:xfrm rot="20690459">
            <a:off x="4689347" y="171585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" name="Straight Connector 204"/>
          <p:cNvCxnSpPr/>
          <p:nvPr/>
        </p:nvCxnSpPr>
        <p:spPr>
          <a:xfrm>
            <a:off x="4909326" y="1139622"/>
            <a:ext cx="14747" cy="5646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4921624" y="1142999"/>
            <a:ext cx="240215" cy="430306"/>
          </a:xfrm>
          <a:custGeom>
            <a:avLst/>
            <a:gdLst>
              <a:gd name="connsiteX0" fmla="*/ 0 w 240215"/>
              <a:gd name="connsiteY0" fmla="*/ 0 h 430306"/>
              <a:gd name="connsiteX1" fmla="*/ 107576 w 240215"/>
              <a:gd name="connsiteY1" fmla="*/ 188259 h 430306"/>
              <a:gd name="connsiteX2" fmla="*/ 134470 w 240215"/>
              <a:gd name="connsiteY2" fmla="*/ 228600 h 430306"/>
              <a:gd name="connsiteX3" fmla="*/ 174811 w 240215"/>
              <a:gd name="connsiteY3" fmla="*/ 255494 h 430306"/>
              <a:gd name="connsiteX4" fmla="*/ 201705 w 240215"/>
              <a:gd name="connsiteY4" fmla="*/ 295835 h 430306"/>
              <a:gd name="connsiteX5" fmla="*/ 215152 w 240215"/>
              <a:gd name="connsiteY5" fmla="*/ 389965 h 430306"/>
              <a:gd name="connsiteX6" fmla="*/ 134470 w 240215"/>
              <a:gd name="connsiteY6" fmla="*/ 416859 h 430306"/>
              <a:gd name="connsiteX7" fmla="*/ 94129 w 240215"/>
              <a:gd name="connsiteY7" fmla="*/ 430306 h 43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215" h="430306">
                <a:moveTo>
                  <a:pt x="0" y="0"/>
                </a:moveTo>
                <a:cubicBezTo>
                  <a:pt x="35859" y="62753"/>
                  <a:pt x="70931" y="125962"/>
                  <a:pt x="107576" y="188259"/>
                </a:cubicBezTo>
                <a:cubicBezTo>
                  <a:pt x="115770" y="202189"/>
                  <a:pt x="123042" y="217172"/>
                  <a:pt x="134470" y="228600"/>
                </a:cubicBezTo>
                <a:cubicBezTo>
                  <a:pt x="145898" y="240028"/>
                  <a:pt x="161364" y="246529"/>
                  <a:pt x="174811" y="255494"/>
                </a:cubicBezTo>
                <a:cubicBezTo>
                  <a:pt x="183776" y="268941"/>
                  <a:pt x="191609" y="283215"/>
                  <a:pt x="201705" y="295835"/>
                </a:cubicBezTo>
                <a:cubicBezTo>
                  <a:pt x="224265" y="324034"/>
                  <a:pt x="268038" y="337079"/>
                  <a:pt x="215152" y="389965"/>
                </a:cubicBezTo>
                <a:cubicBezTo>
                  <a:pt x="195106" y="410011"/>
                  <a:pt x="161364" y="407894"/>
                  <a:pt x="134470" y="416859"/>
                </a:cubicBezTo>
                <a:lnTo>
                  <a:pt x="94129" y="430306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6" name="Straight Connector 205"/>
          <p:cNvCxnSpPr/>
          <p:nvPr/>
        </p:nvCxnSpPr>
        <p:spPr>
          <a:xfrm>
            <a:off x="566569" y="1552433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Oval 206"/>
          <p:cNvSpPr/>
          <p:nvPr/>
        </p:nvSpPr>
        <p:spPr>
          <a:xfrm rot="20690459">
            <a:off x="10176833" y="1834499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8" name="Straight Connector 207"/>
          <p:cNvCxnSpPr/>
          <p:nvPr/>
        </p:nvCxnSpPr>
        <p:spPr>
          <a:xfrm>
            <a:off x="10420949" y="1235092"/>
            <a:ext cx="2417" cy="6280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 flipH="1" flipV="1">
            <a:off x="9369275" y="1924156"/>
            <a:ext cx="482068" cy="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TextBox 209"/>
          <p:cNvSpPr txBox="1"/>
          <p:nvPr/>
        </p:nvSpPr>
        <p:spPr>
          <a:xfrm>
            <a:off x="1094682" y="2896912"/>
            <a:ext cx="179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1" name="Freeform 210"/>
          <p:cNvSpPr/>
          <p:nvPr/>
        </p:nvSpPr>
        <p:spPr>
          <a:xfrm>
            <a:off x="1778249" y="3202559"/>
            <a:ext cx="240215" cy="430306"/>
          </a:xfrm>
          <a:custGeom>
            <a:avLst/>
            <a:gdLst>
              <a:gd name="connsiteX0" fmla="*/ 0 w 240215"/>
              <a:gd name="connsiteY0" fmla="*/ 0 h 430306"/>
              <a:gd name="connsiteX1" fmla="*/ 107576 w 240215"/>
              <a:gd name="connsiteY1" fmla="*/ 188259 h 430306"/>
              <a:gd name="connsiteX2" fmla="*/ 134470 w 240215"/>
              <a:gd name="connsiteY2" fmla="*/ 228600 h 430306"/>
              <a:gd name="connsiteX3" fmla="*/ 174811 w 240215"/>
              <a:gd name="connsiteY3" fmla="*/ 255494 h 430306"/>
              <a:gd name="connsiteX4" fmla="*/ 201705 w 240215"/>
              <a:gd name="connsiteY4" fmla="*/ 295835 h 430306"/>
              <a:gd name="connsiteX5" fmla="*/ 215152 w 240215"/>
              <a:gd name="connsiteY5" fmla="*/ 389965 h 430306"/>
              <a:gd name="connsiteX6" fmla="*/ 134470 w 240215"/>
              <a:gd name="connsiteY6" fmla="*/ 416859 h 430306"/>
              <a:gd name="connsiteX7" fmla="*/ 94129 w 240215"/>
              <a:gd name="connsiteY7" fmla="*/ 430306 h 43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215" h="430306">
                <a:moveTo>
                  <a:pt x="0" y="0"/>
                </a:moveTo>
                <a:cubicBezTo>
                  <a:pt x="35859" y="62753"/>
                  <a:pt x="70931" y="125962"/>
                  <a:pt x="107576" y="188259"/>
                </a:cubicBezTo>
                <a:cubicBezTo>
                  <a:pt x="115770" y="202189"/>
                  <a:pt x="123042" y="217172"/>
                  <a:pt x="134470" y="228600"/>
                </a:cubicBezTo>
                <a:cubicBezTo>
                  <a:pt x="145898" y="240028"/>
                  <a:pt x="161364" y="246529"/>
                  <a:pt x="174811" y="255494"/>
                </a:cubicBezTo>
                <a:cubicBezTo>
                  <a:pt x="183776" y="268941"/>
                  <a:pt x="191609" y="283215"/>
                  <a:pt x="201705" y="295835"/>
                </a:cubicBezTo>
                <a:cubicBezTo>
                  <a:pt x="224265" y="324034"/>
                  <a:pt x="268038" y="337079"/>
                  <a:pt x="215152" y="389965"/>
                </a:cubicBezTo>
                <a:cubicBezTo>
                  <a:pt x="195106" y="410011"/>
                  <a:pt x="161364" y="407894"/>
                  <a:pt x="134470" y="416859"/>
                </a:cubicBezTo>
                <a:lnTo>
                  <a:pt x="94129" y="430306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2" name="Straight Connector 211"/>
          <p:cNvCxnSpPr/>
          <p:nvPr/>
        </p:nvCxnSpPr>
        <p:spPr>
          <a:xfrm flipH="1">
            <a:off x="4177743" y="2582345"/>
            <a:ext cx="731583" cy="23947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Oval 212"/>
          <p:cNvSpPr/>
          <p:nvPr/>
        </p:nvSpPr>
        <p:spPr>
          <a:xfrm rot="20690459">
            <a:off x="4688107" y="3076966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4" name="Straight Connector 213"/>
          <p:cNvCxnSpPr/>
          <p:nvPr/>
        </p:nvCxnSpPr>
        <p:spPr>
          <a:xfrm>
            <a:off x="4920178" y="2575647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/>
          <p:nvPr/>
        </p:nvCxnSpPr>
        <p:spPr>
          <a:xfrm>
            <a:off x="6357187" y="2808783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Oval 215"/>
          <p:cNvSpPr/>
          <p:nvPr/>
        </p:nvSpPr>
        <p:spPr>
          <a:xfrm rot="20690459">
            <a:off x="8064562" y="353647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 rot="20690459">
            <a:off x="8746509" y="354255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8" name="Straight Connector 217"/>
          <p:cNvCxnSpPr/>
          <p:nvPr/>
        </p:nvCxnSpPr>
        <p:spPr>
          <a:xfrm>
            <a:off x="8260671" y="2921403"/>
            <a:ext cx="62762" cy="7228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/>
          <p:nvPr/>
        </p:nvCxnSpPr>
        <p:spPr>
          <a:xfrm>
            <a:off x="8979227" y="2944765"/>
            <a:ext cx="32322" cy="666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 flipH="1" flipV="1">
            <a:off x="8269924" y="2940449"/>
            <a:ext cx="709303" cy="167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Oval 220"/>
          <p:cNvSpPr/>
          <p:nvPr/>
        </p:nvSpPr>
        <p:spPr>
          <a:xfrm rot="20690459">
            <a:off x="804934" y="535133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 rot="20690459">
            <a:off x="1592231" y="539692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3" name="Straight Connector 222"/>
          <p:cNvCxnSpPr/>
          <p:nvPr/>
        </p:nvCxnSpPr>
        <p:spPr>
          <a:xfrm>
            <a:off x="1041439" y="4838006"/>
            <a:ext cx="22366" cy="6211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>
            <a:off x="1805183" y="4843984"/>
            <a:ext cx="27284" cy="5540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 flipH="1" flipV="1">
            <a:off x="1029916" y="4856050"/>
            <a:ext cx="763108" cy="1073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Oval 225"/>
          <p:cNvSpPr/>
          <p:nvPr/>
        </p:nvSpPr>
        <p:spPr>
          <a:xfrm rot="20690459">
            <a:off x="2327413" y="546399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 rot="20690459">
            <a:off x="3105078" y="545511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8" name="Straight Connector 227"/>
          <p:cNvCxnSpPr/>
          <p:nvPr/>
        </p:nvCxnSpPr>
        <p:spPr>
          <a:xfrm>
            <a:off x="2523522" y="4848928"/>
            <a:ext cx="62762" cy="7228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/>
          <p:nvPr/>
        </p:nvCxnSpPr>
        <p:spPr>
          <a:xfrm>
            <a:off x="3337796" y="4857326"/>
            <a:ext cx="32322" cy="666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/>
          <p:cNvCxnSpPr/>
          <p:nvPr/>
        </p:nvCxnSpPr>
        <p:spPr>
          <a:xfrm flipH="1">
            <a:off x="2546690" y="4870274"/>
            <a:ext cx="791106" cy="1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Oval 230"/>
          <p:cNvSpPr/>
          <p:nvPr/>
        </p:nvSpPr>
        <p:spPr>
          <a:xfrm rot="20690459">
            <a:off x="4058117" y="5583726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 rot="20690459">
            <a:off x="4994895" y="5589571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 rot="20690459">
            <a:off x="5970095" y="5671589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4" name="Straight Connector 233"/>
          <p:cNvCxnSpPr/>
          <p:nvPr/>
        </p:nvCxnSpPr>
        <p:spPr>
          <a:xfrm>
            <a:off x="4276775" y="5032013"/>
            <a:ext cx="27875" cy="5803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/>
          <p:nvPr/>
        </p:nvCxnSpPr>
        <p:spPr>
          <a:xfrm>
            <a:off x="5233136" y="5071814"/>
            <a:ext cx="14461" cy="599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/>
          <p:nvPr/>
        </p:nvCxnSpPr>
        <p:spPr>
          <a:xfrm>
            <a:off x="6217287" y="5036263"/>
            <a:ext cx="17848" cy="7170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/>
          <p:nvPr/>
        </p:nvCxnSpPr>
        <p:spPr>
          <a:xfrm flipH="1" flipV="1">
            <a:off x="4286455" y="5047614"/>
            <a:ext cx="961142" cy="3811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Oval 237"/>
          <p:cNvSpPr/>
          <p:nvPr/>
        </p:nvSpPr>
        <p:spPr>
          <a:xfrm rot="20690459">
            <a:off x="7242879" y="555284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 rot="20690459">
            <a:off x="8165168" y="559879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0" name="Straight Connector 239"/>
          <p:cNvCxnSpPr/>
          <p:nvPr/>
        </p:nvCxnSpPr>
        <p:spPr>
          <a:xfrm>
            <a:off x="7461547" y="5001005"/>
            <a:ext cx="40203" cy="6596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/>
          <p:nvPr/>
        </p:nvCxnSpPr>
        <p:spPr>
          <a:xfrm>
            <a:off x="8378120" y="5045850"/>
            <a:ext cx="27284" cy="5540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 flipH="1" flipV="1">
            <a:off x="7494288" y="4977624"/>
            <a:ext cx="889382" cy="3445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3" name="Oval 242"/>
          <p:cNvSpPr/>
          <p:nvPr/>
        </p:nvSpPr>
        <p:spPr>
          <a:xfrm rot="20690459">
            <a:off x="8806950" y="547453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 rot="20690459">
            <a:off x="9700584" y="571201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5" name="Straight Connector 244"/>
          <p:cNvCxnSpPr/>
          <p:nvPr/>
        </p:nvCxnSpPr>
        <p:spPr>
          <a:xfrm>
            <a:off x="9003059" y="4859463"/>
            <a:ext cx="62762" cy="7228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>
            <a:off x="9922187" y="5061664"/>
            <a:ext cx="32322" cy="666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/>
          <p:nvPr/>
        </p:nvCxnSpPr>
        <p:spPr>
          <a:xfrm flipH="1" flipV="1">
            <a:off x="8998302" y="4893326"/>
            <a:ext cx="891161" cy="16242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>
            <a:off x="126" y="3494446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Rectangle 4"/>
          <p:cNvSpPr>
            <a:spLocks noChangeArrowheads="1"/>
          </p:cNvSpPr>
          <p:nvPr/>
        </p:nvSpPr>
        <p:spPr bwMode="auto">
          <a:xfrm>
            <a:off x="346584" y="171183"/>
            <a:ext cx="16380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latin typeface="Times New Roman" panose="02020603050405020304" pitchFamily="18" charset="0"/>
              </a:rPr>
              <a:t>Cao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độ</a:t>
            </a:r>
            <a:r>
              <a:rPr lang="en-US" altLang="en-US" sz="3200" b="1" dirty="0">
                <a:latin typeface="Times New Roman" panose="02020603050405020304" pitchFamily="18" charset="0"/>
              </a:rPr>
              <a:t>:</a:t>
            </a:r>
            <a:endParaRPr lang="en-US" altLang="en-US" sz="3200" b="1" i="1" dirty="0">
              <a:latin typeface="Times New Roman" panose="02020603050405020304" pitchFamily="18" charset="0"/>
            </a:endParaRPr>
          </a:p>
        </p:txBody>
      </p:sp>
      <p:sp>
        <p:nvSpPr>
          <p:cNvPr id="254" name="TextBox 253"/>
          <p:cNvSpPr txBox="1"/>
          <p:nvPr/>
        </p:nvSpPr>
        <p:spPr>
          <a:xfrm>
            <a:off x="2099525" y="26867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55" name="TextBox 254"/>
          <p:cNvSpPr txBox="1"/>
          <p:nvPr/>
        </p:nvSpPr>
        <p:spPr>
          <a:xfrm>
            <a:off x="4532873" y="1831696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56" name="TextBox 255"/>
          <p:cNvSpPr txBox="1"/>
          <p:nvPr/>
        </p:nvSpPr>
        <p:spPr>
          <a:xfrm>
            <a:off x="11414595" y="1795826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57" name="TextBox 256"/>
          <p:cNvSpPr txBox="1"/>
          <p:nvPr/>
        </p:nvSpPr>
        <p:spPr>
          <a:xfrm>
            <a:off x="4402187" y="3612482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58" name="TextBox 257"/>
          <p:cNvSpPr txBox="1"/>
          <p:nvPr/>
        </p:nvSpPr>
        <p:spPr>
          <a:xfrm>
            <a:off x="9304601" y="1937170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59" name="TextBox 258"/>
          <p:cNvSpPr txBox="1"/>
          <p:nvPr/>
        </p:nvSpPr>
        <p:spPr>
          <a:xfrm>
            <a:off x="9993128" y="1937955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60" name="TextBox 259"/>
          <p:cNvSpPr txBox="1"/>
          <p:nvPr/>
        </p:nvSpPr>
        <p:spPr>
          <a:xfrm>
            <a:off x="10811251" y="5919579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61" name="TextBox 260"/>
          <p:cNvSpPr txBox="1"/>
          <p:nvPr/>
        </p:nvSpPr>
        <p:spPr>
          <a:xfrm>
            <a:off x="10760310" y="1898262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2" name="TextBox 261"/>
          <p:cNvSpPr txBox="1"/>
          <p:nvPr/>
        </p:nvSpPr>
        <p:spPr>
          <a:xfrm>
            <a:off x="1325310" y="3799862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3" name="TextBox 262"/>
          <p:cNvSpPr txBox="1"/>
          <p:nvPr/>
        </p:nvSpPr>
        <p:spPr>
          <a:xfrm>
            <a:off x="9634121" y="3731392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4" name="TextBox 263"/>
          <p:cNvSpPr txBox="1"/>
          <p:nvPr/>
        </p:nvSpPr>
        <p:spPr>
          <a:xfrm>
            <a:off x="10303902" y="3717339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5" name="TextBox 264"/>
          <p:cNvSpPr txBox="1"/>
          <p:nvPr/>
        </p:nvSpPr>
        <p:spPr>
          <a:xfrm>
            <a:off x="3862581" y="5724134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6" name="TextBox 265"/>
          <p:cNvSpPr txBox="1"/>
          <p:nvPr/>
        </p:nvSpPr>
        <p:spPr>
          <a:xfrm>
            <a:off x="4830714" y="5690101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7" name="TextBox 266"/>
          <p:cNvSpPr txBox="1"/>
          <p:nvPr/>
        </p:nvSpPr>
        <p:spPr>
          <a:xfrm>
            <a:off x="7056198" y="5788277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8" name="TextBox 267"/>
          <p:cNvSpPr txBox="1"/>
          <p:nvPr/>
        </p:nvSpPr>
        <p:spPr>
          <a:xfrm>
            <a:off x="7898514" y="5788276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9" name="TextBox 268"/>
          <p:cNvSpPr txBox="1"/>
          <p:nvPr/>
        </p:nvSpPr>
        <p:spPr>
          <a:xfrm>
            <a:off x="7963889" y="3694727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70" name="TextBox 269"/>
          <p:cNvSpPr txBox="1"/>
          <p:nvPr/>
        </p:nvSpPr>
        <p:spPr>
          <a:xfrm>
            <a:off x="8595258" y="3703051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71" name="TextBox 270"/>
          <p:cNvSpPr txBox="1"/>
          <p:nvPr/>
        </p:nvSpPr>
        <p:spPr>
          <a:xfrm>
            <a:off x="2224202" y="5681287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72" name="TextBox 271"/>
          <p:cNvSpPr txBox="1"/>
          <p:nvPr/>
        </p:nvSpPr>
        <p:spPr>
          <a:xfrm>
            <a:off x="2911979" y="5681286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73" name="TextBox 272"/>
          <p:cNvSpPr txBox="1"/>
          <p:nvPr/>
        </p:nvSpPr>
        <p:spPr>
          <a:xfrm>
            <a:off x="8663613" y="5769699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74" name="TextBox 273"/>
          <p:cNvSpPr txBox="1"/>
          <p:nvPr/>
        </p:nvSpPr>
        <p:spPr>
          <a:xfrm>
            <a:off x="5808424" y="5818330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75" name="TextBox 274"/>
          <p:cNvSpPr txBox="1"/>
          <p:nvPr/>
        </p:nvSpPr>
        <p:spPr>
          <a:xfrm>
            <a:off x="9567018" y="5903133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76" name="TextBox 275"/>
          <p:cNvSpPr txBox="1"/>
          <p:nvPr/>
        </p:nvSpPr>
        <p:spPr>
          <a:xfrm>
            <a:off x="8577997" y="1756030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77" name="TextBox 276"/>
          <p:cNvSpPr txBox="1"/>
          <p:nvPr/>
        </p:nvSpPr>
        <p:spPr>
          <a:xfrm>
            <a:off x="627499" y="3658412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78" name="TextBox 277"/>
          <p:cNvSpPr txBox="1"/>
          <p:nvPr/>
        </p:nvSpPr>
        <p:spPr>
          <a:xfrm>
            <a:off x="5329569" y="3656169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79" name="TextBox 278"/>
          <p:cNvSpPr txBox="1"/>
          <p:nvPr/>
        </p:nvSpPr>
        <p:spPr>
          <a:xfrm>
            <a:off x="7094368" y="3690371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80" name="TextBox 279"/>
          <p:cNvSpPr txBox="1"/>
          <p:nvPr/>
        </p:nvSpPr>
        <p:spPr>
          <a:xfrm>
            <a:off x="6462999" y="3699078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81" name="TextBox 280"/>
          <p:cNvSpPr txBox="1"/>
          <p:nvPr/>
        </p:nvSpPr>
        <p:spPr>
          <a:xfrm>
            <a:off x="2351755" y="3691217"/>
            <a:ext cx="59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82" name="TextBox 281"/>
          <p:cNvSpPr txBox="1"/>
          <p:nvPr/>
        </p:nvSpPr>
        <p:spPr>
          <a:xfrm>
            <a:off x="2997976" y="3651407"/>
            <a:ext cx="59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83" name="TextBox 282"/>
          <p:cNvSpPr txBox="1"/>
          <p:nvPr/>
        </p:nvSpPr>
        <p:spPr>
          <a:xfrm>
            <a:off x="7007072" y="1713064"/>
            <a:ext cx="59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84" name="TextBox 283"/>
          <p:cNvSpPr txBox="1"/>
          <p:nvPr/>
        </p:nvSpPr>
        <p:spPr>
          <a:xfrm>
            <a:off x="3673386" y="3634790"/>
            <a:ext cx="59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85" name="TextBox 284"/>
          <p:cNvSpPr txBox="1"/>
          <p:nvPr/>
        </p:nvSpPr>
        <p:spPr>
          <a:xfrm>
            <a:off x="610528" y="5687110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86" name="TextBox 285"/>
          <p:cNvSpPr txBox="1"/>
          <p:nvPr/>
        </p:nvSpPr>
        <p:spPr>
          <a:xfrm>
            <a:off x="1392909" y="5623946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87" name="TextBox 286"/>
          <p:cNvSpPr txBox="1"/>
          <p:nvPr/>
        </p:nvSpPr>
        <p:spPr>
          <a:xfrm>
            <a:off x="2781696" y="44146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88" name="TextBox 287"/>
          <p:cNvSpPr txBox="1"/>
          <p:nvPr/>
        </p:nvSpPr>
        <p:spPr>
          <a:xfrm>
            <a:off x="3434221" y="52403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89" name="TextBox 288"/>
          <p:cNvSpPr txBox="1"/>
          <p:nvPr/>
        </p:nvSpPr>
        <p:spPr>
          <a:xfrm>
            <a:off x="4086746" y="60660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90" name="TextBox 289"/>
          <p:cNvSpPr txBox="1"/>
          <p:nvPr/>
        </p:nvSpPr>
        <p:spPr>
          <a:xfrm>
            <a:off x="4739271" y="42791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91" name="TextBox 290"/>
          <p:cNvSpPr txBox="1"/>
          <p:nvPr/>
        </p:nvSpPr>
        <p:spPr>
          <a:xfrm>
            <a:off x="5391796" y="51048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92" name="TextBox 291"/>
          <p:cNvSpPr txBox="1"/>
          <p:nvPr/>
        </p:nvSpPr>
        <p:spPr>
          <a:xfrm>
            <a:off x="6310814" y="1775772"/>
            <a:ext cx="59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93" name="TextBox 292"/>
          <p:cNvSpPr txBox="1"/>
          <p:nvPr/>
        </p:nvSpPr>
        <p:spPr>
          <a:xfrm>
            <a:off x="6013785" y="50850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21593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07407E-6 L -0.05039 0.29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69375 0.5585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01" y="2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09973 0.26065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7" y="1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09141 0.24051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" y="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-0.0875 0.25232 " pathEditMode="relative" rAng="0" ptsTypes="AA">
                                      <p:cBhvr>
                                        <p:cTn id="22" dur="25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01341 0.2419 " pathEditMode="relative" rAng="0" ptsTypes="AA">
                                      <p:cBhvr>
                                        <p:cTn id="26" dur="25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4" y="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0.13894 0.24815 " pathEditMode="relative" rAng="0" ptsTypes="AA">
                                      <p:cBhvr>
                                        <p:cTn id="30" dur="25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0"/>
      <p:bldP spid="255" grpId="0"/>
      <p:bldP spid="256" grpId="0"/>
      <p:bldP spid="257" grpId="0"/>
      <p:bldP spid="258" grpId="0"/>
      <p:bldP spid="259" grpId="0"/>
      <p:bldP spid="260" grpId="0"/>
      <p:bldP spid="261" grpId="0"/>
      <p:bldP spid="262" grpId="0"/>
      <p:bldP spid="263" grpId="0"/>
      <p:bldP spid="264" grpId="0"/>
      <p:bldP spid="265" grpId="0"/>
      <p:bldP spid="266" grpId="0"/>
      <p:bldP spid="267" grpId="0"/>
      <p:bldP spid="268" grpId="0"/>
      <p:bldP spid="269" grpId="0"/>
      <p:bldP spid="270" grpId="0"/>
      <p:bldP spid="271" grpId="0"/>
      <p:bldP spid="272" grpId="0"/>
      <p:bldP spid="273" grpId="0"/>
      <p:bldP spid="274" grpId="0"/>
      <p:bldP spid="275" grpId="0"/>
      <p:bldP spid="276" grpId="0"/>
      <p:bldP spid="277" grpId="0"/>
      <p:bldP spid="278" grpId="0"/>
      <p:bldP spid="279" grpId="0"/>
      <p:bldP spid="280" grpId="0"/>
      <p:bldP spid="281" grpId="0"/>
      <p:bldP spid="282" grpId="0"/>
      <p:bldP spid="283" grpId="0"/>
      <p:bldP spid="284" grpId="0"/>
      <p:bldP spid="285" grpId="0"/>
      <p:bldP spid="286" grpId="0"/>
      <p:bldP spid="287" grpId="0"/>
      <p:bldP spid="288" grpId="0"/>
      <p:bldP spid="289" grpId="0"/>
      <p:bldP spid="290" grpId="0"/>
      <p:bldP spid="291" grpId="0"/>
      <p:bldP spid="292" grpId="0"/>
      <p:bldP spid="29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466</Words>
  <Application>Microsoft Office PowerPoint</Application>
  <PresentationFormat>Widescreen</PresentationFormat>
  <Paragraphs>255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97</cp:revision>
  <dcterms:created xsi:type="dcterms:W3CDTF">2023-03-15T08:56:16Z</dcterms:created>
  <dcterms:modified xsi:type="dcterms:W3CDTF">2025-04-11T02:15:38Z</dcterms:modified>
</cp:coreProperties>
</file>