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7359" r:id="rId3"/>
    <p:sldId id="7375" r:id="rId4"/>
    <p:sldId id="7367" r:id="rId5"/>
    <p:sldId id="7371" r:id="rId6"/>
    <p:sldId id="7372" r:id="rId7"/>
    <p:sldId id="7373" r:id="rId8"/>
    <p:sldId id="7374" r:id="rId9"/>
    <p:sldId id="266" r:id="rId10"/>
    <p:sldId id="7365" r:id="rId11"/>
    <p:sldId id="267" r:id="rId12"/>
    <p:sldId id="7362" r:id="rId13"/>
    <p:sldId id="7366" r:id="rId14"/>
    <p:sldId id="735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EC4D1-9C2B-4227-A1BB-188981AB2F8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396F0-25D5-485C-9392-23D575D08F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8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482B-8D8D-B55B-EACE-EE7AF39EE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E9EA7-9E7D-EAE2-3613-94806EE47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DDF1-F5EC-C33F-63EB-93D4AA60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94A5A-90EC-C554-F91D-61A92B2A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CEF2-C84A-85CE-71DB-904C15F2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81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0CF2-1C4E-93A9-3436-11374FE1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CC932-7F8F-FA0F-8F95-E47A47A5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6FAC2-9333-4E5A-E50A-CBF930DA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2F6F-774F-C0A3-4F71-C106CEE7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36876-2E3F-7041-9970-25CFE4F7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5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93BD7-BD58-190D-6215-8CF852993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1E343-EA55-64BF-D2C4-DDACF5F9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0E9B-C189-B604-6F4A-48C7ABF7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9D08-8823-C203-DC16-716E5717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648C-91CC-4436-1697-9D3CF32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2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1016000" y="1358000"/>
            <a:ext cx="3632000" cy="41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710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72CA-96BF-5EDD-74B9-2F036668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C7C82-77CA-9EB1-6B1D-ECBC797F1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9C5FB-6805-0DCD-8E77-C070F60C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2EF6E-E932-905E-1E5F-C750A653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2C53-08AE-92EE-5AD4-CAC96909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3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E187-EBA0-8906-AF80-4ACD73A7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798CF-E829-C5E2-264C-08DEA769E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ED7F1-6D67-0165-A870-F5B034D8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9FBE-1D79-F081-F068-30DACF09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9D3F-64CB-55C0-A751-84CBEA1B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6C11-AFE7-BFD9-FD1A-1D9A3427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8FA7-30C0-1CC6-5B4B-034BBFBB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C9787-07F8-8429-E888-A924F31DF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1182-9334-12E3-577C-C10AFF14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2CB23-C14A-40C5-54AC-38F0DC8A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4FF4A-5E01-ECE8-39BF-E3B88A86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24EF-18A2-4F3C-5033-DC0351D7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DC33E-8847-A61E-08C0-2F506E2C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CC7E3-A670-DCD3-A977-1B71276D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9C6FD-ECCF-2A2B-7475-BA143DE09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4E61D-0556-9E85-5B32-35B27535F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5A08F-E782-2DC1-96C9-EAC31BDC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28795-EE9D-3BE9-8638-01EEA00E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84FB2-C125-0427-D103-749015E9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288-E0D2-1A43-4B3A-D416D74E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775EF-00BB-D582-C04E-633AF720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A4CB0-F32F-9FD9-B8D8-E8D59A8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A308C-38AC-F0A1-00A9-91A4AA44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17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26183-1797-4252-1790-CA385012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20410-9110-1818-23BA-D9B9203C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5604-203D-6AFB-72A2-F800B7C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2220-8BED-3018-3C48-904CB7FB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CAB6-74FE-E2E8-FD16-9DA7E3EE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E9324-DC3E-E4FC-6E20-E528689C3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9E2A2-B9D2-3387-BECC-06C67F87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ADF76-5779-B0AF-D41E-9CED22E5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38A6F-8D5E-D156-4335-65B55C97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33A5-354B-93D2-CA2A-061DC1AA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FEF57-8203-5C07-4FCF-EC4E9FE13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22FE7-BFD7-CAB2-0AF3-3A9F8C04D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D3D0E-4DBC-F7A8-AD15-14A3D6CD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0603E-1362-56C4-BE6F-C2CA4077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C7B99-F4E7-49B4-B647-74D2BD4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25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099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618CC-6022-35AF-53DB-FE6B8AEA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10A60-E8B3-45A7-B50D-6C2BC5DF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20E2C-C224-CB9F-B3FB-23B77429A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E9EC4-11FC-3794-3EA7-8239179BC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9ED2A-D185-04B4-2DBC-9DAE092F3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45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84 Background Powerpoint Đẹp Chuyên Nghiệp Miễn Phí - Slidemall.com">
            <a:extLst>
              <a:ext uri="{FF2B5EF4-FFF2-40B4-BE49-F238E27FC236}">
                <a16:creationId xmlns:a16="http://schemas.microsoft.com/office/drawing/2014/main" id="{6A82FE23-ADA1-567A-7C40-E203AAFF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409" y="14068"/>
            <a:ext cx="14815931" cy="69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61033328-1FF7-6562-A3EF-B7C43D270050}"/>
              </a:ext>
            </a:extLst>
          </p:cNvPr>
          <p:cNvSpPr txBox="1">
            <a:spLocks/>
          </p:cNvSpPr>
          <p:nvPr/>
        </p:nvSpPr>
        <p:spPr>
          <a:xfrm>
            <a:off x="1775791" y="726840"/>
            <a:ext cx="10429461" cy="108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93047" y="1529011"/>
            <a:ext cx="2875936" cy="1128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729FBE3-F54C-070A-41A5-EE385A56AEC3}"/>
              </a:ext>
            </a:extLst>
          </p:cNvPr>
          <p:cNvSpPr txBox="1">
            <a:spLocks/>
          </p:cNvSpPr>
          <p:nvPr/>
        </p:nvSpPr>
        <p:spPr>
          <a:xfrm>
            <a:off x="4793119" y="1789000"/>
            <a:ext cx="2198333" cy="68487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6419" y="2614877"/>
            <a:ext cx="11479161" cy="11443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AD4A1-2D15-D8E3-B9DE-7072A4002BCC}"/>
              </a:ext>
            </a:extLst>
          </p:cNvPr>
          <p:cNvSpPr txBox="1">
            <a:spLocks/>
          </p:cNvSpPr>
          <p:nvPr/>
        </p:nvSpPr>
        <p:spPr>
          <a:xfrm>
            <a:off x="470452" y="2685087"/>
            <a:ext cx="11251096" cy="1088136"/>
          </a:xfrm>
          <a:prstGeom prst="rect">
            <a:avLst/>
          </a:prstGeom>
          <a:noFill/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defPPr>
              <a:defRPr lang="en-GB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Thường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Đàn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nguyệt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đàn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tính</a:t>
            </a:r>
            <a:endParaRPr lang="en-GB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61758" y="3807967"/>
            <a:ext cx="9168588" cy="11443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0BC0CE-8A1D-8256-5171-26D9F51BDCD8}"/>
              </a:ext>
            </a:extLst>
          </p:cNvPr>
          <p:cNvSpPr txBox="1">
            <a:spLocks/>
          </p:cNvSpPr>
          <p:nvPr/>
        </p:nvSpPr>
        <p:spPr>
          <a:xfrm>
            <a:off x="1519307" y="3829458"/>
            <a:ext cx="8623416" cy="1088136"/>
          </a:xfrm>
          <a:prstGeom prst="rect">
            <a:avLst/>
          </a:prstGeom>
          <a:noFill/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defPPr>
              <a:defRPr lang="en-GB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 BÓNG BÊN HỒ</a:t>
            </a:r>
          </a:p>
        </p:txBody>
      </p:sp>
    </p:spTree>
    <p:extLst>
      <p:ext uri="{BB962C8B-B14F-4D97-AF65-F5344CB8AC3E}">
        <p14:creationId xmlns:p14="http://schemas.microsoft.com/office/powerpoint/2010/main" val="328153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2055223" y="1657259"/>
            <a:ext cx="7415799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marL="571500" indent="-571500" algn="just">
              <a:buFontTx/>
              <a:buChar char="-"/>
            </a:pPr>
            <a:r>
              <a:rPr lang="en-GB" sz="42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2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42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42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GB" sz="42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3053736" y="964582"/>
            <a:ext cx="5193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00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A68A7-C3C5-0E21-3C75-53379204F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9FF0D-557D-A94F-AAF1-517EFA7EAF1E}"/>
              </a:ext>
            </a:extLst>
          </p:cNvPr>
          <p:cNvSpPr txBox="1"/>
          <p:nvPr/>
        </p:nvSpPr>
        <p:spPr>
          <a:xfrm>
            <a:off x="3442604" y="599984"/>
            <a:ext cx="516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THANH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4EFA7-8342-CD2E-F4C8-4D47276E2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" t="28822" r="4925" b="37374"/>
          <a:stretch/>
        </p:blipFill>
        <p:spPr>
          <a:xfrm>
            <a:off x="1040265" y="1520695"/>
            <a:ext cx="8838908" cy="2446394"/>
          </a:xfrm>
          <a:prstGeom prst="rect">
            <a:avLst/>
          </a:prstGeom>
        </p:spPr>
      </p:pic>
      <p:grpSp>
        <p:nvGrpSpPr>
          <p:cNvPr id="6" name="Google Shape;876;p74">
            <a:extLst>
              <a:ext uri="{FF2B5EF4-FFF2-40B4-BE49-F238E27FC236}">
                <a16:creationId xmlns:a16="http://schemas.microsoft.com/office/drawing/2014/main" id="{32315161-03EB-35E6-52B9-5C4B6BC867F7}"/>
              </a:ext>
            </a:extLst>
          </p:cNvPr>
          <p:cNvGrpSpPr/>
          <p:nvPr/>
        </p:nvGrpSpPr>
        <p:grpSpPr>
          <a:xfrm>
            <a:off x="609770" y="568840"/>
            <a:ext cx="655025" cy="1354950"/>
            <a:chOff x="770800" y="468200"/>
            <a:chExt cx="655025" cy="1354950"/>
          </a:xfrm>
        </p:grpSpPr>
        <p:pic>
          <p:nvPicPr>
            <p:cNvPr id="7" name="Google Shape;877;p74">
              <a:extLst>
                <a:ext uri="{FF2B5EF4-FFF2-40B4-BE49-F238E27FC236}">
                  <a16:creationId xmlns:a16="http://schemas.microsoft.com/office/drawing/2014/main" id="{94ACE7C4-7321-8D3D-2C6F-D9B5982AF52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823"/>
            <a:stretch/>
          </p:blipFill>
          <p:spPr>
            <a:xfrm rot="-36">
              <a:off x="770800" y="468203"/>
              <a:ext cx="655025" cy="13382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78;p74">
              <a:extLst>
                <a:ext uri="{FF2B5EF4-FFF2-40B4-BE49-F238E27FC236}">
                  <a16:creationId xmlns:a16="http://schemas.microsoft.com/office/drawing/2014/main" id="{675F163D-B379-A81E-DF49-2F240B159860}"/>
                </a:ext>
              </a:extLst>
            </p:cNvPr>
            <p:cNvSpPr/>
            <p:nvPr/>
          </p:nvSpPr>
          <p:spPr>
            <a:xfrm>
              <a:off x="948625" y="1787450"/>
              <a:ext cx="288900" cy="35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A60A2-2FF6-EB74-79FD-D84718100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8098" l="10000" r="93091">
                        <a14:foregroundMark x1="31818" y1="91304" x2="36000" y2="92935"/>
                        <a14:foregroundMark x1="18364" y1="96196" x2="18909" y2="98098"/>
                        <a14:foregroundMark x1="74727" y1="35054" x2="74364" y2="38043"/>
                        <a14:foregroundMark x1="66364" y1="29620" x2="74727" y2="26630"/>
                        <a14:foregroundMark x1="82000" y1="15489" x2="91818" y2="19837"/>
                        <a14:foregroundMark x1="72909" y1="24185" x2="79455" y2="14130"/>
                        <a14:foregroundMark x1="82545" y1="22011" x2="86909" y2="25272"/>
                        <a14:foregroundMark x1="91091" y1="14674" x2="93091" y2="14402"/>
                        <a14:foregroundMark x1="62545" y1="30707" x2="69818" y2="31793"/>
                        <a14:foregroundMark x1="73636" y1="43750" x2="74364" y2="41848"/>
                        <a14:foregroundMark x1="50727" y1="45380" x2="54909" y2="41304"/>
                        <a14:foregroundMark x1="48545" y1="44837" x2="47636" y2="50000"/>
                        <a14:foregroundMark x1="44000" y1="54891" x2="44364" y2="52717"/>
                        <a14:foregroundMark x1="40727" y1="58967" x2="44909" y2="58152"/>
                        <a14:foregroundMark x1="54727" y1="44022" x2="59636" y2="45380"/>
                        <a14:foregroundMark x1="57636" y1="39946" x2="60364" y2="41304"/>
                        <a14:foregroundMark x1="48909" y1="41848" x2="51818" y2="41033"/>
                        <a14:foregroundMark x1="51818" y1="56250" x2="51818" y2="63859"/>
                        <a14:foregroundMark x1="61273" y1="55978" x2="61455" y2="63043"/>
                        <a14:foregroundMark x1="61455" y1="73370" x2="61636" y2="84239"/>
                        <a14:foregroundMark x1="51455" y1="74185" x2="52727" y2="88859"/>
                        <a14:foregroundMark x1="52182" y1="67120" x2="52182" y2="72011"/>
                        <a14:foregroundMark x1="28909" y1="51359" x2="28909" y2="51359"/>
                        <a14:foregroundMark x1="44909" y1="50272" x2="44909" y2="50272"/>
                        <a14:foregroundMark x1="77273" y1="68478" x2="77273" y2="68478"/>
                        <a14:foregroundMark x1="67455" y1="68207" x2="66545" y2="67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7192" y="3336646"/>
            <a:ext cx="4245038" cy="28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2">
            <a:extLst>
              <a:ext uri="{FF2B5EF4-FFF2-40B4-BE49-F238E27FC236}">
                <a16:creationId xmlns:a16="http://schemas.microsoft.com/office/drawing/2014/main" id="{4888B6D1-07D4-3E29-C266-5CD029A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392" y="159688"/>
            <a:ext cx="10325789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</a:rPr>
              <a:t>. In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líu</a:t>
            </a:r>
            <a:r>
              <a:rPr lang="en-US" altLang="en-US" sz="4400" b="1" dirty="0">
                <a:latin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hót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Rộn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sàn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latin typeface="Times New Roman" panose="02020603050405020304" pitchFamily="18" charset="0"/>
              </a:rPr>
              <a:t> bay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4400" b="1" dirty="0">
                <a:latin typeface="Times New Roman" panose="02020603050405020304" pitchFamily="18" charset="0"/>
              </a:rPr>
              <a:t>. Bay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thư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chờ</a:t>
            </a:r>
            <a:r>
              <a:rPr lang="en-US" altLang="en-US" sz="4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41356" y="-18922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7777" y="932818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6738" y="1939730"/>
            <a:ext cx="9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2602" y="3076804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103797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2649" y="5347838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A152D-3399-903D-4216-17DF58F20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813" y="5347838"/>
            <a:ext cx="3011515" cy="11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52" y="-1"/>
            <a:ext cx="11504170" cy="580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90" y="5087060"/>
            <a:ext cx="11483734" cy="1770940"/>
          </a:xfrm>
          <a:prstGeom prst="rect">
            <a:avLst/>
          </a:prstGeom>
        </p:spPr>
      </p:pic>
      <p:pic>
        <p:nvPicPr>
          <p:cNvPr id="6" name="CHỦ ĐỀ 7- SOI BÓNG BÊN HỒ - ÂM NHẠC LỚP 8 - KẾT NỐI TRI THỨ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309" y="-1"/>
            <a:ext cx="1424377" cy="8005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5665" y="30960"/>
            <a:ext cx="78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</a:p>
        </p:txBody>
      </p:sp>
    </p:spTree>
    <p:extLst>
      <p:ext uri="{BB962C8B-B14F-4D97-AF65-F5344CB8AC3E}">
        <p14:creationId xmlns:p14="http://schemas.microsoft.com/office/powerpoint/2010/main" val="352617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BBDB-4C77-7AF5-D02C-73AAC8DC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66C21C-23EF-5478-7B4A-1017B79E7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40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8DD47-45C6-3412-BCC8-1AD5B968B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02" y="154637"/>
            <a:ext cx="11118659" cy="63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373" y="-696121"/>
            <a:ext cx="14335530" cy="7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061544" y="103980"/>
            <a:ext cx="7129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EFDDA-8FCA-A6A6-A9EF-DE9F7065B442}"/>
              </a:ext>
            </a:extLst>
          </p:cNvPr>
          <p:cNvSpPr txBox="1"/>
          <p:nvPr/>
        </p:nvSpPr>
        <p:spPr>
          <a:xfrm>
            <a:off x="3452484" y="729764"/>
            <a:ext cx="330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F75FF-A4B4-BFFE-6273-6C6375C52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934" y="103980"/>
            <a:ext cx="3967223" cy="1804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70806-0144-3BFD-CE7F-0CC3540F5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88696">
            <a:off x="5557458" y="3442352"/>
            <a:ext cx="3799405" cy="2248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45C047-7391-8D91-CA89-88BD7D505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39" y="2073964"/>
            <a:ext cx="10884721" cy="45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9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375" y="-704051"/>
            <a:ext cx="14335530" cy="7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061544" y="103980"/>
            <a:ext cx="7129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EFDDA-8FCA-A6A6-A9EF-DE9F7065B442}"/>
              </a:ext>
            </a:extLst>
          </p:cNvPr>
          <p:cNvSpPr txBox="1"/>
          <p:nvPr/>
        </p:nvSpPr>
        <p:spPr>
          <a:xfrm>
            <a:off x="257230" y="2233793"/>
            <a:ext cx="331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GB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vi-VN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70806-0144-3BFD-CE7F-0CC3540F5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88696">
            <a:off x="-71889" y="4132773"/>
            <a:ext cx="3353037" cy="1984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DEFDDA-8FCA-A6A6-A9EF-DE9F7065B442}"/>
              </a:ext>
            </a:extLst>
          </p:cNvPr>
          <p:cNvSpPr txBox="1"/>
          <p:nvPr/>
        </p:nvSpPr>
        <p:spPr>
          <a:xfrm>
            <a:off x="7448265" y="2037790"/>
            <a:ext cx="3685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GB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endParaRPr lang="vi-VN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16B37-05B4-EFA2-7637-B322BF5B3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68"/>
          <a:stretch/>
        </p:blipFill>
        <p:spPr>
          <a:xfrm rot="958235">
            <a:off x="8023014" y="3211786"/>
            <a:ext cx="1818315" cy="3582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1995725" y="1521343"/>
            <a:ext cx="7965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708941" y="897640"/>
            <a:ext cx="453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8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373" y="-696121"/>
            <a:ext cx="14335530" cy="7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2CF4CB-C23C-916C-1AE6-4BC7E1503BD5}"/>
              </a:ext>
            </a:extLst>
          </p:cNvPr>
          <p:cNvSpPr txBox="1"/>
          <p:nvPr/>
        </p:nvSpPr>
        <p:spPr>
          <a:xfrm>
            <a:off x="75988" y="1562152"/>
            <a:ext cx="814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6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một loại nhạc cụ dân gian độc đáo của người Tày, mang lại âm thanh mượt mà, ngọt ngào và ấm áp</a:t>
            </a:r>
            <a:r>
              <a:rPr lang="vi-VN" sz="3600" b="0" i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600" b="0" i="0" dirty="0">
              <a:solidFill>
                <a:srgbClr val="1F1F1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3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0" i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Đàn được làm bằng vỏ bầu, mặt đàn làm bằng gỗ vông, cán làm bằng gỗ cây khảo quang hoặc cây dâu tằm.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EFDDA-8FCA-A6A6-A9EF-DE9F7065B442}"/>
              </a:ext>
            </a:extLst>
          </p:cNvPr>
          <p:cNvSpPr txBox="1"/>
          <p:nvPr/>
        </p:nvSpPr>
        <p:spPr>
          <a:xfrm>
            <a:off x="3333215" y="467789"/>
            <a:ext cx="330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70806-0144-3BFD-CE7F-0CC3540F5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88696">
            <a:off x="7393565" y="2297619"/>
            <a:ext cx="5594712" cy="3310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F75FF-A4B4-BFFE-6273-6C6375C5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046" y="4876527"/>
            <a:ext cx="3967223" cy="22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530" y="-581125"/>
            <a:ext cx="14335530" cy="7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EFDDA-8FCA-A6A6-A9EF-DE9F7065B442}"/>
              </a:ext>
            </a:extLst>
          </p:cNvPr>
          <p:cNvSpPr txBox="1"/>
          <p:nvPr/>
        </p:nvSpPr>
        <p:spPr>
          <a:xfrm>
            <a:off x="2781287" y="-174364"/>
            <a:ext cx="505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F43711-09D8-74E3-D5B9-AB09E02D5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53" y="1342363"/>
            <a:ext cx="10240438" cy="55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360" y="-669616"/>
            <a:ext cx="14335530" cy="7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2CF4CB-C23C-916C-1AE6-4BC7E1503BD5}"/>
              </a:ext>
            </a:extLst>
          </p:cNvPr>
          <p:cNvSpPr txBox="1"/>
          <p:nvPr/>
        </p:nvSpPr>
        <p:spPr>
          <a:xfrm>
            <a:off x="0" y="1855106"/>
            <a:ext cx="8731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>
                <a:solidFill>
                  <a:srgbClr val="040C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3600" b="0" i="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nhạc cụ dây gẩy, còn gọi là đờn kìm</a:t>
            </a:r>
            <a:r>
              <a:rPr lang="vi-VN" sz="3600" b="0" i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Loại đàn này có hộp đàn hình tròn như mặt trăng nên mới có tên là "đàn nguyệt".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EFDDA-8FCA-A6A6-A9EF-DE9F7065B442}"/>
              </a:ext>
            </a:extLst>
          </p:cNvPr>
          <p:cNvSpPr txBox="1"/>
          <p:nvPr/>
        </p:nvSpPr>
        <p:spPr>
          <a:xfrm>
            <a:off x="2887305" y="0"/>
            <a:ext cx="505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GB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16B37-05B4-EFA2-7637-B322BF5B3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8"/>
          <a:stretch/>
        </p:blipFill>
        <p:spPr>
          <a:xfrm rot="21269721">
            <a:off x="9433536" y="331462"/>
            <a:ext cx="2891729" cy="63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33C7F-1495-46EF-B97C-EE13F306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7" y="199431"/>
            <a:ext cx="11428164" cy="60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9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E665D6-27A2-C88F-5518-5782BBCF8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403E5-3E7D-FFD2-3034-7F36EA38C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2" y="0"/>
            <a:ext cx="12033948" cy="6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E3EE-DFF7-97D5-42BD-FAFFF812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A972D-E9FB-B103-0D9D-7D36AAEFD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ình nền Powerpoint Tết">
            <a:extLst>
              <a:ext uri="{FF2B5EF4-FFF2-40B4-BE49-F238E27FC236}">
                <a16:creationId xmlns:a16="http://schemas.microsoft.com/office/drawing/2014/main" id="{9C5BA990-DF6A-5512-4408-D872A14C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4904" r="2726" b="11586"/>
          <a:stretch/>
        </p:blipFill>
        <p:spPr bwMode="auto">
          <a:xfrm>
            <a:off x="0" y="0"/>
            <a:ext cx="12192000" cy="660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E48DC-F142-B1FE-65D9-401630F45526}"/>
              </a:ext>
            </a:extLst>
          </p:cNvPr>
          <p:cNvSpPr txBox="1"/>
          <p:nvPr/>
        </p:nvSpPr>
        <p:spPr>
          <a:xfrm>
            <a:off x="3923347" y="1205413"/>
            <a:ext cx="522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GB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GB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275D2-D220-D77E-3320-E41170846D7C}"/>
              </a:ext>
            </a:extLst>
          </p:cNvPr>
          <p:cNvSpPr txBox="1"/>
          <p:nvPr/>
        </p:nvSpPr>
        <p:spPr>
          <a:xfrm>
            <a:off x="6165801" y="2142285"/>
            <a:ext cx="4085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Giáy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C4353-368A-0100-F57C-940C006A970F}"/>
              </a:ext>
            </a:extLst>
          </p:cNvPr>
          <p:cNvSpPr txBox="1"/>
          <p:nvPr/>
        </p:nvSpPr>
        <p:spPr>
          <a:xfrm>
            <a:off x="3025137" y="794666"/>
            <a:ext cx="3839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ư thế ngồi học đúng và cách cầm bút cho trẻ – Shop CanhDieu.Vn">
            <a:extLst>
              <a:ext uri="{FF2B5EF4-FFF2-40B4-BE49-F238E27FC236}">
                <a16:creationId xmlns:a16="http://schemas.microsoft.com/office/drawing/2014/main" id="{95F96DB5-A6EE-A39C-B17C-D5F8962A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r="22709" b="5809"/>
          <a:stretch/>
        </p:blipFill>
        <p:spPr bwMode="auto">
          <a:xfrm rot="18972461">
            <a:off x="1283311" y="288633"/>
            <a:ext cx="708661" cy="8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78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273</Words>
  <Application>Microsoft Office PowerPoint</Application>
  <PresentationFormat>Widescreen</PresentationFormat>
  <Paragraphs>33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NGHỆ THUẬT 8</dc:title>
  <dc:creator>ASUSZ</dc:creator>
  <cp:lastModifiedBy>Administrator</cp:lastModifiedBy>
  <cp:revision>57</cp:revision>
  <dcterms:created xsi:type="dcterms:W3CDTF">2024-01-17T09:24:27Z</dcterms:created>
  <dcterms:modified xsi:type="dcterms:W3CDTF">2026-04-06T15:22:36Z</dcterms:modified>
</cp:coreProperties>
</file>