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58" r:id="rId3"/>
    <p:sldId id="7359" r:id="rId4"/>
    <p:sldId id="7360" r:id="rId5"/>
    <p:sldId id="7361" r:id="rId6"/>
    <p:sldId id="7358" r:id="rId7"/>
    <p:sldId id="266" r:id="rId8"/>
    <p:sldId id="7365" r:id="rId9"/>
    <p:sldId id="7362" r:id="rId10"/>
    <p:sldId id="7366" r:id="rId11"/>
    <p:sldId id="7355" r:id="rId12"/>
    <p:sldId id="7350" r:id="rId13"/>
    <p:sldId id="267" r:id="rId14"/>
    <p:sldId id="7356" r:id="rId15"/>
    <p:sldId id="281" r:id="rId16"/>
    <p:sldId id="344" r:id="rId17"/>
    <p:sldId id="7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4D1-9C2B-4227-A1BB-188981AB2F8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396F0-25D5-485C-9392-23D575D0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85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88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c66593202e_0_23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c66593202e_0_23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482B-8D8D-B55B-EACE-EE7AF39EE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9EA7-9E7D-EAE2-3613-94806EE4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1-F5EC-C33F-63EB-93D4AA6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4A5A-90EC-C554-F91D-61A92B2A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CEF2-C84A-85CE-71DB-904C15F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1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CF2-1C4E-93A9-3436-11374FE1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C932-7F8F-FA0F-8F95-E47A47A5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FAC2-9333-4E5A-E50A-CBF930D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2F6F-774F-C0A3-4F71-C106CEE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6876-2E3F-7041-9970-25CFE4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93BD7-BD58-190D-6215-8CF85299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E343-EA55-64BF-D2C4-DDACF5F9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0E9B-C189-B604-6F4A-48C7ABF7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9D08-8823-C203-DC16-716E571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648C-91CC-4436-1697-9D3CF32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5359400" y="3784400"/>
            <a:ext cx="5512000" cy="21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58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71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72CA-96BF-5EDD-74B9-2F036668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C7C82-77CA-9EB1-6B1D-ECBC797F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C5FB-6805-0DCD-8E77-C070F60C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2EF6E-E932-905E-1E5F-C750A653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2C53-08AE-92EE-5AD4-CAC96909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187-EBA0-8906-AF80-4ACD73A7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798CF-E829-C5E2-264C-08DEA769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D7F1-6D67-0165-A870-F5B034D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9FBE-1D79-F081-F068-30DACF09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D3F-64CB-55C0-A751-84CBEA1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C11-AFE7-BFD9-FD1A-1D9A342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8FA7-30C0-1CC6-5B4B-034BBFBB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787-07F8-8429-E888-A924F31DF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1182-9334-12E3-577C-C10AFF14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CB23-C14A-40C5-54AC-38F0DC8A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FF4A-5E01-ECE8-39BF-E3B88A8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24EF-18A2-4F3C-5033-DC0351D7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C33E-8847-A61E-08C0-2F506E2C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C7E3-A670-DCD3-A977-1B71276D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9C6FD-ECCF-2A2B-7475-BA143DE09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4E61D-0556-9E85-5B32-35B27535F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A08F-E782-2DC1-96C9-EAC31BD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28795-EE9D-3BE9-8638-01EEA00E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84FB2-C125-0427-D103-749015E9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288-E0D2-1A43-4B3A-D416D74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5EF-00BB-D582-C04E-633AF72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CB0-F32F-9FD9-B8D8-E8D59A8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A308C-38AC-F0A1-00A9-91A4AA4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17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26183-1797-4252-1790-CA385012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0410-9110-1818-23BA-D9B9203C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5604-203D-6AFB-72A2-F800B7C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2220-8BED-3018-3C48-904CB7F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CAB6-74FE-E2E8-FD16-9DA7E3EE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9324-DC3E-E4FC-6E20-E528689C3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E2A2-B9D2-3387-BECC-06C67F87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F76-5779-B0AF-D41E-9CED22E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A6F-8D5E-D156-4335-65B55C9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3A5-354B-93D2-CA2A-061DC1A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FEF57-8203-5C07-4FCF-EC4E9FE13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22FE7-BFD7-CAB2-0AF3-3A9F8C04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D3D0E-4DBC-F7A8-AD15-14A3D6C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603E-1362-56C4-BE6F-C2CA4077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9-F4E7-49B4-B647-74D2BD4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5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9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618CC-6022-35AF-53DB-FE6B8AE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0A60-E8B3-45A7-B50D-6C2BC5DF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0E2C-C224-CB9F-B3FB-23B77429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FFA-C1A6-4C8F-9EA9-521EFE1A3A0B}" type="datetimeFigureOut">
              <a:rPr lang="en-GB" smtClean="0"/>
              <a:t>06/04/2026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9EC4-11FC-3794-3EA7-8239179BC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ED2A-D185-04B4-2DBC-9DAE092F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k5TGdVdYCKs" TargetMode="Externa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3C82B-ADDE-1324-391F-ED278610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51" y="21429"/>
            <a:ext cx="12192000" cy="69199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1C4B6D-B0CE-B815-9ECA-F9EB39F74F41}"/>
              </a:ext>
            </a:extLst>
          </p:cNvPr>
          <p:cNvSpPr txBox="1">
            <a:spLocks/>
          </p:cNvSpPr>
          <p:nvPr/>
        </p:nvSpPr>
        <p:spPr>
          <a:xfrm>
            <a:off x="4580842" y="2469121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CE77EDD9-EF09-FEBB-DDAA-53B20F1F0BE3}"/>
              </a:ext>
            </a:extLst>
          </p:cNvPr>
          <p:cNvSpPr/>
          <p:nvPr/>
        </p:nvSpPr>
        <p:spPr>
          <a:xfrm>
            <a:off x="686967" y="1235509"/>
            <a:ext cx="4152265" cy="1866162"/>
          </a:xfrm>
          <a:custGeom>
            <a:avLst/>
            <a:gdLst/>
            <a:ahLst/>
            <a:cxnLst/>
            <a:rect l="l" t="t" r="r" b="b"/>
            <a:pathLst>
              <a:path w="5280260" h="3722030">
                <a:moveTo>
                  <a:pt x="0" y="0"/>
                </a:moveTo>
                <a:lnTo>
                  <a:pt x="5280260" y="0"/>
                </a:lnTo>
                <a:lnTo>
                  <a:pt x="5280260" y="3722030"/>
                </a:lnTo>
                <a:lnTo>
                  <a:pt x="0" y="3722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C7332BBB-126E-8B93-1D4D-C7A825C1DFBF}"/>
              </a:ext>
            </a:extLst>
          </p:cNvPr>
          <p:cNvSpPr/>
          <p:nvPr/>
        </p:nvSpPr>
        <p:spPr>
          <a:xfrm rot="-301936">
            <a:off x="3499961" y="4198085"/>
            <a:ext cx="5413750" cy="2639561"/>
          </a:xfrm>
          <a:custGeom>
            <a:avLst/>
            <a:gdLst/>
            <a:ahLst/>
            <a:cxnLst/>
            <a:rect l="l" t="t" r="r" b="b"/>
            <a:pathLst>
              <a:path w="5894344" h="4154894">
                <a:moveTo>
                  <a:pt x="0" y="0"/>
                </a:moveTo>
                <a:lnTo>
                  <a:pt x="5894343" y="0"/>
                </a:lnTo>
                <a:lnTo>
                  <a:pt x="5894343" y="4154893"/>
                </a:lnTo>
                <a:lnTo>
                  <a:pt x="0" y="4154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0595870D-89BC-8407-91C8-6A9A1BBE4D5E}"/>
              </a:ext>
            </a:extLst>
          </p:cNvPr>
          <p:cNvSpPr txBox="1"/>
          <p:nvPr/>
        </p:nvSpPr>
        <p:spPr>
          <a:xfrm>
            <a:off x="3894482" y="5096618"/>
            <a:ext cx="436794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99454B3C-628B-6D24-4EA6-6694E9A68921}"/>
              </a:ext>
            </a:extLst>
          </p:cNvPr>
          <p:cNvSpPr/>
          <p:nvPr/>
        </p:nvSpPr>
        <p:spPr>
          <a:xfrm>
            <a:off x="6824466" y="-44035"/>
            <a:ext cx="5932437" cy="3846701"/>
          </a:xfrm>
          <a:custGeom>
            <a:avLst/>
            <a:gdLst/>
            <a:ahLst/>
            <a:cxnLst/>
            <a:rect l="l" t="t" r="r" b="b"/>
            <a:pathLst>
              <a:path w="5754274" h="4056160">
                <a:moveTo>
                  <a:pt x="0" y="0"/>
                </a:moveTo>
                <a:lnTo>
                  <a:pt x="5754274" y="0"/>
                </a:lnTo>
                <a:lnTo>
                  <a:pt x="5754274" y="4056160"/>
                </a:lnTo>
                <a:lnTo>
                  <a:pt x="0" y="405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4CB3E767-43A8-4255-BCF0-2D088F111D38}"/>
              </a:ext>
            </a:extLst>
          </p:cNvPr>
          <p:cNvSpPr/>
          <p:nvPr/>
        </p:nvSpPr>
        <p:spPr>
          <a:xfrm rot="2622226" flipH="1">
            <a:off x="4069974" y="2716561"/>
            <a:ext cx="724765" cy="419442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3AFE235F-0A0C-8692-7312-814BF4877338}"/>
              </a:ext>
            </a:extLst>
          </p:cNvPr>
          <p:cNvSpPr/>
          <p:nvPr/>
        </p:nvSpPr>
        <p:spPr>
          <a:xfrm rot="4965164" flipV="1">
            <a:off x="6111258" y="4154719"/>
            <a:ext cx="604360" cy="3396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364546"/>
                </a:moveTo>
                <a:lnTo>
                  <a:pt x="749708" y="364546"/>
                </a:lnTo>
                <a:lnTo>
                  <a:pt x="749708" y="0"/>
                </a:lnTo>
                <a:lnTo>
                  <a:pt x="0" y="0"/>
                </a:lnTo>
                <a:lnTo>
                  <a:pt x="0" y="364546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B4C96B96-ED05-5D74-3D96-D9F23664707F}"/>
              </a:ext>
            </a:extLst>
          </p:cNvPr>
          <p:cNvSpPr/>
          <p:nvPr/>
        </p:nvSpPr>
        <p:spPr>
          <a:xfrm rot="18946487">
            <a:off x="6459872" y="2252946"/>
            <a:ext cx="795890" cy="3534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0"/>
                </a:moveTo>
                <a:lnTo>
                  <a:pt x="749708" y="0"/>
                </a:lnTo>
                <a:lnTo>
                  <a:pt x="749708" y="364546"/>
                </a:lnTo>
                <a:lnTo>
                  <a:pt x="0" y="364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30B58E91-8838-280C-8F2D-9BC470FB6BAB}"/>
              </a:ext>
            </a:extLst>
          </p:cNvPr>
          <p:cNvSpPr txBox="1"/>
          <p:nvPr/>
        </p:nvSpPr>
        <p:spPr>
          <a:xfrm rot="-61179">
            <a:off x="8792046" y="636829"/>
            <a:ext cx="1363902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FC6DC188-2367-928C-25B1-5D5B69D73E12}"/>
              </a:ext>
            </a:extLst>
          </p:cNvPr>
          <p:cNvSpPr txBox="1"/>
          <p:nvPr/>
        </p:nvSpPr>
        <p:spPr>
          <a:xfrm rot="-61179">
            <a:off x="7538886" y="1281722"/>
            <a:ext cx="425069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9B142D3-B9C6-EBAD-F440-8A656C29B19A}"/>
              </a:ext>
            </a:extLst>
          </p:cNvPr>
          <p:cNvSpPr txBox="1"/>
          <p:nvPr/>
        </p:nvSpPr>
        <p:spPr>
          <a:xfrm>
            <a:off x="1880646" y="1747645"/>
            <a:ext cx="1414723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B5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CE905BA0-A053-EB65-0F77-40947106186B}"/>
              </a:ext>
            </a:extLst>
          </p:cNvPr>
          <p:cNvSpPr txBox="1"/>
          <p:nvPr/>
        </p:nvSpPr>
        <p:spPr>
          <a:xfrm>
            <a:off x="909560" y="2227267"/>
            <a:ext cx="3794434" cy="26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6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6CD51DC-382E-5FA2-0BA7-3A3D3D154C9F}"/>
              </a:ext>
            </a:extLst>
          </p:cNvPr>
          <p:cNvSpPr txBox="1"/>
          <p:nvPr/>
        </p:nvSpPr>
        <p:spPr>
          <a:xfrm rot="-61179">
            <a:off x="5162563" y="4785010"/>
            <a:ext cx="1736930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F4BECF-7333-3B0F-03AE-9E06C9F4BFA4}"/>
              </a:ext>
            </a:extLst>
          </p:cNvPr>
          <p:cNvSpPr txBox="1">
            <a:spLocks/>
          </p:cNvSpPr>
          <p:nvPr/>
        </p:nvSpPr>
        <p:spPr>
          <a:xfrm>
            <a:off x="2613797" y="3371440"/>
            <a:ext cx="8067235" cy="83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GIAI ĐIỆU QUÊ HƯƠNG</a:t>
            </a:r>
          </a:p>
        </p:txBody>
      </p:sp>
    </p:spTree>
    <p:extLst>
      <p:ext uri="{BB962C8B-B14F-4D97-AF65-F5344CB8AC3E}">
        <p14:creationId xmlns:p14="http://schemas.microsoft.com/office/powerpoint/2010/main" val="22169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9" y="0"/>
            <a:ext cx="12088301" cy="5087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9" y="5087060"/>
            <a:ext cx="12088301" cy="17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BBDB-4C77-7AF5-D02C-73AAC8DC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66C21C-23EF-5478-7B4A-1017B79E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F8CB0-F454-5CA9-B03B-F54B1EFB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3" y="194938"/>
            <a:ext cx="11741050" cy="66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2055223" y="1657259"/>
            <a:ext cx="741579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053736" y="964582"/>
            <a:ext cx="519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26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68A7-C3C5-0E21-3C75-53379204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9FF0D-557D-A94F-AAF1-517EFA7EAF1E}"/>
              </a:ext>
            </a:extLst>
          </p:cNvPr>
          <p:cNvSpPr txBox="1"/>
          <p:nvPr/>
        </p:nvSpPr>
        <p:spPr>
          <a:xfrm>
            <a:off x="3442604" y="599984"/>
            <a:ext cx="516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4EFA7-8342-CD2E-F4C8-4D47276E2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" t="28822" r="4925" b="37374"/>
          <a:stretch/>
        </p:blipFill>
        <p:spPr>
          <a:xfrm>
            <a:off x="1040265" y="1520695"/>
            <a:ext cx="8838908" cy="2446394"/>
          </a:xfrm>
          <a:prstGeom prst="rect">
            <a:avLst/>
          </a:prstGeom>
        </p:spPr>
      </p:pic>
      <p:grpSp>
        <p:nvGrpSpPr>
          <p:cNvPr id="6" name="Google Shape;876;p74">
            <a:extLst>
              <a:ext uri="{FF2B5EF4-FFF2-40B4-BE49-F238E27FC236}">
                <a16:creationId xmlns:a16="http://schemas.microsoft.com/office/drawing/2014/main" id="{32315161-03EB-35E6-52B9-5C4B6BC867F7}"/>
              </a:ext>
            </a:extLst>
          </p:cNvPr>
          <p:cNvGrpSpPr/>
          <p:nvPr/>
        </p:nvGrpSpPr>
        <p:grpSpPr>
          <a:xfrm>
            <a:off x="609770" y="568840"/>
            <a:ext cx="655025" cy="1354950"/>
            <a:chOff x="770800" y="468200"/>
            <a:chExt cx="655025" cy="1354950"/>
          </a:xfrm>
        </p:grpSpPr>
        <p:pic>
          <p:nvPicPr>
            <p:cNvPr id="7" name="Google Shape;877;p74">
              <a:extLst>
                <a:ext uri="{FF2B5EF4-FFF2-40B4-BE49-F238E27FC236}">
                  <a16:creationId xmlns:a16="http://schemas.microsoft.com/office/drawing/2014/main" id="{94ACE7C4-7321-8D3D-2C6F-D9B5982AF5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823"/>
            <a:stretch/>
          </p:blipFill>
          <p:spPr>
            <a:xfrm rot="-36">
              <a:off x="770800" y="468203"/>
              <a:ext cx="655025" cy="13382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78;p74">
              <a:extLst>
                <a:ext uri="{FF2B5EF4-FFF2-40B4-BE49-F238E27FC236}">
                  <a16:creationId xmlns:a16="http://schemas.microsoft.com/office/drawing/2014/main" id="{675F163D-B379-A81E-DF49-2F240B159860}"/>
                </a:ext>
              </a:extLst>
            </p:cNvPr>
            <p:cNvSpPr/>
            <p:nvPr/>
          </p:nvSpPr>
          <p:spPr>
            <a:xfrm>
              <a:off x="948625" y="1787450"/>
              <a:ext cx="288900" cy="35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A60A2-2FF6-EB74-79FD-D84718100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8098" l="10000" r="93091">
                        <a14:foregroundMark x1="31818" y1="91304" x2="36000" y2="92935"/>
                        <a14:foregroundMark x1="18364" y1="96196" x2="18909" y2="98098"/>
                        <a14:foregroundMark x1="74727" y1="35054" x2="74364" y2="38043"/>
                        <a14:foregroundMark x1="66364" y1="29620" x2="74727" y2="26630"/>
                        <a14:foregroundMark x1="82000" y1="15489" x2="91818" y2="19837"/>
                        <a14:foregroundMark x1="72909" y1="24185" x2="79455" y2="14130"/>
                        <a14:foregroundMark x1="82545" y1="22011" x2="86909" y2="25272"/>
                        <a14:foregroundMark x1="91091" y1="14674" x2="93091" y2="14402"/>
                        <a14:foregroundMark x1="62545" y1="30707" x2="69818" y2="31793"/>
                        <a14:foregroundMark x1="73636" y1="43750" x2="74364" y2="41848"/>
                        <a14:foregroundMark x1="50727" y1="45380" x2="54909" y2="41304"/>
                        <a14:foregroundMark x1="48545" y1="44837" x2="47636" y2="50000"/>
                        <a14:foregroundMark x1="44000" y1="54891" x2="44364" y2="52717"/>
                        <a14:foregroundMark x1="40727" y1="58967" x2="44909" y2="58152"/>
                        <a14:foregroundMark x1="54727" y1="44022" x2="59636" y2="45380"/>
                        <a14:foregroundMark x1="57636" y1="39946" x2="60364" y2="41304"/>
                        <a14:foregroundMark x1="48909" y1="41848" x2="51818" y2="41033"/>
                        <a14:foregroundMark x1="51818" y1="56250" x2="51818" y2="63859"/>
                        <a14:foregroundMark x1="61273" y1="55978" x2="61455" y2="63043"/>
                        <a14:foregroundMark x1="61455" y1="73370" x2="61636" y2="84239"/>
                        <a14:foregroundMark x1="51455" y1="74185" x2="52727" y2="88859"/>
                        <a14:foregroundMark x1="52182" y1="67120" x2="52182" y2="72011"/>
                        <a14:foregroundMark x1="28909" y1="51359" x2="28909" y2="51359"/>
                        <a14:foregroundMark x1="44909" y1="50272" x2="44909" y2="50272"/>
                        <a14:foregroundMark x1="77273" y1="68478" x2="77273" y2="68478"/>
                        <a14:foregroundMark x1="67455" y1="68207" x2="66545" y2="67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192" y="3336646"/>
            <a:ext cx="4245038" cy="28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araoke Ngày Tết Quê Em - Hoài Nam Karaoke H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527" y="365125"/>
            <a:ext cx="11285434" cy="6011148"/>
          </a:xfrm>
        </p:spPr>
      </p:pic>
    </p:spTree>
    <p:extLst>
      <p:ext uri="{BB962C8B-B14F-4D97-AF65-F5344CB8AC3E}">
        <p14:creationId xmlns:p14="http://schemas.microsoft.com/office/powerpoint/2010/main" val="428812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466CD-AA59-B941-9140-B2645518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664" y="1549799"/>
            <a:ext cx="9677808" cy="338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33" name="Google Shape;1233;p84"/>
          <p:cNvGrpSpPr/>
          <p:nvPr/>
        </p:nvGrpSpPr>
        <p:grpSpPr>
          <a:xfrm>
            <a:off x="-575169" y="-25600"/>
            <a:ext cx="12767169" cy="6883600"/>
            <a:chOff x="-412177" y="-19050"/>
            <a:chExt cx="9575377" cy="5162700"/>
          </a:xfrm>
        </p:grpSpPr>
        <p:sp>
          <p:nvSpPr>
            <p:cNvPr id="1234" name="Google Shape;1234;p84"/>
            <p:cNvSpPr/>
            <p:nvPr/>
          </p:nvSpPr>
          <p:spPr>
            <a:xfrm>
              <a:off x="0" y="-19050"/>
              <a:ext cx="9163200" cy="5162700"/>
            </a:xfrm>
            <a:prstGeom prst="frame">
              <a:avLst>
                <a:gd name="adj1" fmla="val 904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35" name="Google Shape;1235;p84"/>
            <p:cNvGrpSpPr/>
            <p:nvPr/>
          </p:nvGrpSpPr>
          <p:grpSpPr>
            <a:xfrm>
              <a:off x="-412177" y="1639683"/>
              <a:ext cx="9556177" cy="3503817"/>
              <a:chOff x="-412177" y="1639683"/>
              <a:chExt cx="9556177" cy="3503817"/>
            </a:xfrm>
          </p:grpSpPr>
          <p:pic>
            <p:nvPicPr>
              <p:cNvPr id="1236" name="Google Shape;1236;p8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507752">
                <a:off x="-205816" y="1801134"/>
                <a:ext cx="2414880" cy="29832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7" name="Google Shape;1237;p84"/>
              <p:cNvSpPr/>
              <p:nvPr/>
            </p:nvSpPr>
            <p:spPr>
              <a:xfrm>
                <a:off x="0" y="4613400"/>
                <a:ext cx="9144000" cy="530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05A000B5-616B-E44A-9BBE-C4A7531BA25C}"/>
              </a:ext>
            </a:extLst>
          </p:cNvPr>
          <p:cNvSpPr txBox="1">
            <a:spLocks/>
          </p:cNvSpPr>
          <p:nvPr/>
        </p:nvSpPr>
        <p:spPr>
          <a:xfrm rot="21599640">
            <a:off x="4582185" y="708349"/>
            <a:ext cx="305322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vi-VN" sz="4267" spc="67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LUYỆN TẬP</a:t>
            </a:r>
            <a:endParaRPr lang="en-US" sz="4267" spc="67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ym typeface="Arial"/>
            </a:endParaRP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8EB48278-BE93-BC2C-5AD2-8DE66A001C57}"/>
              </a:ext>
            </a:extLst>
          </p:cNvPr>
          <p:cNvSpPr txBox="1"/>
          <p:nvPr/>
        </p:nvSpPr>
        <p:spPr>
          <a:xfrm>
            <a:off x="3465488" y="5032203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www.youtube.com</a:t>
            </a:r>
            <a:r>
              <a:rPr lang="en-GB" sz="2400" dirty="0"/>
              <a:t>/</a:t>
            </a:r>
            <a:r>
              <a:rPr lang="en-GB" sz="2400" dirty="0" err="1"/>
              <a:t>watch?v</a:t>
            </a:r>
            <a:r>
              <a:rPr lang="en-GB" sz="2400" dirty="0"/>
              <a:t>=</a:t>
            </a:r>
            <a:r>
              <a:rPr lang="en-GB" sz="2400" dirty="0" err="1"/>
              <a:t>k5TGdVdYCKs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777"/>
            </a:stretch>
          </a:blipFill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628" y="4973176"/>
            <a:ext cx="8104880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7784"/>
              </a:lnSpc>
              <a:spcBef>
                <a:spcPct val="0"/>
              </a:spcBef>
            </a:pPr>
            <a:r>
              <a:rPr lang="en-US" sz="55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F0502020204030204" pitchFamily="34" charset="0"/>
              </a:rPr>
              <a:t>TRÂN TRỌNG CẢM ƠN!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2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6A82FE23-ADA1-567A-7C40-E203AAF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68"/>
            <a:ext cx="12492111" cy="6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29A0-8811-D2E8-1A80-75ACFE20289C}"/>
              </a:ext>
            </a:extLst>
          </p:cNvPr>
          <p:cNvSpPr txBox="1">
            <a:spLocks/>
          </p:cNvSpPr>
          <p:nvPr/>
        </p:nvSpPr>
        <p:spPr>
          <a:xfrm>
            <a:off x="4752435" y="1950164"/>
            <a:ext cx="5324027" cy="667048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 fontScale="92500"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29FBE3-F54C-070A-41A5-EE385A56AEC3}"/>
              </a:ext>
            </a:extLst>
          </p:cNvPr>
          <p:cNvSpPr txBox="1">
            <a:spLocks/>
          </p:cNvSpPr>
          <p:nvPr/>
        </p:nvSpPr>
        <p:spPr>
          <a:xfrm>
            <a:off x="2713879" y="2738709"/>
            <a:ext cx="2198333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033328-1FF7-6562-A3EF-B7C43D270050}"/>
              </a:ext>
            </a:extLst>
          </p:cNvPr>
          <p:cNvSpPr txBox="1">
            <a:spLocks/>
          </p:cNvSpPr>
          <p:nvPr/>
        </p:nvSpPr>
        <p:spPr>
          <a:xfrm>
            <a:off x="2135881" y="614371"/>
            <a:ext cx="10429461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Sáu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48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B93090-CE5C-ADFB-C1C0-F56D9C9CDC1D}"/>
              </a:ext>
            </a:extLst>
          </p:cNvPr>
          <p:cNvSpPr txBox="1">
            <a:spLocks/>
          </p:cNvSpPr>
          <p:nvPr/>
        </p:nvSpPr>
        <p:spPr>
          <a:xfrm>
            <a:off x="1664837" y="1483191"/>
            <a:ext cx="3487442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AD4A1-2D15-D8E3-B9DE-7072A4002BCC}"/>
              </a:ext>
            </a:extLst>
          </p:cNvPr>
          <p:cNvSpPr txBox="1">
            <a:spLocks/>
          </p:cNvSpPr>
          <p:nvPr/>
        </p:nvSpPr>
        <p:spPr>
          <a:xfrm>
            <a:off x="2415645" y="3310765"/>
            <a:ext cx="7660817" cy="1088136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 BÓNG BÊN HỒ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EB86164-D400-C14D-0FCE-4AD47E44181A}"/>
              </a:ext>
            </a:extLst>
          </p:cNvPr>
          <p:cNvSpPr txBox="1">
            <a:spLocks/>
          </p:cNvSpPr>
          <p:nvPr/>
        </p:nvSpPr>
        <p:spPr>
          <a:xfrm>
            <a:off x="5152279" y="4551378"/>
            <a:ext cx="6218086" cy="1491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3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18" y="0"/>
            <a:ext cx="12192000" cy="67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339840" y="707073"/>
            <a:ext cx="487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77445FE-0DCF-9BB8-DBD9-2DB628C7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" y="2229720"/>
            <a:ext cx="2798597" cy="46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FE4D9B7-7573-5F57-E285-EC048F7A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91" y="1291848"/>
            <a:ext cx="6144554" cy="4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2B6A1F1-E27F-4D10-946C-985F9F50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32" y="103980"/>
            <a:ext cx="3162768" cy="46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9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>
            <a:extLst>
              <a:ext uri="{FF2B5EF4-FFF2-40B4-BE49-F238E27FC236}">
                <a16:creationId xmlns:a16="http://schemas.microsoft.com/office/drawing/2014/main" id="{4167D1F4-F46D-A98C-55FA-8E9BF9D07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82" y="117552"/>
            <a:ext cx="117703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Dẳng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Pâu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Pu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Chu,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54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7" name="Rectangle 54">
            <a:extLst>
              <a:ext uri="{FF2B5EF4-FFF2-40B4-BE49-F238E27FC236}">
                <a16:creationId xmlns:a16="http://schemas.microsoft.com/office/drawing/2014/main" id="{477F2B8E-BD8A-213E-CCFF-D1601733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" y="3462684"/>
            <a:ext cx="121222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23" y="2056544"/>
            <a:ext cx="116559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Cai, Hà Giang, Lai Châu,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00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EF1D1C-AAD6-AD1F-DC98-F28876E7EBFF}"/>
              </a:ext>
            </a:extLst>
          </p:cNvPr>
          <p:cNvGraphicFramePr>
            <a:graphicFrameLocks noGrp="1"/>
          </p:cNvGraphicFramePr>
          <p:nvPr/>
        </p:nvGraphicFramePr>
        <p:xfrm>
          <a:off x="502907" y="2053129"/>
          <a:ext cx="7601543" cy="1077219"/>
        </p:xfrm>
        <a:graphic>
          <a:graphicData uri="http://schemas.openxmlformats.org/drawingml/2006/table">
            <a:tbl>
              <a:tblPr/>
              <a:tblGrid>
                <a:gridCol w="7601543">
                  <a:extLst>
                    <a:ext uri="{9D8B030D-6E8A-4147-A177-3AD203B41FA5}">
                      <a16:colId xmlns:a16="http://schemas.microsoft.com/office/drawing/2014/main" val="2601823832"/>
                    </a:ext>
                  </a:extLst>
                </a:gridCol>
              </a:tblGrid>
              <a:tr h="1077219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Sinh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1936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3313935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0CEE09EB-0631-E9E5-067B-8CB61470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72" y="3298811"/>
            <a:ext cx="80299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Pắc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Xuân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;…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339840" y="707073"/>
            <a:ext cx="487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Nhạc sĩ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3FE43-EDB4-D8DC-422B-439635F6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63"/>
          <a:stretch/>
        </p:blipFill>
        <p:spPr>
          <a:xfrm>
            <a:off x="8213490" y="1057672"/>
            <a:ext cx="3847686" cy="463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8D847-EE59-D942-C1E9-6DD03A12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" y="4544491"/>
            <a:ext cx="8219307" cy="25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1">
            <a:extLst>
              <a:ext uri="{FF2B5EF4-FFF2-40B4-BE49-F238E27FC236}">
                <a16:creationId xmlns:a16="http://schemas.microsoft.com/office/drawing/2014/main" id="{184521F1-6D11-EBAA-9F6D-84C2BF3B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3076"/>
          <a:stretch>
            <a:fillRect/>
          </a:stretch>
        </p:blipFill>
        <p:spPr bwMode="auto">
          <a:xfrm>
            <a:off x="0" y="1"/>
            <a:ext cx="3376409" cy="69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869" y="916238"/>
            <a:ext cx="8822132" cy="49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lung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latin typeface="Times New Roman" panose="02020603050405020304" pitchFamily="18" charset="0"/>
              </a:rPr>
              <a:t>. In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líu</a:t>
            </a:r>
            <a:r>
              <a:rPr lang="en-US" altLang="en-US" sz="3600" b="1" dirty="0">
                <a:latin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hót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Rộn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sàn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600" b="1" dirty="0">
                <a:latin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3600" b="1" dirty="0">
                <a:latin typeface="Times New Roman" panose="02020603050405020304" pitchFamily="18" charset="0"/>
              </a:rPr>
              <a:t>. Bay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chờ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1781032" y="916238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2252929" y="916238"/>
            <a:ext cx="361223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283906" y="863015"/>
            <a:ext cx="2556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142566" y="1951322"/>
            <a:ext cx="2556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extBox 1"/>
          <p:cNvSpPr txBox="1"/>
          <p:nvPr/>
        </p:nvSpPr>
        <p:spPr>
          <a:xfrm>
            <a:off x="10641356" y="609084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0935" y="1495358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84335" y="2250821"/>
            <a:ext cx="9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2308" y="3076804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3672" y="4045723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4961960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</a:p>
        </p:txBody>
      </p:sp>
    </p:spTree>
    <p:extLst>
      <p:ext uri="{BB962C8B-B14F-4D97-AF65-F5344CB8AC3E}">
        <p14:creationId xmlns:p14="http://schemas.microsoft.com/office/powerpoint/2010/main" val="353803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E3EE-DFF7-97D5-42BD-FAFFF8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A972D-E9FB-B103-0D9D-7D36AAEFD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ình nền Powerpoint Tết">
            <a:extLst>
              <a:ext uri="{FF2B5EF4-FFF2-40B4-BE49-F238E27FC236}">
                <a16:creationId xmlns:a16="http://schemas.microsoft.com/office/drawing/2014/main" id="{9C5BA990-DF6A-5512-4408-D872A14C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4904" r="2726" b="11586"/>
          <a:stretch/>
        </p:blipFill>
        <p:spPr bwMode="auto">
          <a:xfrm>
            <a:off x="0" y="0"/>
            <a:ext cx="12192000" cy="66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E48DC-F142-B1FE-65D9-401630F45526}"/>
              </a:ext>
            </a:extLst>
          </p:cNvPr>
          <p:cNvSpPr txBox="1"/>
          <p:nvPr/>
        </p:nvSpPr>
        <p:spPr>
          <a:xfrm>
            <a:off x="2779395" y="1404417"/>
            <a:ext cx="70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gồm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đoạn đơn,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hát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FBBA4-9120-EB83-2E26-22330DDFA290}"/>
              </a:ext>
            </a:extLst>
          </p:cNvPr>
          <p:cNvSpPr txBox="1"/>
          <p:nvPr/>
        </p:nvSpPr>
        <p:spPr>
          <a:xfrm>
            <a:off x="2779395" y="2158661"/>
            <a:ext cx="184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   ,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75459-F163-585D-472D-74C6A47B24E0}"/>
              </a:ext>
            </a:extLst>
          </p:cNvPr>
          <p:cNvSpPr txBox="1"/>
          <p:nvPr/>
        </p:nvSpPr>
        <p:spPr>
          <a:xfrm>
            <a:off x="3950016" y="1989192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2DF15-7200-0966-1A82-22E4E80B1923}"/>
              </a:ext>
            </a:extLst>
          </p:cNvPr>
          <p:cNvSpPr txBox="1"/>
          <p:nvPr/>
        </p:nvSpPr>
        <p:spPr>
          <a:xfrm>
            <a:off x="3923347" y="2402123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275D2-D220-D77E-3320-E41170846D7C}"/>
              </a:ext>
            </a:extLst>
          </p:cNvPr>
          <p:cNvSpPr txBox="1"/>
          <p:nvPr/>
        </p:nvSpPr>
        <p:spPr>
          <a:xfrm>
            <a:off x="2779395" y="3559759"/>
            <a:ext cx="857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Dấu luyến,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ED8CD-40C0-293A-15DC-DFDBFFB608A7}"/>
              </a:ext>
            </a:extLst>
          </p:cNvPr>
          <p:cNvSpPr txBox="1"/>
          <p:nvPr/>
        </p:nvSpPr>
        <p:spPr>
          <a:xfrm>
            <a:off x="2779395" y="2918029"/>
            <a:ext cx="496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C4353-368A-0100-F57C-940C006A970F}"/>
              </a:ext>
            </a:extLst>
          </p:cNvPr>
          <p:cNvSpPr txBox="1"/>
          <p:nvPr/>
        </p:nvSpPr>
        <p:spPr>
          <a:xfrm>
            <a:off x="3025136" y="794666"/>
            <a:ext cx="562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Tìm hiểu bài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ư thế ngồi học đúng và cách cầm bút cho trẻ – Shop CanhDieu.Vn">
            <a:extLst>
              <a:ext uri="{FF2B5EF4-FFF2-40B4-BE49-F238E27FC236}">
                <a16:creationId xmlns:a16="http://schemas.microsoft.com/office/drawing/2014/main" id="{95F96DB5-A6EE-A39C-B17C-D5F8962A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2709" b="5809"/>
          <a:stretch/>
        </p:blipFill>
        <p:spPr bwMode="auto">
          <a:xfrm rot="18972461">
            <a:off x="1283311" y="288633"/>
            <a:ext cx="708661" cy="8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E5D0D6-BBD0-F2AD-A1E2-714A5DC43BEE}"/>
              </a:ext>
            </a:extLst>
          </p:cNvPr>
          <p:cNvSpPr txBox="1"/>
          <p:nvPr/>
        </p:nvSpPr>
        <p:spPr>
          <a:xfrm>
            <a:off x="2870357" y="4201489"/>
            <a:ext cx="256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Học hát</a:t>
            </a:r>
            <a:endPara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C7A9E-9C0D-C0D5-A662-66B84D5EE406}"/>
              </a:ext>
            </a:extLst>
          </p:cNvPr>
          <p:cNvSpPr txBox="1"/>
          <p:nvPr/>
        </p:nvSpPr>
        <p:spPr>
          <a:xfrm>
            <a:off x="4598669" y="1956211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A5A56-3506-1825-B189-D9B02F7EC6AB}"/>
              </a:ext>
            </a:extLst>
          </p:cNvPr>
          <p:cNvSpPr txBox="1"/>
          <p:nvPr/>
        </p:nvSpPr>
        <p:spPr>
          <a:xfrm>
            <a:off x="4572000" y="2369142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7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2055223" y="1657259"/>
            <a:ext cx="741579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053736" y="964582"/>
            <a:ext cx="519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00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93" y="44467"/>
            <a:ext cx="10325789" cy="606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lung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linh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. In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líu</a:t>
            </a:r>
            <a:r>
              <a:rPr lang="en-US" altLang="en-US" sz="4400" b="1" dirty="0">
                <a:latin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hót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Rộn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sàn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latin typeface="Times New Roman" panose="02020603050405020304" pitchFamily="18" charset="0"/>
              </a:rPr>
              <a:t>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4400" b="1" dirty="0">
                <a:latin typeface="Times New Roman" panose="02020603050405020304" pitchFamily="18" charset="0"/>
              </a:rPr>
              <a:t>.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thư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chờ</a:t>
            </a:r>
            <a:r>
              <a:rPr lang="en-US" altLang="en-US" sz="4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41356" y="-18922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777" y="932818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6738" y="1939730"/>
            <a:ext cx="9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2602" y="3076804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103797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2649" y="5347838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C5AC8-A17F-95F7-2472-1EE049CFB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45" y="5045057"/>
            <a:ext cx="4348446" cy="16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479</Words>
  <Application>Microsoft Office PowerPoint</Application>
  <PresentationFormat>Widescreen</PresentationFormat>
  <Paragraphs>60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Bell MT</vt:lpstr>
      <vt:lpstr>Bierstadt Display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NGHỆ THUẬT 8</dc:title>
  <dc:creator>ASUSZ</dc:creator>
  <cp:lastModifiedBy>Administrator</cp:lastModifiedBy>
  <cp:revision>48</cp:revision>
  <dcterms:created xsi:type="dcterms:W3CDTF">2024-01-17T09:24:27Z</dcterms:created>
  <dcterms:modified xsi:type="dcterms:W3CDTF">2026-04-06T15:30:58Z</dcterms:modified>
</cp:coreProperties>
</file>