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9"/>
  </p:notesMasterIdLst>
  <p:sldIdLst>
    <p:sldId id="262" r:id="rId2"/>
    <p:sldId id="265" r:id="rId3"/>
    <p:sldId id="378" r:id="rId4"/>
    <p:sldId id="264" r:id="rId5"/>
    <p:sldId id="381" r:id="rId6"/>
    <p:sldId id="379" r:id="rId7"/>
    <p:sldId id="367" r:id="rId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0"/>
    </p:embeddedFont>
    <p:embeddedFont>
      <p:font typeface="Capriola" panose="020B0604020202020204" charset="0"/>
      <p:regular r:id="rId11"/>
    </p:embeddedFont>
    <p:embeddedFont>
      <p:font typeface="Roboto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12D7AC-3739-4E72-835A-DB2E6811E3BB}">
  <a:tblStyle styleId="{A712D7AC-3739-4E72-835A-DB2E6811E3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18" y="84"/>
      </p:cViewPr>
      <p:guideLst>
        <p:guide orient="horz" pos="5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15032e6f2e4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15032e6f2e4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14afd955db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14afd955db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6">
          <a:extLst>
            <a:ext uri="{FF2B5EF4-FFF2-40B4-BE49-F238E27FC236}">
              <a16:creationId xmlns:a16="http://schemas.microsoft.com/office/drawing/2014/main" id="{B61E3AA5-A89F-BD67-C7A3-6CB8350B8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Google Shape;2957;g14afd955db8_0_42:notes">
            <a:extLst>
              <a:ext uri="{FF2B5EF4-FFF2-40B4-BE49-F238E27FC236}">
                <a16:creationId xmlns:a16="http://schemas.microsoft.com/office/drawing/2014/main" id="{FAB039E0-D99C-83DC-1CA8-FE3A906CA7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8" name="Google Shape;2958;g14afd955db8_0_42:notes">
            <a:extLst>
              <a:ext uri="{FF2B5EF4-FFF2-40B4-BE49-F238E27FC236}">
                <a16:creationId xmlns:a16="http://schemas.microsoft.com/office/drawing/2014/main" id="{2BA33413-3EF9-0A38-DB46-D15790C94F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83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"/>
          <p:cNvSpPr txBox="1">
            <a:spLocks noGrp="1"/>
          </p:cNvSpPr>
          <p:nvPr>
            <p:ph type="subTitle" idx="1"/>
          </p:nvPr>
        </p:nvSpPr>
        <p:spPr>
          <a:xfrm>
            <a:off x="1366937" y="2708425"/>
            <a:ext cx="28401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ubTitle" idx="2"/>
          </p:nvPr>
        </p:nvSpPr>
        <p:spPr>
          <a:xfrm>
            <a:off x="4936963" y="2708425"/>
            <a:ext cx="28401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subTitle" idx="3"/>
          </p:nvPr>
        </p:nvSpPr>
        <p:spPr>
          <a:xfrm>
            <a:off x="1366937" y="3145750"/>
            <a:ext cx="2840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subTitle" idx="4"/>
          </p:nvPr>
        </p:nvSpPr>
        <p:spPr>
          <a:xfrm>
            <a:off x="4936963" y="3145750"/>
            <a:ext cx="2840100" cy="9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5"/>
          <p:cNvGrpSpPr/>
          <p:nvPr/>
        </p:nvGrpSpPr>
        <p:grpSpPr>
          <a:xfrm>
            <a:off x="-324950" y="4365789"/>
            <a:ext cx="9780792" cy="1225309"/>
            <a:chOff x="-324950" y="4365789"/>
            <a:chExt cx="9780792" cy="1225309"/>
          </a:xfrm>
        </p:grpSpPr>
        <p:grpSp>
          <p:nvGrpSpPr>
            <p:cNvPr id="202" name="Google Shape;202;p5"/>
            <p:cNvGrpSpPr/>
            <p:nvPr/>
          </p:nvGrpSpPr>
          <p:grpSpPr>
            <a:xfrm rot="-998900">
              <a:off x="-200515" y="4472485"/>
              <a:ext cx="601427" cy="956668"/>
              <a:chOff x="2824144" y="4416807"/>
              <a:chExt cx="547006" cy="870102"/>
            </a:xfrm>
          </p:grpSpPr>
          <p:sp>
            <p:nvSpPr>
              <p:cNvPr id="203" name="Google Shape;203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5"/>
            <p:cNvGrpSpPr/>
            <p:nvPr/>
          </p:nvGrpSpPr>
          <p:grpSpPr>
            <a:xfrm>
              <a:off x="5707149" y="4371726"/>
              <a:ext cx="1147998" cy="1158177"/>
              <a:chOff x="5707149" y="4219326"/>
              <a:chExt cx="1147998" cy="1158177"/>
            </a:xfrm>
          </p:grpSpPr>
          <p:sp>
            <p:nvSpPr>
              <p:cNvPr id="206" name="Google Shape;206;p5"/>
              <p:cNvSpPr/>
              <p:nvPr/>
            </p:nvSpPr>
            <p:spPr>
              <a:xfrm rot="-2521748" flipH="1">
                <a:off x="5907509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 rot="-2521642" flipH="1">
                <a:off x="5982748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5"/>
            <p:cNvGrpSpPr/>
            <p:nvPr/>
          </p:nvGrpSpPr>
          <p:grpSpPr>
            <a:xfrm rot="563673" flipH="1">
              <a:off x="4661654" y="4584263"/>
              <a:ext cx="890039" cy="894368"/>
              <a:chOff x="3341800" y="4510424"/>
              <a:chExt cx="735983" cy="739624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5"/>
            <p:cNvGrpSpPr/>
            <p:nvPr/>
          </p:nvGrpSpPr>
          <p:grpSpPr>
            <a:xfrm rot="494129" flipH="1">
              <a:off x="5503394" y="4517399"/>
              <a:ext cx="715773" cy="944986"/>
              <a:chOff x="2694219" y="4457524"/>
              <a:chExt cx="650976" cy="859439"/>
            </a:xfrm>
          </p:grpSpPr>
          <p:sp>
            <p:nvSpPr>
              <p:cNvPr id="212" name="Google Shape;212;p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5"/>
            <p:cNvGrpSpPr/>
            <p:nvPr/>
          </p:nvGrpSpPr>
          <p:grpSpPr>
            <a:xfrm flipH="1">
              <a:off x="5108696" y="4555678"/>
              <a:ext cx="578009" cy="868502"/>
              <a:chOff x="3178603" y="4492489"/>
              <a:chExt cx="525702" cy="789906"/>
            </a:xfrm>
          </p:grpSpPr>
          <p:sp>
            <p:nvSpPr>
              <p:cNvPr id="215" name="Google Shape;215;p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5"/>
            <p:cNvSpPr/>
            <p:nvPr/>
          </p:nvSpPr>
          <p:spPr>
            <a:xfrm flipH="1">
              <a:off x="5478940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Google Shape;218;p5"/>
            <p:cNvGrpSpPr/>
            <p:nvPr/>
          </p:nvGrpSpPr>
          <p:grpSpPr>
            <a:xfrm flipH="1">
              <a:off x="5475000" y="4472466"/>
              <a:ext cx="601433" cy="956677"/>
              <a:chOff x="2824144" y="4416807"/>
              <a:chExt cx="547006" cy="870102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 rot="-1537412">
              <a:off x="6501773" y="4593539"/>
              <a:ext cx="809238" cy="813241"/>
              <a:chOff x="3341800" y="4510424"/>
              <a:chExt cx="735983" cy="739624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 flipH="1">
              <a:off x="6095959" y="4537748"/>
              <a:ext cx="729909" cy="987403"/>
              <a:chOff x="2142529" y="4476181"/>
              <a:chExt cx="663856" cy="898048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5"/>
            <p:cNvGrpSpPr/>
            <p:nvPr/>
          </p:nvGrpSpPr>
          <p:grpSpPr>
            <a:xfrm rot="-172780">
              <a:off x="4458019" y="4819266"/>
              <a:ext cx="688013" cy="755026"/>
              <a:chOff x="4108477" y="4678648"/>
              <a:chExt cx="584853" cy="641819"/>
            </a:xfrm>
          </p:grpSpPr>
          <p:sp>
            <p:nvSpPr>
              <p:cNvPr id="228" name="Google Shape;228;p5"/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5"/>
            <p:cNvGrpSpPr/>
            <p:nvPr/>
          </p:nvGrpSpPr>
          <p:grpSpPr>
            <a:xfrm>
              <a:off x="2162615" y="4371726"/>
              <a:ext cx="1147998" cy="1158177"/>
              <a:chOff x="2162615" y="4219326"/>
              <a:chExt cx="1147998" cy="1158177"/>
            </a:xfrm>
          </p:grpSpPr>
          <p:sp>
            <p:nvSpPr>
              <p:cNvPr id="231" name="Google Shape;231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5"/>
            <p:cNvGrpSpPr/>
            <p:nvPr/>
          </p:nvGrpSpPr>
          <p:grpSpPr>
            <a:xfrm rot="-563673">
              <a:off x="3466069" y="4584263"/>
              <a:ext cx="890039" cy="894368"/>
              <a:chOff x="3341800" y="4510424"/>
              <a:chExt cx="735983" cy="739624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 rot="-494129">
              <a:off x="2798595" y="4517399"/>
              <a:ext cx="715773" cy="944986"/>
              <a:chOff x="2694219" y="4457524"/>
              <a:chExt cx="650976" cy="859439"/>
            </a:xfrm>
          </p:grpSpPr>
          <p:sp>
            <p:nvSpPr>
              <p:cNvPr id="237" name="Google Shape;237;p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3331056" y="4555678"/>
              <a:ext cx="578009" cy="868502"/>
              <a:chOff x="3178603" y="4492489"/>
              <a:chExt cx="525702" cy="789906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3903247" y="4842945"/>
              <a:ext cx="565708" cy="652469"/>
              <a:chOff x="3656927" y="4698517"/>
              <a:chExt cx="480881" cy="554632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3266183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" name="Google Shape;246;p5"/>
            <p:cNvGrpSpPr/>
            <p:nvPr/>
          </p:nvGrpSpPr>
          <p:grpSpPr>
            <a:xfrm>
              <a:off x="2941329" y="4472466"/>
              <a:ext cx="601433" cy="956677"/>
              <a:chOff x="2824144" y="4416807"/>
              <a:chExt cx="547006" cy="870102"/>
            </a:xfrm>
          </p:grpSpPr>
          <p:sp>
            <p:nvSpPr>
              <p:cNvPr id="247" name="Google Shape;247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5"/>
            <p:cNvGrpSpPr/>
            <p:nvPr/>
          </p:nvGrpSpPr>
          <p:grpSpPr>
            <a:xfrm>
              <a:off x="4128165" y="4471823"/>
              <a:ext cx="643497" cy="1023588"/>
              <a:chOff x="3848119" y="4383045"/>
              <a:chExt cx="547006" cy="870102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 rot="1537412" flipH="1">
              <a:off x="1782951" y="4593539"/>
              <a:ext cx="809238" cy="813241"/>
              <a:chOff x="3341800" y="4510424"/>
              <a:chExt cx="735983" cy="739624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2191893" y="4537748"/>
              <a:ext cx="729909" cy="987403"/>
              <a:chOff x="2142529" y="4476181"/>
              <a:chExt cx="663856" cy="898048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5"/>
            <p:cNvGrpSpPr/>
            <p:nvPr/>
          </p:nvGrpSpPr>
          <p:grpSpPr>
            <a:xfrm>
              <a:off x="438315" y="4365789"/>
              <a:ext cx="1147998" cy="1158177"/>
              <a:chOff x="2162615" y="4219326"/>
              <a:chExt cx="1147998" cy="1158177"/>
            </a:xfrm>
          </p:grpSpPr>
          <p:sp>
            <p:nvSpPr>
              <p:cNvPr id="259" name="Google Shape;259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5"/>
            <p:cNvGrpSpPr/>
            <p:nvPr/>
          </p:nvGrpSpPr>
          <p:grpSpPr>
            <a:xfrm rot="-494129">
              <a:off x="1074295" y="4511461"/>
              <a:ext cx="715773" cy="944986"/>
              <a:chOff x="2694219" y="4457524"/>
              <a:chExt cx="650976" cy="859439"/>
            </a:xfrm>
          </p:grpSpPr>
          <p:sp>
            <p:nvSpPr>
              <p:cNvPr id="262" name="Google Shape;262;p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" name="Google Shape;264;p5"/>
            <p:cNvGrpSpPr/>
            <p:nvPr/>
          </p:nvGrpSpPr>
          <p:grpSpPr>
            <a:xfrm>
              <a:off x="1606756" y="4549741"/>
              <a:ext cx="578009" cy="868502"/>
              <a:chOff x="3178603" y="4492489"/>
              <a:chExt cx="525702" cy="789906"/>
            </a:xfrm>
          </p:grpSpPr>
          <p:sp>
            <p:nvSpPr>
              <p:cNvPr id="265" name="Google Shape;265;p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7" name="Google Shape;267;p5"/>
            <p:cNvSpPr/>
            <p:nvPr/>
          </p:nvSpPr>
          <p:spPr>
            <a:xfrm>
              <a:off x="1541883" y="4565189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1217029" y="4466529"/>
              <a:ext cx="601433" cy="956677"/>
              <a:chOff x="2824144" y="4416807"/>
              <a:chExt cx="547006" cy="870102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5"/>
            <p:cNvGrpSpPr/>
            <p:nvPr/>
          </p:nvGrpSpPr>
          <p:grpSpPr>
            <a:xfrm rot="1537412" flipH="1">
              <a:off x="58651" y="4587602"/>
              <a:ext cx="809238" cy="813241"/>
              <a:chOff x="3341800" y="4510424"/>
              <a:chExt cx="735983" cy="739624"/>
            </a:xfrm>
          </p:grpSpPr>
          <p:sp>
            <p:nvSpPr>
              <p:cNvPr id="272" name="Google Shape;272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5"/>
            <p:cNvGrpSpPr/>
            <p:nvPr/>
          </p:nvGrpSpPr>
          <p:grpSpPr>
            <a:xfrm>
              <a:off x="467593" y="4531810"/>
              <a:ext cx="729909" cy="987403"/>
              <a:chOff x="2142529" y="4476181"/>
              <a:chExt cx="663856" cy="898048"/>
            </a:xfrm>
          </p:grpSpPr>
          <p:sp>
            <p:nvSpPr>
              <p:cNvPr id="275" name="Google Shape;275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5"/>
            <p:cNvGrpSpPr/>
            <p:nvPr/>
          </p:nvGrpSpPr>
          <p:grpSpPr>
            <a:xfrm rot="998900" flipH="1">
              <a:off x="8729979" y="4502310"/>
              <a:ext cx="601427" cy="956668"/>
              <a:chOff x="2824144" y="4416807"/>
              <a:chExt cx="547006" cy="870102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280;p5"/>
            <p:cNvGrpSpPr/>
            <p:nvPr/>
          </p:nvGrpSpPr>
          <p:grpSpPr>
            <a:xfrm flipH="1">
              <a:off x="7544578" y="4395614"/>
              <a:ext cx="1147998" cy="1158177"/>
              <a:chOff x="2162615" y="4219326"/>
              <a:chExt cx="1147998" cy="1158177"/>
            </a:xfrm>
          </p:grpSpPr>
          <p:sp>
            <p:nvSpPr>
              <p:cNvPr id="281" name="Google Shape;281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5"/>
            <p:cNvGrpSpPr/>
            <p:nvPr/>
          </p:nvGrpSpPr>
          <p:grpSpPr>
            <a:xfrm rot="494129" flipH="1">
              <a:off x="7340823" y="4541286"/>
              <a:ext cx="715773" cy="944986"/>
              <a:chOff x="2694219" y="4457524"/>
              <a:chExt cx="650976" cy="859439"/>
            </a:xfrm>
          </p:grpSpPr>
          <p:sp>
            <p:nvSpPr>
              <p:cNvPr id="284" name="Google Shape;284;p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 flipH="1">
              <a:off x="6910863" y="4589766"/>
              <a:ext cx="578009" cy="868502"/>
              <a:chOff x="3178603" y="4492489"/>
              <a:chExt cx="525702" cy="789906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" name="Google Shape;289;p5"/>
            <p:cNvSpPr/>
            <p:nvPr/>
          </p:nvSpPr>
          <p:spPr>
            <a:xfrm flipH="1">
              <a:off x="7316369" y="4595014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Google Shape;290;p5"/>
            <p:cNvGrpSpPr/>
            <p:nvPr/>
          </p:nvGrpSpPr>
          <p:grpSpPr>
            <a:xfrm flipH="1">
              <a:off x="7312430" y="4496354"/>
              <a:ext cx="601433" cy="956677"/>
              <a:chOff x="2824144" y="4416807"/>
              <a:chExt cx="547006" cy="870102"/>
            </a:xfrm>
          </p:grpSpPr>
          <p:sp>
            <p:nvSpPr>
              <p:cNvPr id="291" name="Google Shape;291;p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5"/>
            <p:cNvGrpSpPr/>
            <p:nvPr/>
          </p:nvGrpSpPr>
          <p:grpSpPr>
            <a:xfrm rot="-1537412">
              <a:off x="8263003" y="4617427"/>
              <a:ext cx="809238" cy="813241"/>
              <a:chOff x="3341800" y="4510424"/>
              <a:chExt cx="735983" cy="739624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5"/>
            <p:cNvGrpSpPr/>
            <p:nvPr/>
          </p:nvGrpSpPr>
          <p:grpSpPr>
            <a:xfrm flipH="1">
              <a:off x="7933388" y="4561635"/>
              <a:ext cx="729909" cy="987403"/>
              <a:chOff x="2142529" y="4476181"/>
              <a:chExt cx="663856" cy="898048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" name="Google Shape;299;p5"/>
          <p:cNvGrpSpPr/>
          <p:nvPr/>
        </p:nvGrpSpPr>
        <p:grpSpPr>
          <a:xfrm>
            <a:off x="-485876" y="-558940"/>
            <a:ext cx="1887482" cy="1935563"/>
            <a:chOff x="-494028" y="-597090"/>
            <a:chExt cx="1887482" cy="1935563"/>
          </a:xfrm>
        </p:grpSpPr>
        <p:sp>
          <p:nvSpPr>
            <p:cNvPr id="300" name="Google Shape;300;p5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" name="Google Shape;302;p5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303" name="Google Shape;303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306" name="Google Shape;306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5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309" name="Google Shape;309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1" name="Google Shape;311;p5"/>
          <p:cNvGrpSpPr/>
          <p:nvPr/>
        </p:nvGrpSpPr>
        <p:grpSpPr>
          <a:xfrm flipH="1">
            <a:off x="7742336" y="-558890"/>
            <a:ext cx="1887482" cy="1935563"/>
            <a:chOff x="-494028" y="-597090"/>
            <a:chExt cx="1887482" cy="1935563"/>
          </a:xfrm>
        </p:grpSpPr>
        <p:sp>
          <p:nvSpPr>
            <p:cNvPr id="312" name="Google Shape;312;p5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Google Shape;314;p5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315" name="Google Shape;315;p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5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318" name="Google Shape;318;p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5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02" name="Google Shape;302;p15"/>
          <p:cNvGrpSpPr/>
          <p:nvPr/>
        </p:nvGrpSpPr>
        <p:grpSpPr>
          <a:xfrm>
            <a:off x="-819895" y="-821342"/>
            <a:ext cx="10990147" cy="6993164"/>
            <a:chOff x="-819895" y="-821342"/>
            <a:chExt cx="10990147" cy="6993164"/>
          </a:xfrm>
        </p:grpSpPr>
        <p:grpSp>
          <p:nvGrpSpPr>
            <p:cNvPr id="303" name="Google Shape;303;p15"/>
            <p:cNvGrpSpPr/>
            <p:nvPr/>
          </p:nvGrpSpPr>
          <p:grpSpPr>
            <a:xfrm rot="6692184">
              <a:off x="7724125" y="3943113"/>
              <a:ext cx="2532634" cy="1537250"/>
              <a:chOff x="6081725" y="-9837"/>
              <a:chExt cx="3062287" cy="1932050"/>
            </a:xfrm>
          </p:grpSpPr>
          <p:sp>
            <p:nvSpPr>
              <p:cNvPr id="304" name="Google Shape;304;p15"/>
              <p:cNvSpPr/>
              <p:nvPr/>
            </p:nvSpPr>
            <p:spPr>
              <a:xfrm flipH="1">
                <a:off x="8193417" y="-9837"/>
                <a:ext cx="525494" cy="930497"/>
              </a:xfrm>
              <a:custGeom>
                <a:avLst/>
                <a:gdLst/>
                <a:ahLst/>
                <a:cxnLst/>
                <a:rect l="l" t="t" r="r" b="b"/>
                <a:pathLst>
                  <a:path w="525494" h="930497" extrusionOk="0">
                    <a:moveTo>
                      <a:pt x="273844" y="0"/>
                    </a:moveTo>
                    <a:lnTo>
                      <a:pt x="0" y="930497"/>
                    </a:lnTo>
                    <a:lnTo>
                      <a:pt x="525494" y="815912"/>
                    </a:lnTo>
                    <a:lnTo>
                      <a:pt x="4000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 flipH="1">
                <a:off x="7848231" y="-9837"/>
                <a:ext cx="470630" cy="815911"/>
              </a:xfrm>
              <a:custGeom>
                <a:avLst/>
                <a:gdLst/>
                <a:ahLst/>
                <a:cxnLst/>
                <a:rect l="l" t="t" r="r" b="b"/>
                <a:pathLst>
                  <a:path w="470630" h="815911" extrusionOk="0">
                    <a:moveTo>
                      <a:pt x="0" y="0"/>
                    </a:moveTo>
                    <a:lnTo>
                      <a:pt x="125444" y="815912"/>
                    </a:lnTo>
                    <a:lnTo>
                      <a:pt x="470630" y="507397"/>
                    </a:lnTo>
                    <a:lnTo>
                      <a:pt x="140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 flipH="1">
                <a:off x="7281874" y="-9837"/>
                <a:ext cx="896874" cy="507396"/>
              </a:xfrm>
              <a:custGeom>
                <a:avLst/>
                <a:gdLst/>
                <a:ahLst/>
                <a:cxnLst/>
                <a:rect l="l" t="t" r="r" b="b"/>
                <a:pathLst>
                  <a:path w="896874" h="507396" extrusionOk="0">
                    <a:moveTo>
                      <a:pt x="0" y="0"/>
                    </a:moveTo>
                    <a:lnTo>
                      <a:pt x="330517" y="507397"/>
                    </a:lnTo>
                    <a:lnTo>
                      <a:pt x="896874" y="167735"/>
                    </a:lnTo>
                    <a:lnTo>
                      <a:pt x="49358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 flipH="1">
                <a:off x="6532639" y="-9837"/>
                <a:ext cx="1315592" cy="744759"/>
              </a:xfrm>
              <a:custGeom>
                <a:avLst/>
                <a:gdLst/>
                <a:ahLst/>
                <a:cxnLst/>
                <a:rect l="l" t="t" r="r" b="b"/>
                <a:pathLst>
                  <a:path w="1315592" h="744759" extrusionOk="0">
                    <a:moveTo>
                      <a:pt x="718280" y="0"/>
                    </a:moveTo>
                    <a:lnTo>
                      <a:pt x="0" y="507397"/>
                    </a:lnTo>
                    <a:lnTo>
                      <a:pt x="1315593" y="744760"/>
                    </a:lnTo>
                    <a:lnTo>
                      <a:pt x="11409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 flipH="1">
                <a:off x="7078230" y="-9837"/>
                <a:ext cx="770001" cy="507396"/>
              </a:xfrm>
              <a:custGeom>
                <a:avLst/>
                <a:gdLst/>
                <a:ahLst/>
                <a:cxnLst/>
                <a:rect l="l" t="t" r="r" b="b"/>
                <a:pathLst>
                  <a:path w="770001" h="507396" extrusionOk="0">
                    <a:moveTo>
                      <a:pt x="718280" y="0"/>
                    </a:moveTo>
                    <a:lnTo>
                      <a:pt x="0" y="507397"/>
                    </a:lnTo>
                    <a:lnTo>
                      <a:pt x="566357" y="167735"/>
                    </a:lnTo>
                    <a:lnTo>
                      <a:pt x="770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 flipH="1">
                <a:off x="6081725" y="-9837"/>
                <a:ext cx="625601" cy="744759"/>
              </a:xfrm>
              <a:custGeom>
                <a:avLst/>
                <a:gdLst/>
                <a:ahLst/>
                <a:cxnLst/>
                <a:rect l="l" t="t" r="r" b="b"/>
                <a:pathLst>
                  <a:path w="625601" h="744759" extrusionOk="0">
                    <a:moveTo>
                      <a:pt x="0" y="0"/>
                    </a:moveTo>
                    <a:lnTo>
                      <a:pt x="174688" y="744760"/>
                    </a:lnTo>
                    <a:lnTo>
                      <a:pt x="625602" y="393287"/>
                    </a:lnTo>
                    <a:lnTo>
                      <a:pt x="2104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 flipH="1">
                <a:off x="8718912" y="920660"/>
                <a:ext cx="425100" cy="671988"/>
              </a:xfrm>
              <a:custGeom>
                <a:avLst/>
                <a:gdLst/>
                <a:ahLst/>
                <a:cxnLst/>
                <a:rect l="l" t="t" r="r" b="b"/>
                <a:pathLst>
                  <a:path w="425100" h="671988" extrusionOk="0">
                    <a:moveTo>
                      <a:pt x="0" y="671989"/>
                    </a:moveTo>
                    <a:lnTo>
                      <a:pt x="425101" y="0"/>
                    </a:lnTo>
                    <a:lnTo>
                      <a:pt x="0" y="1913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 flipH="1">
                <a:off x="7915573" y="920659"/>
                <a:ext cx="1228439" cy="741425"/>
              </a:xfrm>
              <a:custGeom>
                <a:avLst/>
                <a:gdLst/>
                <a:ahLst/>
                <a:cxnLst/>
                <a:rect l="l" t="t" r="r" b="b"/>
                <a:pathLst>
                  <a:path w="1228439" h="741425" extrusionOk="0">
                    <a:moveTo>
                      <a:pt x="0" y="741426"/>
                    </a:moveTo>
                    <a:lnTo>
                      <a:pt x="1228439" y="292513"/>
                    </a:lnTo>
                    <a:lnTo>
                      <a:pt x="425101" y="0"/>
                    </a:lnTo>
                    <a:lnTo>
                      <a:pt x="425101" y="0"/>
                    </a:lnTo>
                    <a:lnTo>
                      <a:pt x="0" y="671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 flipH="1">
                <a:off x="7915573" y="806074"/>
                <a:ext cx="803338" cy="407098"/>
              </a:xfrm>
              <a:custGeom>
                <a:avLst/>
                <a:gdLst/>
                <a:ahLst/>
                <a:cxnLst/>
                <a:rect l="l" t="t" r="r" b="b"/>
                <a:pathLst>
                  <a:path w="803338" h="407098" extrusionOk="0">
                    <a:moveTo>
                      <a:pt x="0" y="114586"/>
                    </a:moveTo>
                    <a:lnTo>
                      <a:pt x="803339" y="407098"/>
                    </a:lnTo>
                    <a:lnTo>
                      <a:pt x="525494" y="0"/>
                    </a:lnTo>
                    <a:lnTo>
                      <a:pt x="525494" y="0"/>
                    </a:lnTo>
                    <a:lnTo>
                      <a:pt x="0" y="1145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 flipH="1">
                <a:off x="7490091" y="497558"/>
                <a:ext cx="425481" cy="1016603"/>
              </a:xfrm>
              <a:custGeom>
                <a:avLst/>
                <a:gdLst/>
                <a:ahLst/>
                <a:cxnLst/>
                <a:rect l="l" t="t" r="r" b="b"/>
                <a:pathLst>
                  <a:path w="425481" h="1016603" extrusionOk="0">
                    <a:moveTo>
                      <a:pt x="67342" y="0"/>
                    </a:moveTo>
                    <a:lnTo>
                      <a:pt x="0" y="715613"/>
                    </a:lnTo>
                    <a:lnTo>
                      <a:pt x="425482" y="1016603"/>
                    </a:lnTo>
                    <a:lnTo>
                      <a:pt x="67342" y="0"/>
                    </a:lnTo>
                    <a:lnTo>
                      <a:pt x="673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 flipH="1">
                <a:off x="7848232" y="497558"/>
                <a:ext cx="345185" cy="715613"/>
              </a:xfrm>
              <a:custGeom>
                <a:avLst/>
                <a:gdLst/>
                <a:ahLst/>
                <a:cxnLst/>
                <a:rect l="l" t="t" r="r" b="b"/>
                <a:pathLst>
                  <a:path w="345185" h="715613" extrusionOk="0">
                    <a:moveTo>
                      <a:pt x="345186" y="0"/>
                    </a:moveTo>
                    <a:lnTo>
                      <a:pt x="277844" y="715613"/>
                    </a:lnTo>
                    <a:lnTo>
                      <a:pt x="0" y="308515"/>
                    </a:lnTo>
                    <a:lnTo>
                      <a:pt x="0" y="308515"/>
                    </a:lnTo>
                    <a:lnTo>
                      <a:pt x="3451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 flipH="1">
                <a:off x="6535401" y="497559"/>
                <a:ext cx="1312830" cy="1156620"/>
              </a:xfrm>
              <a:custGeom>
                <a:avLst/>
                <a:gdLst/>
                <a:ahLst/>
                <a:cxnLst/>
                <a:rect l="l" t="t" r="r" b="b"/>
                <a:pathLst>
                  <a:path w="1312830" h="1156620" extrusionOk="0">
                    <a:moveTo>
                      <a:pt x="0" y="0"/>
                    </a:moveTo>
                    <a:lnTo>
                      <a:pt x="1312831" y="1156621"/>
                    </a:lnTo>
                    <a:lnTo>
                      <a:pt x="358140" y="101660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 flipH="1">
                <a:off x="6532639" y="497559"/>
                <a:ext cx="1315592" cy="1156620"/>
              </a:xfrm>
              <a:custGeom>
                <a:avLst/>
                <a:gdLst/>
                <a:ahLst/>
                <a:cxnLst/>
                <a:rect l="l" t="t" r="r" b="b"/>
                <a:pathLst>
                  <a:path w="1315592" h="1156620" extrusionOk="0">
                    <a:moveTo>
                      <a:pt x="0" y="0"/>
                    </a:moveTo>
                    <a:lnTo>
                      <a:pt x="1312831" y="1156621"/>
                    </a:lnTo>
                    <a:lnTo>
                      <a:pt x="1315593" y="237363"/>
                    </a:lnTo>
                    <a:lnTo>
                      <a:pt x="1315593" y="2373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 flipH="1">
                <a:off x="7915573" y="1213172"/>
                <a:ext cx="787812" cy="709041"/>
              </a:xfrm>
              <a:custGeom>
                <a:avLst/>
                <a:gdLst/>
                <a:ahLst/>
                <a:cxnLst/>
                <a:rect l="l" t="t" r="r" b="b"/>
                <a:pathLst>
                  <a:path w="787812" h="709041" extrusionOk="0">
                    <a:moveTo>
                      <a:pt x="787813" y="0"/>
                    </a:moveTo>
                    <a:lnTo>
                      <a:pt x="0" y="642938"/>
                    </a:lnTo>
                    <a:lnTo>
                      <a:pt x="616077" y="709041"/>
                    </a:lnTo>
                    <a:lnTo>
                      <a:pt x="787813" y="0"/>
                    </a:lnTo>
                    <a:lnTo>
                      <a:pt x="78781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 flipH="1">
                <a:off x="7915573" y="1213172"/>
                <a:ext cx="1228439" cy="642937"/>
              </a:xfrm>
              <a:custGeom>
                <a:avLst/>
                <a:gdLst/>
                <a:ahLst/>
                <a:cxnLst/>
                <a:rect l="l" t="t" r="r" b="b"/>
                <a:pathLst>
                  <a:path w="1228439" h="642937" extrusionOk="0">
                    <a:moveTo>
                      <a:pt x="0" y="448913"/>
                    </a:moveTo>
                    <a:lnTo>
                      <a:pt x="0" y="489776"/>
                    </a:lnTo>
                    <a:lnTo>
                      <a:pt x="440627" y="642938"/>
                    </a:lnTo>
                    <a:lnTo>
                      <a:pt x="1228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9" name="Google Shape;319;p15"/>
            <p:cNvGrpSpPr/>
            <p:nvPr/>
          </p:nvGrpSpPr>
          <p:grpSpPr>
            <a:xfrm rot="5608447">
              <a:off x="-1292167" y="-226672"/>
              <a:ext cx="2633667" cy="1532344"/>
              <a:chOff x="-167130" y="3709613"/>
              <a:chExt cx="2633567" cy="1532286"/>
            </a:xfrm>
          </p:grpSpPr>
          <p:sp>
            <p:nvSpPr>
              <p:cNvPr id="320" name="Google Shape;320;p15"/>
              <p:cNvSpPr/>
              <p:nvPr/>
            </p:nvSpPr>
            <p:spPr>
              <a:xfrm flipH="1">
                <a:off x="1089124" y="4104900"/>
                <a:ext cx="938498" cy="522827"/>
              </a:xfrm>
              <a:custGeom>
                <a:avLst/>
                <a:gdLst/>
                <a:ahLst/>
                <a:cxnLst/>
                <a:rect l="l" t="t" r="r" b="b"/>
                <a:pathLst>
                  <a:path w="938498" h="522827" extrusionOk="0">
                    <a:moveTo>
                      <a:pt x="508064" y="0"/>
                    </a:moveTo>
                    <a:lnTo>
                      <a:pt x="0" y="355473"/>
                    </a:lnTo>
                    <a:lnTo>
                      <a:pt x="938499" y="522827"/>
                    </a:lnTo>
                    <a:lnTo>
                      <a:pt x="508064" y="0"/>
                    </a:lnTo>
                    <a:lnTo>
                      <a:pt x="50806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 flipH="1">
                <a:off x="801945" y="4104900"/>
                <a:ext cx="717613" cy="522827"/>
              </a:xfrm>
              <a:custGeom>
                <a:avLst/>
                <a:gdLst/>
                <a:ahLst/>
                <a:cxnLst/>
                <a:rect l="l" t="t" r="r" b="b"/>
                <a:pathLst>
                  <a:path w="717613" h="522827" extrusionOk="0">
                    <a:moveTo>
                      <a:pt x="0" y="0"/>
                    </a:moveTo>
                    <a:lnTo>
                      <a:pt x="717614" y="514445"/>
                    </a:lnTo>
                    <a:lnTo>
                      <a:pt x="430435" y="5228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 flipH="1">
                <a:off x="330172" y="3709613"/>
                <a:ext cx="1189386" cy="909732"/>
              </a:xfrm>
              <a:custGeom>
                <a:avLst/>
                <a:gdLst/>
                <a:ahLst/>
                <a:cxnLst/>
                <a:rect l="l" t="t" r="r" b="b"/>
                <a:pathLst>
                  <a:path w="1189386" h="909732" extrusionOk="0">
                    <a:moveTo>
                      <a:pt x="0" y="395288"/>
                    </a:moveTo>
                    <a:lnTo>
                      <a:pt x="717614" y="909733"/>
                    </a:lnTo>
                    <a:lnTo>
                      <a:pt x="1189387" y="0"/>
                    </a:lnTo>
                    <a:lnTo>
                      <a:pt x="1189387" y="0"/>
                    </a:lnTo>
                    <a:lnTo>
                      <a:pt x="0" y="3952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 flipH="1">
                <a:off x="-147794" y="3759143"/>
                <a:ext cx="949737" cy="1227963"/>
              </a:xfrm>
              <a:custGeom>
                <a:avLst/>
                <a:gdLst/>
                <a:ahLst/>
                <a:cxnLst/>
                <a:rect l="l" t="t" r="r" b="b"/>
                <a:pathLst>
                  <a:path w="949737" h="1227963" extrusionOk="0">
                    <a:moveTo>
                      <a:pt x="684847" y="0"/>
                    </a:moveTo>
                    <a:lnTo>
                      <a:pt x="0" y="860203"/>
                    </a:lnTo>
                    <a:lnTo>
                      <a:pt x="949737" y="1227963"/>
                    </a:lnTo>
                    <a:lnTo>
                      <a:pt x="684847" y="0"/>
                    </a:lnTo>
                    <a:lnTo>
                      <a:pt x="68484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 flipH="1">
                <a:off x="117097" y="3709613"/>
                <a:ext cx="684847" cy="909732"/>
              </a:xfrm>
              <a:custGeom>
                <a:avLst/>
                <a:gdLst/>
                <a:ahLst/>
                <a:cxnLst/>
                <a:rect l="l" t="t" r="r" b="b"/>
                <a:pathLst>
                  <a:path w="684847" h="909732" extrusionOk="0">
                    <a:moveTo>
                      <a:pt x="684847" y="49530"/>
                    </a:moveTo>
                    <a:lnTo>
                      <a:pt x="0" y="909733"/>
                    </a:lnTo>
                    <a:lnTo>
                      <a:pt x="471773" y="0"/>
                    </a:lnTo>
                    <a:lnTo>
                      <a:pt x="471773" y="0"/>
                    </a:lnTo>
                    <a:lnTo>
                      <a:pt x="684847" y="495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 flipH="1">
                <a:off x="-167130" y="3759143"/>
                <a:ext cx="284226" cy="1227963"/>
              </a:xfrm>
              <a:custGeom>
                <a:avLst/>
                <a:gdLst/>
                <a:ahLst/>
                <a:cxnLst/>
                <a:rect l="l" t="t" r="r" b="b"/>
                <a:pathLst>
                  <a:path w="284226" h="1227963" extrusionOk="0">
                    <a:moveTo>
                      <a:pt x="284226" y="23298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4795" y="1227963"/>
                    </a:lnTo>
                    <a:lnTo>
                      <a:pt x="284226" y="12241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 flipH="1">
                <a:off x="1558515" y="4460278"/>
                <a:ext cx="907922" cy="781621"/>
              </a:xfrm>
              <a:custGeom>
                <a:avLst/>
                <a:gdLst/>
                <a:ahLst/>
                <a:cxnLst/>
                <a:rect l="l" t="t" r="r" b="b"/>
                <a:pathLst>
                  <a:path w="907922" h="781621" extrusionOk="0">
                    <a:moveTo>
                      <a:pt x="448247" y="781622"/>
                    </a:moveTo>
                    <a:lnTo>
                      <a:pt x="907923" y="673227"/>
                    </a:lnTo>
                    <a:lnTo>
                      <a:pt x="438722" y="0"/>
                    </a:lnTo>
                    <a:lnTo>
                      <a:pt x="0" y="7816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 flipH="1">
                <a:off x="1159418" y="4460278"/>
                <a:ext cx="868298" cy="754760"/>
              </a:xfrm>
              <a:custGeom>
                <a:avLst/>
                <a:gdLst/>
                <a:ahLst/>
                <a:cxnLst/>
                <a:rect l="l" t="t" r="r" b="b"/>
                <a:pathLst>
                  <a:path w="868298" h="754760" extrusionOk="0">
                    <a:moveTo>
                      <a:pt x="0" y="0"/>
                    </a:moveTo>
                    <a:lnTo>
                      <a:pt x="868299" y="754761"/>
                    </a:lnTo>
                    <a:lnTo>
                      <a:pt x="469106" y="6731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 flipH="1">
                <a:off x="1089218" y="4460278"/>
                <a:ext cx="938497" cy="754760"/>
              </a:xfrm>
              <a:custGeom>
                <a:avLst/>
                <a:gdLst/>
                <a:ahLst/>
                <a:cxnLst/>
                <a:rect l="l" t="t" r="r" b="b"/>
                <a:pathLst>
                  <a:path w="938497" h="754760" extrusionOk="0">
                    <a:moveTo>
                      <a:pt x="0" y="0"/>
                    </a:moveTo>
                    <a:lnTo>
                      <a:pt x="868299" y="754761"/>
                    </a:lnTo>
                    <a:lnTo>
                      <a:pt x="938498" y="167354"/>
                    </a:lnTo>
                    <a:lnTo>
                      <a:pt x="938498" y="1673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 flipH="1">
                <a:off x="585060" y="4619346"/>
                <a:ext cx="574262" cy="595788"/>
              </a:xfrm>
              <a:custGeom>
                <a:avLst/>
                <a:gdLst/>
                <a:ahLst/>
                <a:cxnLst/>
                <a:rect l="l" t="t" r="r" b="b"/>
                <a:pathLst>
                  <a:path w="574262" h="595788" extrusionOk="0">
                    <a:moveTo>
                      <a:pt x="357378" y="0"/>
                    </a:moveTo>
                    <a:lnTo>
                      <a:pt x="0" y="595789"/>
                    </a:lnTo>
                    <a:lnTo>
                      <a:pt x="574262" y="455009"/>
                    </a:lnTo>
                    <a:lnTo>
                      <a:pt x="357378" y="0"/>
                    </a:lnTo>
                    <a:lnTo>
                      <a:pt x="3573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 flipH="1">
                <a:off x="801944" y="4619346"/>
                <a:ext cx="357378" cy="595788"/>
              </a:xfrm>
              <a:custGeom>
                <a:avLst/>
                <a:gdLst/>
                <a:ahLst/>
                <a:cxnLst/>
                <a:rect l="l" t="t" r="r" b="b"/>
                <a:pathLst>
                  <a:path w="357378" h="595788" extrusionOk="0">
                    <a:moveTo>
                      <a:pt x="357378" y="0"/>
                    </a:moveTo>
                    <a:lnTo>
                      <a:pt x="0" y="595789"/>
                    </a:lnTo>
                    <a:lnTo>
                      <a:pt x="70199" y="8382"/>
                    </a:lnTo>
                    <a:lnTo>
                      <a:pt x="70199" y="8382"/>
                    </a:lnTo>
                    <a:lnTo>
                      <a:pt x="3573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 flipH="1">
                <a:off x="179772" y="4619346"/>
                <a:ext cx="622172" cy="622553"/>
              </a:xfrm>
              <a:custGeom>
                <a:avLst/>
                <a:gdLst/>
                <a:ahLst/>
                <a:cxnLst/>
                <a:rect l="l" t="t" r="r" b="b"/>
                <a:pathLst>
                  <a:path w="622172" h="622553" extrusionOk="0">
                    <a:moveTo>
                      <a:pt x="454342" y="622554"/>
                    </a:moveTo>
                    <a:lnTo>
                      <a:pt x="622173" y="622554"/>
                    </a:lnTo>
                    <a:lnTo>
                      <a:pt x="0" y="0"/>
                    </a:lnTo>
                    <a:lnTo>
                      <a:pt x="216884" y="4550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 flipH="1">
                <a:off x="-167129" y="4619346"/>
                <a:ext cx="969073" cy="622553"/>
              </a:xfrm>
              <a:custGeom>
                <a:avLst/>
                <a:gdLst/>
                <a:ahLst/>
                <a:cxnLst/>
                <a:rect l="l" t="t" r="r" b="b"/>
                <a:pathLst>
                  <a:path w="969073" h="622553" extrusionOk="0">
                    <a:moveTo>
                      <a:pt x="969073" y="540925"/>
                    </a:moveTo>
                    <a:lnTo>
                      <a:pt x="949642" y="367760"/>
                    </a:lnTo>
                    <a:lnTo>
                      <a:pt x="0" y="0"/>
                    </a:lnTo>
                    <a:lnTo>
                      <a:pt x="622173" y="622554"/>
                    </a:lnTo>
                    <a:lnTo>
                      <a:pt x="969073" y="6225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 flipH="1">
                <a:off x="-167129" y="4983296"/>
                <a:ext cx="19431" cy="176974"/>
              </a:xfrm>
              <a:custGeom>
                <a:avLst/>
                <a:gdLst/>
                <a:ahLst/>
                <a:cxnLst/>
                <a:rect l="l" t="t" r="r" b="b"/>
                <a:pathLst>
                  <a:path w="19431" h="176974" extrusionOk="0">
                    <a:moveTo>
                      <a:pt x="19431" y="0"/>
                    </a:moveTo>
                    <a:lnTo>
                      <a:pt x="0" y="3810"/>
                    </a:lnTo>
                    <a:lnTo>
                      <a:pt x="19431" y="176974"/>
                    </a:lnTo>
                    <a:close/>
                  </a:path>
                </a:pathLst>
              </a:custGeom>
              <a:gradFill>
                <a:gsLst>
                  <a:gs pos="0">
                    <a:srgbClr val="F9F9F9"/>
                  </a:gs>
                  <a:gs pos="50000">
                    <a:srgbClr val="E8E8E8"/>
                  </a:gs>
                  <a:gs pos="100000">
                    <a:srgbClr val="D7D7D7"/>
                  </a:gs>
                </a:gsLst>
                <a:lin ang="8247154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 flipH="1">
                <a:off x="1558514" y="5133505"/>
                <a:ext cx="459676" cy="108394"/>
              </a:xfrm>
              <a:custGeom>
                <a:avLst/>
                <a:gdLst/>
                <a:ahLst/>
                <a:cxnLst/>
                <a:rect l="l" t="t" r="r" b="b"/>
                <a:pathLst>
                  <a:path w="459676" h="108394" extrusionOk="0">
                    <a:moveTo>
                      <a:pt x="433197" y="108395"/>
                    </a:moveTo>
                    <a:lnTo>
                      <a:pt x="459676" y="0"/>
                    </a:lnTo>
                    <a:lnTo>
                      <a:pt x="0" y="1083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 flipH="1">
                <a:off x="1159322" y="5133505"/>
                <a:ext cx="425672" cy="108394"/>
              </a:xfrm>
              <a:custGeom>
                <a:avLst/>
                <a:gdLst/>
                <a:ahLst/>
                <a:cxnLst/>
                <a:rect l="l" t="t" r="r" b="b"/>
                <a:pathLst>
                  <a:path w="425672" h="108394" extrusionOk="0">
                    <a:moveTo>
                      <a:pt x="400526" y="108395"/>
                    </a:moveTo>
                    <a:lnTo>
                      <a:pt x="425672" y="81629"/>
                    </a:lnTo>
                    <a:lnTo>
                      <a:pt x="26479" y="0"/>
                    </a:lnTo>
                    <a:lnTo>
                      <a:pt x="0" y="1083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 flipH="1">
                <a:off x="1134176" y="5215134"/>
                <a:ext cx="32385" cy="2676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26765" extrusionOk="0">
                    <a:moveTo>
                      <a:pt x="32385" y="26765"/>
                    </a:moveTo>
                    <a:lnTo>
                      <a:pt x="7239" y="0"/>
                    </a:lnTo>
                    <a:lnTo>
                      <a:pt x="7239" y="0"/>
                    </a:lnTo>
                    <a:lnTo>
                      <a:pt x="0" y="26765"/>
                    </a:lnTo>
                    <a:close/>
                  </a:path>
                </a:pathLst>
              </a:custGeom>
              <a:gradFill>
                <a:gsLst>
                  <a:gs pos="0">
                    <a:srgbClr val="CFCFCF"/>
                  </a:gs>
                  <a:gs pos="50000">
                    <a:srgbClr val="C5C5C5"/>
                  </a:gs>
                  <a:gs pos="100000">
                    <a:srgbClr val="BCBCBC"/>
                  </a:gs>
                </a:gsLst>
                <a:lin ang="17114479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 flipH="1">
                <a:off x="574201" y="5074355"/>
                <a:ext cx="585120" cy="167544"/>
              </a:xfrm>
              <a:custGeom>
                <a:avLst/>
                <a:gdLst/>
                <a:ahLst/>
                <a:cxnLst/>
                <a:rect l="l" t="t" r="r" b="b"/>
                <a:pathLst>
                  <a:path w="585120" h="167544" extrusionOk="0">
                    <a:moveTo>
                      <a:pt x="585121" y="167545"/>
                    </a:moveTo>
                    <a:lnTo>
                      <a:pt x="574262" y="0"/>
                    </a:lnTo>
                    <a:lnTo>
                      <a:pt x="0" y="140779"/>
                    </a:lnTo>
                    <a:lnTo>
                      <a:pt x="25146" y="1675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 flipH="1">
                <a:off x="347602" y="5074355"/>
                <a:ext cx="237458" cy="167544"/>
              </a:xfrm>
              <a:custGeom>
                <a:avLst/>
                <a:gdLst/>
                <a:ahLst/>
                <a:cxnLst/>
                <a:rect l="l" t="t" r="r" b="b"/>
                <a:pathLst>
                  <a:path w="237458" h="167544" extrusionOk="0">
                    <a:moveTo>
                      <a:pt x="237458" y="167545"/>
                    </a:moveTo>
                    <a:lnTo>
                      <a:pt x="0" y="0"/>
                    </a:lnTo>
                    <a:lnTo>
                      <a:pt x="10859" y="1675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1848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C637-FA0E-4089-9F7C-523C5F806A8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F8CD-77AF-4BD1-92D3-146AB520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5"/>
          <p:cNvSpPr txBox="1">
            <a:spLocks noGrp="1"/>
          </p:cNvSpPr>
          <p:nvPr>
            <p:ph type="subTitle" idx="1"/>
          </p:nvPr>
        </p:nvSpPr>
        <p:spPr>
          <a:xfrm>
            <a:off x="720000" y="2717463"/>
            <a:ext cx="26043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title"/>
          </p:nvPr>
        </p:nvSpPr>
        <p:spPr>
          <a:xfrm>
            <a:off x="720000" y="1338838"/>
            <a:ext cx="2604300" cy="11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16" name="Google Shape;1316;p25"/>
          <p:cNvGrpSpPr/>
          <p:nvPr/>
        </p:nvGrpSpPr>
        <p:grpSpPr>
          <a:xfrm>
            <a:off x="-324950" y="4441989"/>
            <a:ext cx="9780792" cy="1225309"/>
            <a:chOff x="-324950" y="4365789"/>
            <a:chExt cx="9780792" cy="1225309"/>
          </a:xfrm>
        </p:grpSpPr>
        <p:grpSp>
          <p:nvGrpSpPr>
            <p:cNvPr id="1317" name="Google Shape;1317;p25"/>
            <p:cNvGrpSpPr/>
            <p:nvPr/>
          </p:nvGrpSpPr>
          <p:grpSpPr>
            <a:xfrm rot="-998900">
              <a:off x="-200515" y="4472485"/>
              <a:ext cx="601427" cy="956668"/>
              <a:chOff x="2824144" y="4416807"/>
              <a:chExt cx="547006" cy="870102"/>
            </a:xfrm>
          </p:grpSpPr>
          <p:sp>
            <p:nvSpPr>
              <p:cNvPr id="1318" name="Google Shape;1318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0" name="Google Shape;1320;p25"/>
            <p:cNvGrpSpPr/>
            <p:nvPr/>
          </p:nvGrpSpPr>
          <p:grpSpPr>
            <a:xfrm>
              <a:off x="5707149" y="4371726"/>
              <a:ext cx="1147998" cy="1158177"/>
              <a:chOff x="5707149" y="4219326"/>
              <a:chExt cx="1147998" cy="1158177"/>
            </a:xfrm>
          </p:grpSpPr>
          <p:sp>
            <p:nvSpPr>
              <p:cNvPr id="1321" name="Google Shape;1321;p25"/>
              <p:cNvSpPr/>
              <p:nvPr/>
            </p:nvSpPr>
            <p:spPr>
              <a:xfrm rot="-2521748" flipH="1">
                <a:off x="5907509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5"/>
              <p:cNvSpPr/>
              <p:nvPr/>
            </p:nvSpPr>
            <p:spPr>
              <a:xfrm rot="-2521642" flipH="1">
                <a:off x="5982748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3" name="Google Shape;1323;p25"/>
            <p:cNvGrpSpPr/>
            <p:nvPr/>
          </p:nvGrpSpPr>
          <p:grpSpPr>
            <a:xfrm rot="563673" flipH="1">
              <a:off x="4661654" y="4584263"/>
              <a:ext cx="890039" cy="894368"/>
              <a:chOff x="3341800" y="4510424"/>
              <a:chExt cx="735983" cy="739624"/>
            </a:xfrm>
          </p:grpSpPr>
          <p:sp>
            <p:nvSpPr>
              <p:cNvPr id="1324" name="Google Shape;1324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25"/>
            <p:cNvGrpSpPr/>
            <p:nvPr/>
          </p:nvGrpSpPr>
          <p:grpSpPr>
            <a:xfrm rot="494129" flipH="1">
              <a:off x="5503394" y="4517399"/>
              <a:ext cx="715773" cy="944986"/>
              <a:chOff x="2694219" y="4457524"/>
              <a:chExt cx="650976" cy="859439"/>
            </a:xfrm>
          </p:grpSpPr>
          <p:sp>
            <p:nvSpPr>
              <p:cNvPr id="1327" name="Google Shape;1327;p2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9" name="Google Shape;1329;p25"/>
            <p:cNvGrpSpPr/>
            <p:nvPr/>
          </p:nvGrpSpPr>
          <p:grpSpPr>
            <a:xfrm flipH="1">
              <a:off x="5108696" y="4555678"/>
              <a:ext cx="578009" cy="868502"/>
              <a:chOff x="3178603" y="4492489"/>
              <a:chExt cx="525702" cy="789906"/>
            </a:xfrm>
          </p:grpSpPr>
          <p:sp>
            <p:nvSpPr>
              <p:cNvPr id="1330" name="Google Shape;1330;p2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2" name="Google Shape;1332;p25"/>
            <p:cNvSpPr/>
            <p:nvPr/>
          </p:nvSpPr>
          <p:spPr>
            <a:xfrm flipH="1">
              <a:off x="5478940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3" name="Google Shape;1333;p25"/>
            <p:cNvGrpSpPr/>
            <p:nvPr/>
          </p:nvGrpSpPr>
          <p:grpSpPr>
            <a:xfrm flipH="1">
              <a:off x="5475000" y="4472466"/>
              <a:ext cx="601433" cy="956677"/>
              <a:chOff x="2824144" y="4416807"/>
              <a:chExt cx="547006" cy="870102"/>
            </a:xfrm>
          </p:grpSpPr>
          <p:sp>
            <p:nvSpPr>
              <p:cNvPr id="1334" name="Google Shape;1334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25"/>
            <p:cNvGrpSpPr/>
            <p:nvPr/>
          </p:nvGrpSpPr>
          <p:grpSpPr>
            <a:xfrm rot="-1537412">
              <a:off x="6501773" y="4593539"/>
              <a:ext cx="809238" cy="813241"/>
              <a:chOff x="3341800" y="4510424"/>
              <a:chExt cx="735983" cy="739624"/>
            </a:xfrm>
          </p:grpSpPr>
          <p:sp>
            <p:nvSpPr>
              <p:cNvPr id="1337" name="Google Shape;1337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9" name="Google Shape;1339;p25"/>
            <p:cNvGrpSpPr/>
            <p:nvPr/>
          </p:nvGrpSpPr>
          <p:grpSpPr>
            <a:xfrm flipH="1">
              <a:off x="6095959" y="4537748"/>
              <a:ext cx="729909" cy="987403"/>
              <a:chOff x="2142529" y="4476181"/>
              <a:chExt cx="663856" cy="898048"/>
            </a:xfrm>
          </p:grpSpPr>
          <p:sp>
            <p:nvSpPr>
              <p:cNvPr id="1340" name="Google Shape;1340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2" name="Google Shape;1342;p25"/>
            <p:cNvGrpSpPr/>
            <p:nvPr/>
          </p:nvGrpSpPr>
          <p:grpSpPr>
            <a:xfrm rot="-172780">
              <a:off x="4458019" y="4819266"/>
              <a:ext cx="688013" cy="755026"/>
              <a:chOff x="4108477" y="4678648"/>
              <a:chExt cx="584853" cy="641819"/>
            </a:xfrm>
          </p:grpSpPr>
          <p:sp>
            <p:nvSpPr>
              <p:cNvPr id="1343" name="Google Shape;1343;p25"/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5"/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5" name="Google Shape;1345;p25"/>
            <p:cNvGrpSpPr/>
            <p:nvPr/>
          </p:nvGrpSpPr>
          <p:grpSpPr>
            <a:xfrm>
              <a:off x="2162615" y="4371726"/>
              <a:ext cx="1147998" cy="1158177"/>
              <a:chOff x="2162615" y="4219326"/>
              <a:chExt cx="1147998" cy="1158177"/>
            </a:xfrm>
          </p:grpSpPr>
          <p:sp>
            <p:nvSpPr>
              <p:cNvPr id="1346" name="Google Shape;1346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25"/>
            <p:cNvGrpSpPr/>
            <p:nvPr/>
          </p:nvGrpSpPr>
          <p:grpSpPr>
            <a:xfrm rot="-563673">
              <a:off x="3466069" y="4584263"/>
              <a:ext cx="890039" cy="894368"/>
              <a:chOff x="3341800" y="4510424"/>
              <a:chExt cx="735983" cy="739624"/>
            </a:xfrm>
          </p:grpSpPr>
          <p:sp>
            <p:nvSpPr>
              <p:cNvPr id="1349" name="Google Shape;1349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25"/>
            <p:cNvGrpSpPr/>
            <p:nvPr/>
          </p:nvGrpSpPr>
          <p:grpSpPr>
            <a:xfrm rot="-494129">
              <a:off x="2798595" y="4517399"/>
              <a:ext cx="715773" cy="944986"/>
              <a:chOff x="2694219" y="4457524"/>
              <a:chExt cx="650976" cy="859439"/>
            </a:xfrm>
          </p:grpSpPr>
          <p:sp>
            <p:nvSpPr>
              <p:cNvPr id="1352" name="Google Shape;1352;p2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4" name="Google Shape;1354;p25"/>
            <p:cNvGrpSpPr/>
            <p:nvPr/>
          </p:nvGrpSpPr>
          <p:grpSpPr>
            <a:xfrm>
              <a:off x="3331056" y="4555678"/>
              <a:ext cx="578009" cy="868502"/>
              <a:chOff x="3178603" y="4492489"/>
              <a:chExt cx="525702" cy="789906"/>
            </a:xfrm>
          </p:grpSpPr>
          <p:sp>
            <p:nvSpPr>
              <p:cNvPr id="1355" name="Google Shape;1355;p2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25"/>
            <p:cNvGrpSpPr/>
            <p:nvPr/>
          </p:nvGrpSpPr>
          <p:grpSpPr>
            <a:xfrm>
              <a:off x="3903247" y="4842945"/>
              <a:ext cx="565708" cy="652469"/>
              <a:chOff x="3656927" y="4698517"/>
              <a:chExt cx="480881" cy="554632"/>
            </a:xfrm>
          </p:grpSpPr>
          <p:sp>
            <p:nvSpPr>
              <p:cNvPr id="1358" name="Google Shape;1358;p25"/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0" name="Google Shape;1360;p25"/>
            <p:cNvSpPr/>
            <p:nvPr/>
          </p:nvSpPr>
          <p:spPr>
            <a:xfrm>
              <a:off x="3266183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1" name="Google Shape;1361;p25"/>
            <p:cNvGrpSpPr/>
            <p:nvPr/>
          </p:nvGrpSpPr>
          <p:grpSpPr>
            <a:xfrm>
              <a:off x="2941329" y="4472466"/>
              <a:ext cx="601433" cy="956677"/>
              <a:chOff x="2824144" y="4416807"/>
              <a:chExt cx="547006" cy="870102"/>
            </a:xfrm>
          </p:grpSpPr>
          <p:sp>
            <p:nvSpPr>
              <p:cNvPr id="1362" name="Google Shape;1362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5"/>
            <p:cNvGrpSpPr/>
            <p:nvPr/>
          </p:nvGrpSpPr>
          <p:grpSpPr>
            <a:xfrm>
              <a:off x="4128165" y="4471823"/>
              <a:ext cx="643497" cy="1023588"/>
              <a:chOff x="3848119" y="4383045"/>
              <a:chExt cx="547006" cy="870102"/>
            </a:xfrm>
          </p:grpSpPr>
          <p:sp>
            <p:nvSpPr>
              <p:cNvPr id="1365" name="Google Shape;1365;p25"/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5"/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7" name="Google Shape;1367;p25"/>
            <p:cNvGrpSpPr/>
            <p:nvPr/>
          </p:nvGrpSpPr>
          <p:grpSpPr>
            <a:xfrm rot="1537412" flipH="1">
              <a:off x="1782951" y="4593539"/>
              <a:ext cx="809238" cy="813241"/>
              <a:chOff x="3341800" y="4510424"/>
              <a:chExt cx="735983" cy="739624"/>
            </a:xfrm>
          </p:grpSpPr>
          <p:sp>
            <p:nvSpPr>
              <p:cNvPr id="1368" name="Google Shape;1368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5"/>
            <p:cNvGrpSpPr/>
            <p:nvPr/>
          </p:nvGrpSpPr>
          <p:grpSpPr>
            <a:xfrm>
              <a:off x="2191893" y="4537748"/>
              <a:ext cx="729909" cy="987403"/>
              <a:chOff x="2142529" y="4476181"/>
              <a:chExt cx="663856" cy="898048"/>
            </a:xfrm>
          </p:grpSpPr>
          <p:sp>
            <p:nvSpPr>
              <p:cNvPr id="1371" name="Google Shape;1371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3" name="Google Shape;1373;p25"/>
            <p:cNvGrpSpPr/>
            <p:nvPr/>
          </p:nvGrpSpPr>
          <p:grpSpPr>
            <a:xfrm>
              <a:off x="438315" y="4365789"/>
              <a:ext cx="1147998" cy="1158177"/>
              <a:chOff x="2162615" y="4219326"/>
              <a:chExt cx="1147998" cy="1158177"/>
            </a:xfrm>
          </p:grpSpPr>
          <p:sp>
            <p:nvSpPr>
              <p:cNvPr id="1374" name="Google Shape;1374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6" name="Google Shape;1376;p25"/>
            <p:cNvGrpSpPr/>
            <p:nvPr/>
          </p:nvGrpSpPr>
          <p:grpSpPr>
            <a:xfrm rot="-494129">
              <a:off x="1074295" y="4511461"/>
              <a:ext cx="715773" cy="944986"/>
              <a:chOff x="2694219" y="4457524"/>
              <a:chExt cx="650976" cy="859439"/>
            </a:xfrm>
          </p:grpSpPr>
          <p:sp>
            <p:nvSpPr>
              <p:cNvPr id="1377" name="Google Shape;1377;p2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25"/>
            <p:cNvGrpSpPr/>
            <p:nvPr/>
          </p:nvGrpSpPr>
          <p:grpSpPr>
            <a:xfrm>
              <a:off x="1606756" y="4549741"/>
              <a:ext cx="578009" cy="868502"/>
              <a:chOff x="3178603" y="4492489"/>
              <a:chExt cx="525702" cy="789906"/>
            </a:xfrm>
          </p:grpSpPr>
          <p:sp>
            <p:nvSpPr>
              <p:cNvPr id="1380" name="Google Shape;1380;p2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2" name="Google Shape;1382;p25"/>
            <p:cNvSpPr/>
            <p:nvPr/>
          </p:nvSpPr>
          <p:spPr>
            <a:xfrm>
              <a:off x="1541883" y="4565189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5"/>
            <p:cNvGrpSpPr/>
            <p:nvPr/>
          </p:nvGrpSpPr>
          <p:grpSpPr>
            <a:xfrm>
              <a:off x="1217029" y="4466529"/>
              <a:ext cx="601433" cy="956677"/>
              <a:chOff x="2824144" y="4416807"/>
              <a:chExt cx="547006" cy="870102"/>
            </a:xfrm>
          </p:grpSpPr>
          <p:sp>
            <p:nvSpPr>
              <p:cNvPr id="1384" name="Google Shape;1384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6" name="Google Shape;1386;p25"/>
            <p:cNvGrpSpPr/>
            <p:nvPr/>
          </p:nvGrpSpPr>
          <p:grpSpPr>
            <a:xfrm rot="1537412" flipH="1">
              <a:off x="58651" y="4587602"/>
              <a:ext cx="809238" cy="813241"/>
              <a:chOff x="3341800" y="4510424"/>
              <a:chExt cx="735983" cy="739624"/>
            </a:xfrm>
          </p:grpSpPr>
          <p:sp>
            <p:nvSpPr>
              <p:cNvPr id="1387" name="Google Shape;1387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9" name="Google Shape;1389;p25"/>
            <p:cNvGrpSpPr/>
            <p:nvPr/>
          </p:nvGrpSpPr>
          <p:grpSpPr>
            <a:xfrm>
              <a:off x="467593" y="4531810"/>
              <a:ext cx="729909" cy="987403"/>
              <a:chOff x="2142529" y="4476181"/>
              <a:chExt cx="663856" cy="898048"/>
            </a:xfrm>
          </p:grpSpPr>
          <p:sp>
            <p:nvSpPr>
              <p:cNvPr id="1390" name="Google Shape;1390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2" name="Google Shape;1392;p25"/>
            <p:cNvGrpSpPr/>
            <p:nvPr/>
          </p:nvGrpSpPr>
          <p:grpSpPr>
            <a:xfrm rot="998900" flipH="1">
              <a:off x="8729979" y="4502310"/>
              <a:ext cx="601427" cy="956668"/>
              <a:chOff x="2824144" y="4416807"/>
              <a:chExt cx="547006" cy="870102"/>
            </a:xfrm>
          </p:grpSpPr>
          <p:sp>
            <p:nvSpPr>
              <p:cNvPr id="1393" name="Google Shape;1393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5" name="Google Shape;1395;p25"/>
            <p:cNvGrpSpPr/>
            <p:nvPr/>
          </p:nvGrpSpPr>
          <p:grpSpPr>
            <a:xfrm flipH="1">
              <a:off x="7544578" y="4395614"/>
              <a:ext cx="1147998" cy="1158177"/>
              <a:chOff x="2162615" y="4219326"/>
              <a:chExt cx="1147998" cy="1158177"/>
            </a:xfrm>
          </p:grpSpPr>
          <p:sp>
            <p:nvSpPr>
              <p:cNvPr id="1396" name="Google Shape;1396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25"/>
            <p:cNvGrpSpPr/>
            <p:nvPr/>
          </p:nvGrpSpPr>
          <p:grpSpPr>
            <a:xfrm rot="494129" flipH="1">
              <a:off x="7340823" y="4541286"/>
              <a:ext cx="715773" cy="944986"/>
              <a:chOff x="2694219" y="4457524"/>
              <a:chExt cx="650976" cy="859439"/>
            </a:xfrm>
          </p:grpSpPr>
          <p:sp>
            <p:nvSpPr>
              <p:cNvPr id="1399" name="Google Shape;1399;p25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5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1" name="Google Shape;1401;p25"/>
            <p:cNvGrpSpPr/>
            <p:nvPr/>
          </p:nvGrpSpPr>
          <p:grpSpPr>
            <a:xfrm flipH="1">
              <a:off x="6910863" y="4589766"/>
              <a:ext cx="578009" cy="868502"/>
              <a:chOff x="3178603" y="4492489"/>
              <a:chExt cx="525702" cy="789906"/>
            </a:xfrm>
          </p:grpSpPr>
          <p:sp>
            <p:nvSpPr>
              <p:cNvPr id="1402" name="Google Shape;1402;p25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5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4" name="Google Shape;1404;p25"/>
            <p:cNvSpPr/>
            <p:nvPr/>
          </p:nvSpPr>
          <p:spPr>
            <a:xfrm flipH="1">
              <a:off x="7316369" y="4595014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5" name="Google Shape;1405;p25"/>
            <p:cNvGrpSpPr/>
            <p:nvPr/>
          </p:nvGrpSpPr>
          <p:grpSpPr>
            <a:xfrm flipH="1">
              <a:off x="7312430" y="4496354"/>
              <a:ext cx="601433" cy="956677"/>
              <a:chOff x="2824144" y="4416807"/>
              <a:chExt cx="547006" cy="870102"/>
            </a:xfrm>
          </p:grpSpPr>
          <p:sp>
            <p:nvSpPr>
              <p:cNvPr id="1406" name="Google Shape;1406;p25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5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8" name="Google Shape;1408;p25"/>
            <p:cNvGrpSpPr/>
            <p:nvPr/>
          </p:nvGrpSpPr>
          <p:grpSpPr>
            <a:xfrm rot="-1537412">
              <a:off x="8263003" y="4617427"/>
              <a:ext cx="809238" cy="813241"/>
              <a:chOff x="3341800" y="4510424"/>
              <a:chExt cx="735983" cy="739624"/>
            </a:xfrm>
          </p:grpSpPr>
          <p:sp>
            <p:nvSpPr>
              <p:cNvPr id="1409" name="Google Shape;1409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5"/>
            <p:cNvGrpSpPr/>
            <p:nvPr/>
          </p:nvGrpSpPr>
          <p:grpSpPr>
            <a:xfrm flipH="1">
              <a:off x="7933388" y="4561635"/>
              <a:ext cx="729909" cy="987403"/>
              <a:chOff x="2142529" y="4476181"/>
              <a:chExt cx="663856" cy="898048"/>
            </a:xfrm>
          </p:grpSpPr>
          <p:sp>
            <p:nvSpPr>
              <p:cNvPr id="1412" name="Google Shape;1412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4" name="Google Shape;1414;p25"/>
          <p:cNvGrpSpPr/>
          <p:nvPr/>
        </p:nvGrpSpPr>
        <p:grpSpPr>
          <a:xfrm flipH="1">
            <a:off x="7222219" y="-801485"/>
            <a:ext cx="2523375" cy="2231315"/>
            <a:chOff x="-494028" y="-597090"/>
            <a:chExt cx="1887482" cy="1669022"/>
          </a:xfrm>
        </p:grpSpPr>
        <p:grpSp>
          <p:nvGrpSpPr>
            <p:cNvPr id="1415" name="Google Shape;1415;p25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1416" name="Google Shape;1416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8" name="Google Shape;1418;p25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1419" name="Google Shape;1419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25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1422" name="Google Shape;1422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4" name="Google Shape;1424;p25"/>
          <p:cNvGrpSpPr/>
          <p:nvPr/>
        </p:nvGrpSpPr>
        <p:grpSpPr>
          <a:xfrm>
            <a:off x="-601594" y="-801485"/>
            <a:ext cx="2523375" cy="2231315"/>
            <a:chOff x="-494028" y="-597090"/>
            <a:chExt cx="1887482" cy="1669022"/>
          </a:xfrm>
        </p:grpSpPr>
        <p:grpSp>
          <p:nvGrpSpPr>
            <p:cNvPr id="1425" name="Google Shape;1425;p25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1426" name="Google Shape;1426;p25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5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5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1429" name="Google Shape;1429;p25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5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1" name="Google Shape;1431;p25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1432" name="Google Shape;1432;p25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5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5118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3" name="Google Shape;1513;p28"/>
          <p:cNvSpPr txBox="1">
            <a:spLocks noGrp="1"/>
          </p:cNvSpPr>
          <p:nvPr>
            <p:ph type="subTitle" idx="1"/>
          </p:nvPr>
        </p:nvSpPr>
        <p:spPr>
          <a:xfrm>
            <a:off x="1293187" y="1694050"/>
            <a:ext cx="30519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4" name="Google Shape;1514;p28"/>
          <p:cNvSpPr txBox="1">
            <a:spLocks noGrp="1"/>
          </p:cNvSpPr>
          <p:nvPr>
            <p:ph type="subTitle" idx="2"/>
          </p:nvPr>
        </p:nvSpPr>
        <p:spPr>
          <a:xfrm>
            <a:off x="4798913" y="1694050"/>
            <a:ext cx="3051900" cy="26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5" name="Google Shape;1515;p28"/>
          <p:cNvSpPr/>
          <p:nvPr/>
        </p:nvSpPr>
        <p:spPr>
          <a:xfrm>
            <a:off x="-4129425" y="239550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8"/>
          <p:cNvSpPr/>
          <p:nvPr/>
        </p:nvSpPr>
        <p:spPr>
          <a:xfrm>
            <a:off x="8421225" y="239550"/>
            <a:ext cx="4852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7" name="Google Shape;1517;p28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1518" name="Google Shape;151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19" name="Google Shape;151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1" name="Google Shape;152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22" name="Google Shape;152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4" name="Google Shape;152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25" name="Google Shape;152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7" name="Google Shape;1527;p28"/>
          <p:cNvGrpSpPr/>
          <p:nvPr/>
        </p:nvGrpSpPr>
        <p:grpSpPr>
          <a:xfrm rot="-5400000">
            <a:off x="-724546" y="3720550"/>
            <a:ext cx="2008441" cy="1775904"/>
            <a:chOff x="-493980" y="-597000"/>
            <a:chExt cx="2008441" cy="1775904"/>
          </a:xfrm>
        </p:grpSpPr>
        <p:grpSp>
          <p:nvGrpSpPr>
            <p:cNvPr id="1528" name="Google Shape;152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29" name="Google Shape;152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1" name="Google Shape;153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32" name="Google Shape;153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4" name="Google Shape;153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35" name="Google Shape;153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7" name="Google Shape;1537;p28"/>
          <p:cNvGrpSpPr/>
          <p:nvPr/>
        </p:nvGrpSpPr>
        <p:grpSpPr>
          <a:xfrm rot="5400000" flipH="1">
            <a:off x="7860104" y="3720550"/>
            <a:ext cx="2008441" cy="1775904"/>
            <a:chOff x="-493980" y="-597000"/>
            <a:chExt cx="2008441" cy="1775904"/>
          </a:xfrm>
        </p:grpSpPr>
        <p:grpSp>
          <p:nvGrpSpPr>
            <p:cNvPr id="1538" name="Google Shape;1538;p28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539" name="Google Shape;153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28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542" name="Google Shape;154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28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545" name="Google Shape;154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7" name="Google Shape;1547;p28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1548" name="Google Shape;1548;p28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1549" name="Google Shape;1549;p2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" name="Google Shape;1551;p28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1552" name="Google Shape;1552;p2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4" name="Google Shape;1554;p28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1555" name="Google Shape;1555;p2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3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31"/>
          <p:cNvSpPr txBox="1">
            <a:spLocks noGrp="1"/>
          </p:cNvSpPr>
          <p:nvPr>
            <p:ph type="subTitle" idx="1"/>
          </p:nvPr>
        </p:nvSpPr>
        <p:spPr>
          <a:xfrm>
            <a:off x="720000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7" name="Google Shape;1737;p31"/>
          <p:cNvSpPr txBox="1">
            <a:spLocks noGrp="1"/>
          </p:cNvSpPr>
          <p:nvPr>
            <p:ph type="subTitle" idx="2"/>
          </p:nvPr>
        </p:nvSpPr>
        <p:spPr>
          <a:xfrm>
            <a:off x="3409689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8" name="Google Shape;1738;p31"/>
          <p:cNvSpPr txBox="1">
            <a:spLocks noGrp="1"/>
          </p:cNvSpPr>
          <p:nvPr>
            <p:ph type="subTitle" idx="3"/>
          </p:nvPr>
        </p:nvSpPr>
        <p:spPr>
          <a:xfrm>
            <a:off x="720000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31"/>
          <p:cNvSpPr txBox="1">
            <a:spLocks noGrp="1"/>
          </p:cNvSpPr>
          <p:nvPr>
            <p:ph type="subTitle" idx="4"/>
          </p:nvPr>
        </p:nvSpPr>
        <p:spPr>
          <a:xfrm>
            <a:off x="3409689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0" name="Google Shape;1740;p31"/>
          <p:cNvSpPr txBox="1">
            <a:spLocks noGrp="1"/>
          </p:cNvSpPr>
          <p:nvPr>
            <p:ph type="subTitle" idx="5"/>
          </p:nvPr>
        </p:nvSpPr>
        <p:spPr>
          <a:xfrm>
            <a:off x="6094484" y="3053425"/>
            <a:ext cx="2329500" cy="4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1" name="Google Shape;1741;p31"/>
          <p:cNvSpPr txBox="1">
            <a:spLocks noGrp="1"/>
          </p:cNvSpPr>
          <p:nvPr>
            <p:ph type="subTitle" idx="6"/>
          </p:nvPr>
        </p:nvSpPr>
        <p:spPr>
          <a:xfrm>
            <a:off x="6094487" y="3501350"/>
            <a:ext cx="23295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31"/>
          <p:cNvGrpSpPr/>
          <p:nvPr/>
        </p:nvGrpSpPr>
        <p:grpSpPr>
          <a:xfrm>
            <a:off x="-493980" y="-597000"/>
            <a:ext cx="2008441" cy="1775904"/>
            <a:chOff x="-493980" y="-597000"/>
            <a:chExt cx="2008441" cy="1775904"/>
          </a:xfrm>
        </p:grpSpPr>
        <p:grpSp>
          <p:nvGrpSpPr>
            <p:cNvPr id="1743" name="Google Shape;1743;p31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1744" name="Google Shape;1744;p3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6" name="Google Shape;1746;p31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1747" name="Google Shape;1747;p3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9" name="Google Shape;1749;p31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1750" name="Google Shape;1750;p3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2" name="Google Shape;1752;p31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1753" name="Google Shape;1753;p31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1754" name="Google Shape;1754;p3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6" name="Google Shape;1756;p31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1757" name="Google Shape;1757;p3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9" name="Google Shape;1759;p31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1760" name="Google Shape;1760;p3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2" name="Google Shape;1762;p31"/>
          <p:cNvGrpSpPr/>
          <p:nvPr/>
        </p:nvGrpSpPr>
        <p:grpSpPr>
          <a:xfrm>
            <a:off x="-307534" y="4147790"/>
            <a:ext cx="1370355" cy="1373027"/>
            <a:chOff x="-304034" y="4147790"/>
            <a:chExt cx="1370355" cy="1373027"/>
          </a:xfrm>
        </p:grpSpPr>
        <p:sp>
          <p:nvSpPr>
            <p:cNvPr id="1763" name="Google Shape;1763;p31"/>
            <p:cNvSpPr/>
            <p:nvPr/>
          </p:nvSpPr>
          <p:spPr>
            <a:xfrm rot="3879077" flipH="1">
              <a:off x="231045" y="4476551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1"/>
            <p:cNvSpPr/>
            <p:nvPr/>
          </p:nvSpPr>
          <p:spPr>
            <a:xfrm rot="1978469" flipH="1">
              <a:off x="-9048" y="4161667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31"/>
          <p:cNvGrpSpPr/>
          <p:nvPr/>
        </p:nvGrpSpPr>
        <p:grpSpPr>
          <a:xfrm flipH="1">
            <a:off x="8081179" y="4147790"/>
            <a:ext cx="1370355" cy="1373027"/>
            <a:chOff x="-304034" y="4147790"/>
            <a:chExt cx="1370355" cy="1373027"/>
          </a:xfrm>
        </p:grpSpPr>
        <p:sp>
          <p:nvSpPr>
            <p:cNvPr id="1766" name="Google Shape;1766;p31"/>
            <p:cNvSpPr/>
            <p:nvPr/>
          </p:nvSpPr>
          <p:spPr>
            <a:xfrm rot="3879077" flipH="1">
              <a:off x="231045" y="4476551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1"/>
            <p:cNvSpPr/>
            <p:nvPr/>
          </p:nvSpPr>
          <p:spPr>
            <a:xfrm rot="1978469" flipH="1">
              <a:off x="-9048" y="4161667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" name="Google Shape;2027;p37"/>
          <p:cNvGrpSpPr/>
          <p:nvPr/>
        </p:nvGrpSpPr>
        <p:grpSpPr>
          <a:xfrm>
            <a:off x="-324950" y="4365789"/>
            <a:ext cx="9780792" cy="1225309"/>
            <a:chOff x="-324950" y="4365789"/>
            <a:chExt cx="9780792" cy="1225309"/>
          </a:xfrm>
        </p:grpSpPr>
        <p:grpSp>
          <p:nvGrpSpPr>
            <p:cNvPr id="2028" name="Google Shape;2028;p37"/>
            <p:cNvGrpSpPr/>
            <p:nvPr/>
          </p:nvGrpSpPr>
          <p:grpSpPr>
            <a:xfrm rot="-998900">
              <a:off x="-200515" y="4472485"/>
              <a:ext cx="601427" cy="956668"/>
              <a:chOff x="2824144" y="4416807"/>
              <a:chExt cx="547006" cy="870102"/>
            </a:xfrm>
          </p:grpSpPr>
          <p:sp>
            <p:nvSpPr>
              <p:cNvPr id="2029" name="Google Shape;2029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1" name="Google Shape;2031;p37"/>
            <p:cNvGrpSpPr/>
            <p:nvPr/>
          </p:nvGrpSpPr>
          <p:grpSpPr>
            <a:xfrm>
              <a:off x="5707149" y="4371726"/>
              <a:ext cx="1147998" cy="1158177"/>
              <a:chOff x="5707149" y="4219326"/>
              <a:chExt cx="1147998" cy="1158177"/>
            </a:xfrm>
          </p:grpSpPr>
          <p:sp>
            <p:nvSpPr>
              <p:cNvPr id="2032" name="Google Shape;2032;p37"/>
              <p:cNvSpPr/>
              <p:nvPr/>
            </p:nvSpPr>
            <p:spPr>
              <a:xfrm rot="-2521748" flipH="1">
                <a:off x="5907509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7"/>
              <p:cNvSpPr/>
              <p:nvPr/>
            </p:nvSpPr>
            <p:spPr>
              <a:xfrm rot="-2521642" flipH="1">
                <a:off x="5982748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4" name="Google Shape;2034;p37"/>
            <p:cNvGrpSpPr/>
            <p:nvPr/>
          </p:nvGrpSpPr>
          <p:grpSpPr>
            <a:xfrm rot="563673" flipH="1">
              <a:off x="4661654" y="4584263"/>
              <a:ext cx="890039" cy="894368"/>
              <a:chOff x="3341800" y="4510424"/>
              <a:chExt cx="735983" cy="739624"/>
            </a:xfrm>
          </p:grpSpPr>
          <p:sp>
            <p:nvSpPr>
              <p:cNvPr id="2035" name="Google Shape;2035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7" name="Google Shape;2037;p37"/>
            <p:cNvGrpSpPr/>
            <p:nvPr/>
          </p:nvGrpSpPr>
          <p:grpSpPr>
            <a:xfrm rot="494129" flipH="1">
              <a:off x="5503394" y="4517399"/>
              <a:ext cx="715773" cy="944986"/>
              <a:chOff x="2694219" y="4457524"/>
              <a:chExt cx="650976" cy="859439"/>
            </a:xfrm>
          </p:grpSpPr>
          <p:sp>
            <p:nvSpPr>
              <p:cNvPr id="2038" name="Google Shape;2038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0" name="Google Shape;2040;p37"/>
            <p:cNvGrpSpPr/>
            <p:nvPr/>
          </p:nvGrpSpPr>
          <p:grpSpPr>
            <a:xfrm flipH="1">
              <a:off x="5108696" y="4555678"/>
              <a:ext cx="578009" cy="868502"/>
              <a:chOff x="3178603" y="4492489"/>
              <a:chExt cx="525702" cy="789906"/>
            </a:xfrm>
          </p:grpSpPr>
          <p:sp>
            <p:nvSpPr>
              <p:cNvPr id="2041" name="Google Shape;2041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3" name="Google Shape;2043;p37"/>
            <p:cNvSpPr/>
            <p:nvPr/>
          </p:nvSpPr>
          <p:spPr>
            <a:xfrm flipH="1">
              <a:off x="5478940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4" name="Google Shape;2044;p37"/>
            <p:cNvGrpSpPr/>
            <p:nvPr/>
          </p:nvGrpSpPr>
          <p:grpSpPr>
            <a:xfrm flipH="1">
              <a:off x="5475000" y="4472466"/>
              <a:ext cx="601433" cy="956677"/>
              <a:chOff x="2824144" y="4416807"/>
              <a:chExt cx="547006" cy="87010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7" name="Google Shape;2047;p37"/>
            <p:cNvGrpSpPr/>
            <p:nvPr/>
          </p:nvGrpSpPr>
          <p:grpSpPr>
            <a:xfrm rot="-1537412">
              <a:off x="6501773" y="4593539"/>
              <a:ext cx="809238" cy="813241"/>
              <a:chOff x="3341800" y="4510424"/>
              <a:chExt cx="735983" cy="739624"/>
            </a:xfrm>
          </p:grpSpPr>
          <p:sp>
            <p:nvSpPr>
              <p:cNvPr id="2048" name="Google Shape;2048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0" name="Google Shape;2050;p37"/>
            <p:cNvGrpSpPr/>
            <p:nvPr/>
          </p:nvGrpSpPr>
          <p:grpSpPr>
            <a:xfrm flipH="1">
              <a:off x="6095959" y="4537748"/>
              <a:ext cx="729909" cy="987403"/>
              <a:chOff x="2142529" y="4476181"/>
              <a:chExt cx="663856" cy="898048"/>
            </a:xfrm>
          </p:grpSpPr>
          <p:sp>
            <p:nvSpPr>
              <p:cNvPr id="2051" name="Google Shape;2051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2053;p37"/>
            <p:cNvGrpSpPr/>
            <p:nvPr/>
          </p:nvGrpSpPr>
          <p:grpSpPr>
            <a:xfrm rot="-172780">
              <a:off x="4458019" y="4819266"/>
              <a:ext cx="688013" cy="755026"/>
              <a:chOff x="4108477" y="4678648"/>
              <a:chExt cx="584853" cy="641819"/>
            </a:xfrm>
          </p:grpSpPr>
          <p:sp>
            <p:nvSpPr>
              <p:cNvPr id="2054" name="Google Shape;2054;p37"/>
              <p:cNvSpPr/>
              <p:nvPr/>
            </p:nvSpPr>
            <p:spPr>
              <a:xfrm rot="713643" flipH="1">
                <a:off x="4160469" y="4722249"/>
                <a:ext cx="480869" cy="554618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7"/>
              <p:cNvSpPr/>
              <p:nvPr/>
            </p:nvSpPr>
            <p:spPr>
              <a:xfrm rot="713643" flipH="1">
                <a:off x="4212510" y="4774071"/>
                <a:ext cx="390343" cy="47348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6" name="Google Shape;2056;p37"/>
            <p:cNvGrpSpPr/>
            <p:nvPr/>
          </p:nvGrpSpPr>
          <p:grpSpPr>
            <a:xfrm>
              <a:off x="2162615" y="4371726"/>
              <a:ext cx="1147998" cy="1158177"/>
              <a:chOff x="2162615" y="4219326"/>
              <a:chExt cx="1147998" cy="1158177"/>
            </a:xfrm>
          </p:grpSpPr>
          <p:sp>
            <p:nvSpPr>
              <p:cNvPr id="2057" name="Google Shape;2057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9" name="Google Shape;2059;p37"/>
            <p:cNvGrpSpPr/>
            <p:nvPr/>
          </p:nvGrpSpPr>
          <p:grpSpPr>
            <a:xfrm rot="-563673">
              <a:off x="3466069" y="4584263"/>
              <a:ext cx="890039" cy="894368"/>
              <a:chOff x="3341800" y="4510424"/>
              <a:chExt cx="735983" cy="739624"/>
            </a:xfrm>
          </p:grpSpPr>
          <p:sp>
            <p:nvSpPr>
              <p:cNvPr id="2060" name="Google Shape;2060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2" name="Google Shape;2062;p37"/>
            <p:cNvGrpSpPr/>
            <p:nvPr/>
          </p:nvGrpSpPr>
          <p:grpSpPr>
            <a:xfrm rot="-494129">
              <a:off x="2798595" y="4517399"/>
              <a:ext cx="715773" cy="944986"/>
              <a:chOff x="2694219" y="4457524"/>
              <a:chExt cx="650976" cy="859439"/>
            </a:xfrm>
          </p:grpSpPr>
          <p:sp>
            <p:nvSpPr>
              <p:cNvPr id="2063" name="Google Shape;2063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5" name="Google Shape;2065;p37"/>
            <p:cNvGrpSpPr/>
            <p:nvPr/>
          </p:nvGrpSpPr>
          <p:grpSpPr>
            <a:xfrm>
              <a:off x="3331056" y="4555678"/>
              <a:ext cx="578009" cy="868502"/>
              <a:chOff x="3178603" y="4492489"/>
              <a:chExt cx="525702" cy="789906"/>
            </a:xfrm>
          </p:grpSpPr>
          <p:sp>
            <p:nvSpPr>
              <p:cNvPr id="2066" name="Google Shape;2066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8" name="Google Shape;2068;p37"/>
            <p:cNvGrpSpPr/>
            <p:nvPr/>
          </p:nvGrpSpPr>
          <p:grpSpPr>
            <a:xfrm>
              <a:off x="3903247" y="4842945"/>
              <a:ext cx="565708" cy="652469"/>
              <a:chOff x="3656927" y="4698517"/>
              <a:chExt cx="480881" cy="554632"/>
            </a:xfrm>
          </p:grpSpPr>
          <p:sp>
            <p:nvSpPr>
              <p:cNvPr id="2069" name="Google Shape;2069;p37"/>
              <p:cNvSpPr/>
              <p:nvPr/>
            </p:nvSpPr>
            <p:spPr>
              <a:xfrm>
                <a:off x="3656927" y="4698517"/>
                <a:ext cx="480881" cy="554632"/>
              </a:xfrm>
              <a:custGeom>
                <a:avLst/>
                <a:gdLst/>
                <a:ahLst/>
                <a:cxnLst/>
                <a:rect l="l" t="t" r="r" b="b"/>
                <a:pathLst>
                  <a:path w="9774" h="11273" extrusionOk="0">
                    <a:moveTo>
                      <a:pt x="9774" y="11248"/>
                    </a:moveTo>
                    <a:lnTo>
                      <a:pt x="7568" y="11272"/>
                    </a:lnTo>
                    <a:cubicBezTo>
                      <a:pt x="7568" y="11272"/>
                      <a:pt x="3449" y="8843"/>
                      <a:pt x="1725" y="5871"/>
                    </a:cubicBezTo>
                    <a:cubicBezTo>
                      <a:pt x="1" y="2900"/>
                      <a:pt x="416" y="0"/>
                      <a:pt x="3986" y="632"/>
                    </a:cubicBezTo>
                    <a:cubicBezTo>
                      <a:pt x="8660" y="1460"/>
                      <a:pt x="9774" y="11248"/>
                      <a:pt x="9774" y="112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7"/>
              <p:cNvSpPr/>
              <p:nvPr/>
            </p:nvSpPr>
            <p:spPr>
              <a:xfrm>
                <a:off x="3693237" y="4748701"/>
                <a:ext cx="390353" cy="473501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9624" extrusionOk="0">
                    <a:moveTo>
                      <a:pt x="2873" y="1"/>
                    </a:moveTo>
                    <a:cubicBezTo>
                      <a:pt x="2864" y="1"/>
                      <a:pt x="2856" y="6"/>
                      <a:pt x="2856" y="17"/>
                    </a:cubicBezTo>
                    <a:cubicBezTo>
                      <a:pt x="2869" y="638"/>
                      <a:pt x="2925" y="1255"/>
                      <a:pt x="2986" y="1872"/>
                    </a:cubicBezTo>
                    <a:cubicBezTo>
                      <a:pt x="3014" y="2159"/>
                      <a:pt x="3034" y="2441"/>
                      <a:pt x="3049" y="2726"/>
                    </a:cubicBezTo>
                    <a:cubicBezTo>
                      <a:pt x="2433" y="1941"/>
                      <a:pt x="1802" y="1169"/>
                      <a:pt x="1167" y="399"/>
                    </a:cubicBezTo>
                    <a:cubicBezTo>
                      <a:pt x="1164" y="395"/>
                      <a:pt x="1160" y="394"/>
                      <a:pt x="1157" y="394"/>
                    </a:cubicBezTo>
                    <a:cubicBezTo>
                      <a:pt x="1147" y="394"/>
                      <a:pt x="1139" y="407"/>
                      <a:pt x="1147" y="418"/>
                    </a:cubicBezTo>
                    <a:cubicBezTo>
                      <a:pt x="1782" y="1258"/>
                      <a:pt x="2407" y="2108"/>
                      <a:pt x="3022" y="2963"/>
                    </a:cubicBezTo>
                    <a:cubicBezTo>
                      <a:pt x="2149" y="2281"/>
                      <a:pt x="1067" y="1879"/>
                      <a:pt x="6" y="1603"/>
                    </a:cubicBezTo>
                    <a:cubicBezTo>
                      <a:pt x="5" y="1603"/>
                      <a:pt x="5" y="1603"/>
                      <a:pt x="5" y="1603"/>
                    </a:cubicBezTo>
                    <a:cubicBezTo>
                      <a:pt x="2" y="1603"/>
                      <a:pt x="1" y="1606"/>
                      <a:pt x="4" y="1607"/>
                    </a:cubicBezTo>
                    <a:cubicBezTo>
                      <a:pt x="1114" y="2008"/>
                      <a:pt x="2252" y="2421"/>
                      <a:pt x="3163" y="3193"/>
                    </a:cubicBezTo>
                    <a:cubicBezTo>
                      <a:pt x="3166" y="3196"/>
                      <a:pt x="3170" y="3200"/>
                      <a:pt x="3173" y="3201"/>
                    </a:cubicBezTo>
                    <a:cubicBezTo>
                      <a:pt x="3189" y="3215"/>
                      <a:pt x="3205" y="3228"/>
                      <a:pt x="3220" y="3242"/>
                    </a:cubicBezTo>
                    <a:cubicBezTo>
                      <a:pt x="3643" y="3833"/>
                      <a:pt x="4063" y="4426"/>
                      <a:pt x="4476" y="5022"/>
                    </a:cubicBezTo>
                    <a:cubicBezTo>
                      <a:pt x="4555" y="5135"/>
                      <a:pt x="4632" y="5249"/>
                      <a:pt x="4709" y="5362"/>
                    </a:cubicBezTo>
                    <a:cubicBezTo>
                      <a:pt x="4576" y="5311"/>
                      <a:pt x="4436" y="5276"/>
                      <a:pt x="4341" y="5249"/>
                    </a:cubicBezTo>
                    <a:cubicBezTo>
                      <a:pt x="3972" y="5143"/>
                      <a:pt x="3615" y="5016"/>
                      <a:pt x="3251" y="4901"/>
                    </a:cubicBezTo>
                    <a:cubicBezTo>
                      <a:pt x="2456" y="4650"/>
                      <a:pt x="1637" y="4485"/>
                      <a:pt x="837" y="4253"/>
                    </a:cubicBezTo>
                    <a:cubicBezTo>
                      <a:pt x="836" y="4253"/>
                      <a:pt x="835" y="4253"/>
                      <a:pt x="834" y="4253"/>
                    </a:cubicBezTo>
                    <a:cubicBezTo>
                      <a:pt x="826" y="4253"/>
                      <a:pt x="822" y="4266"/>
                      <a:pt x="831" y="4269"/>
                    </a:cubicBezTo>
                    <a:cubicBezTo>
                      <a:pt x="1577" y="4522"/>
                      <a:pt x="2344" y="4697"/>
                      <a:pt x="3091" y="4946"/>
                    </a:cubicBezTo>
                    <a:cubicBezTo>
                      <a:pt x="3419" y="5055"/>
                      <a:pt x="3739" y="5183"/>
                      <a:pt x="4070" y="5282"/>
                    </a:cubicBezTo>
                    <a:cubicBezTo>
                      <a:pt x="4323" y="5356"/>
                      <a:pt x="4611" y="5428"/>
                      <a:pt x="4847" y="5565"/>
                    </a:cubicBezTo>
                    <a:cubicBezTo>
                      <a:pt x="5546" y="6606"/>
                      <a:pt x="6203" y="7672"/>
                      <a:pt x="6869" y="8734"/>
                    </a:cubicBezTo>
                    <a:cubicBezTo>
                      <a:pt x="5853" y="8428"/>
                      <a:pt x="4823" y="8174"/>
                      <a:pt x="3811" y="7856"/>
                    </a:cubicBezTo>
                    <a:cubicBezTo>
                      <a:pt x="3810" y="7856"/>
                      <a:pt x="3810" y="7856"/>
                      <a:pt x="3809" y="7856"/>
                    </a:cubicBezTo>
                    <a:cubicBezTo>
                      <a:pt x="3803" y="7856"/>
                      <a:pt x="3802" y="7864"/>
                      <a:pt x="3808" y="7867"/>
                    </a:cubicBezTo>
                    <a:cubicBezTo>
                      <a:pt x="4840" y="8248"/>
                      <a:pt x="5902" y="8533"/>
                      <a:pt x="6950" y="8864"/>
                    </a:cubicBezTo>
                    <a:cubicBezTo>
                      <a:pt x="7098" y="9100"/>
                      <a:pt x="7247" y="9337"/>
                      <a:pt x="7397" y="9572"/>
                    </a:cubicBezTo>
                    <a:cubicBezTo>
                      <a:pt x="7420" y="9608"/>
                      <a:pt x="7455" y="9624"/>
                      <a:pt x="7489" y="9624"/>
                    </a:cubicBezTo>
                    <a:cubicBezTo>
                      <a:pt x="7559" y="9624"/>
                      <a:pt x="7625" y="9558"/>
                      <a:pt x="7583" y="9475"/>
                    </a:cubicBezTo>
                    <a:cubicBezTo>
                      <a:pt x="7496" y="9302"/>
                      <a:pt x="7405" y="9131"/>
                      <a:pt x="7311" y="8960"/>
                    </a:cubicBezTo>
                    <a:cubicBezTo>
                      <a:pt x="7386" y="8438"/>
                      <a:pt x="7571" y="7923"/>
                      <a:pt x="7670" y="7405"/>
                    </a:cubicBezTo>
                    <a:cubicBezTo>
                      <a:pt x="7764" y="6925"/>
                      <a:pt x="7849" y="6443"/>
                      <a:pt x="7932" y="5961"/>
                    </a:cubicBezTo>
                    <a:cubicBezTo>
                      <a:pt x="7934" y="5953"/>
                      <a:pt x="7926" y="5947"/>
                      <a:pt x="7918" y="5947"/>
                    </a:cubicBezTo>
                    <a:cubicBezTo>
                      <a:pt x="7912" y="5947"/>
                      <a:pt x="7907" y="5950"/>
                      <a:pt x="7906" y="5956"/>
                    </a:cubicBezTo>
                    <a:cubicBezTo>
                      <a:pt x="7788" y="6528"/>
                      <a:pt x="7671" y="7102"/>
                      <a:pt x="7535" y="7668"/>
                    </a:cubicBezTo>
                    <a:cubicBezTo>
                      <a:pt x="7445" y="8043"/>
                      <a:pt x="7294" y="8418"/>
                      <a:pt x="7224" y="8801"/>
                    </a:cubicBezTo>
                    <a:cubicBezTo>
                      <a:pt x="6681" y="7824"/>
                      <a:pt x="6063" y="6880"/>
                      <a:pt x="5424" y="5958"/>
                    </a:cubicBezTo>
                    <a:cubicBezTo>
                      <a:pt x="5474" y="5702"/>
                      <a:pt x="5459" y="5439"/>
                      <a:pt x="5465" y="5177"/>
                    </a:cubicBezTo>
                    <a:cubicBezTo>
                      <a:pt x="5475" y="4802"/>
                      <a:pt x="5518" y="4428"/>
                      <a:pt x="5541" y="4053"/>
                    </a:cubicBezTo>
                    <a:cubicBezTo>
                      <a:pt x="5587" y="3338"/>
                      <a:pt x="5625" y="2623"/>
                      <a:pt x="5630" y="1907"/>
                    </a:cubicBezTo>
                    <a:cubicBezTo>
                      <a:pt x="5630" y="1898"/>
                      <a:pt x="5623" y="1894"/>
                      <a:pt x="5616" y="1894"/>
                    </a:cubicBezTo>
                    <a:cubicBezTo>
                      <a:pt x="5609" y="1894"/>
                      <a:pt x="5603" y="1898"/>
                      <a:pt x="5602" y="1906"/>
                    </a:cubicBezTo>
                    <a:cubicBezTo>
                      <a:pt x="5545" y="3205"/>
                      <a:pt x="5398" y="4501"/>
                      <a:pt x="5313" y="5800"/>
                    </a:cubicBezTo>
                    <a:cubicBezTo>
                      <a:pt x="5071" y="5452"/>
                      <a:pt x="4826" y="5107"/>
                      <a:pt x="4582" y="4765"/>
                    </a:cubicBezTo>
                    <a:cubicBezTo>
                      <a:pt x="4142" y="4149"/>
                      <a:pt x="3686" y="3544"/>
                      <a:pt x="3220" y="2947"/>
                    </a:cubicBezTo>
                    <a:cubicBezTo>
                      <a:pt x="3096" y="1975"/>
                      <a:pt x="2950" y="999"/>
                      <a:pt x="2893" y="20"/>
                    </a:cubicBezTo>
                    <a:cubicBezTo>
                      <a:pt x="2893" y="7"/>
                      <a:pt x="2882" y="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37"/>
            <p:cNvSpPr/>
            <p:nvPr/>
          </p:nvSpPr>
          <p:spPr>
            <a:xfrm>
              <a:off x="3266183" y="4571126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Google Shape;2072;p37"/>
            <p:cNvGrpSpPr/>
            <p:nvPr/>
          </p:nvGrpSpPr>
          <p:grpSpPr>
            <a:xfrm>
              <a:off x="2941329" y="4472466"/>
              <a:ext cx="601433" cy="956677"/>
              <a:chOff x="2824144" y="4416807"/>
              <a:chExt cx="547006" cy="870102"/>
            </a:xfrm>
          </p:grpSpPr>
          <p:sp>
            <p:nvSpPr>
              <p:cNvPr id="2073" name="Google Shape;2073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7"/>
            <p:cNvGrpSpPr/>
            <p:nvPr/>
          </p:nvGrpSpPr>
          <p:grpSpPr>
            <a:xfrm>
              <a:off x="4128165" y="4471823"/>
              <a:ext cx="643497" cy="1023588"/>
              <a:chOff x="3848119" y="4383045"/>
              <a:chExt cx="547006" cy="870102"/>
            </a:xfrm>
          </p:grpSpPr>
          <p:sp>
            <p:nvSpPr>
              <p:cNvPr id="2076" name="Google Shape;2076;p37"/>
              <p:cNvSpPr/>
              <p:nvPr/>
            </p:nvSpPr>
            <p:spPr>
              <a:xfrm>
                <a:off x="3848119" y="4383045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7"/>
              <p:cNvSpPr/>
              <p:nvPr/>
            </p:nvSpPr>
            <p:spPr>
              <a:xfrm>
                <a:off x="4012448" y="4509588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8" name="Google Shape;2078;p37"/>
            <p:cNvGrpSpPr/>
            <p:nvPr/>
          </p:nvGrpSpPr>
          <p:grpSpPr>
            <a:xfrm rot="1537412" flipH="1">
              <a:off x="1782951" y="4593539"/>
              <a:ext cx="809238" cy="813241"/>
              <a:chOff x="3341800" y="4510424"/>
              <a:chExt cx="735983" cy="739624"/>
            </a:xfrm>
          </p:grpSpPr>
          <p:sp>
            <p:nvSpPr>
              <p:cNvPr id="2079" name="Google Shape;2079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1" name="Google Shape;2081;p37"/>
            <p:cNvGrpSpPr/>
            <p:nvPr/>
          </p:nvGrpSpPr>
          <p:grpSpPr>
            <a:xfrm>
              <a:off x="2191893" y="4537748"/>
              <a:ext cx="729909" cy="987403"/>
              <a:chOff x="2142529" y="4476181"/>
              <a:chExt cx="663856" cy="898048"/>
            </a:xfrm>
          </p:grpSpPr>
          <p:sp>
            <p:nvSpPr>
              <p:cNvPr id="2082" name="Google Shape;2082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4" name="Google Shape;2084;p37"/>
            <p:cNvGrpSpPr/>
            <p:nvPr/>
          </p:nvGrpSpPr>
          <p:grpSpPr>
            <a:xfrm>
              <a:off x="438315" y="4365789"/>
              <a:ext cx="1147998" cy="1158177"/>
              <a:chOff x="2162615" y="4219326"/>
              <a:chExt cx="1147998" cy="1158177"/>
            </a:xfrm>
          </p:grpSpPr>
          <p:sp>
            <p:nvSpPr>
              <p:cNvPr id="2085" name="Google Shape;2085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7"/>
            <p:cNvGrpSpPr/>
            <p:nvPr/>
          </p:nvGrpSpPr>
          <p:grpSpPr>
            <a:xfrm rot="-494129">
              <a:off x="1074295" y="4511461"/>
              <a:ext cx="715773" cy="944986"/>
              <a:chOff x="2694219" y="4457524"/>
              <a:chExt cx="650976" cy="859439"/>
            </a:xfrm>
          </p:grpSpPr>
          <p:sp>
            <p:nvSpPr>
              <p:cNvPr id="2088" name="Google Shape;2088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7"/>
            <p:cNvGrpSpPr/>
            <p:nvPr/>
          </p:nvGrpSpPr>
          <p:grpSpPr>
            <a:xfrm>
              <a:off x="1606756" y="4549741"/>
              <a:ext cx="578009" cy="868502"/>
              <a:chOff x="3178603" y="4492489"/>
              <a:chExt cx="525702" cy="789906"/>
            </a:xfrm>
          </p:grpSpPr>
          <p:sp>
            <p:nvSpPr>
              <p:cNvPr id="2091" name="Google Shape;2091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93" name="Google Shape;2093;p37"/>
            <p:cNvSpPr/>
            <p:nvPr/>
          </p:nvSpPr>
          <p:spPr>
            <a:xfrm>
              <a:off x="1541883" y="4565189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4" name="Google Shape;2094;p37"/>
            <p:cNvGrpSpPr/>
            <p:nvPr/>
          </p:nvGrpSpPr>
          <p:grpSpPr>
            <a:xfrm>
              <a:off x="1217029" y="4466529"/>
              <a:ext cx="601433" cy="956677"/>
              <a:chOff x="2824144" y="4416807"/>
              <a:chExt cx="547006" cy="870102"/>
            </a:xfrm>
          </p:grpSpPr>
          <p:sp>
            <p:nvSpPr>
              <p:cNvPr id="2095" name="Google Shape;2095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37"/>
            <p:cNvGrpSpPr/>
            <p:nvPr/>
          </p:nvGrpSpPr>
          <p:grpSpPr>
            <a:xfrm rot="1537412" flipH="1">
              <a:off x="58651" y="4587602"/>
              <a:ext cx="809238" cy="813241"/>
              <a:chOff x="3341800" y="4510424"/>
              <a:chExt cx="735983" cy="739624"/>
            </a:xfrm>
          </p:grpSpPr>
          <p:sp>
            <p:nvSpPr>
              <p:cNvPr id="2098" name="Google Shape;2098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0" name="Google Shape;2100;p37"/>
            <p:cNvGrpSpPr/>
            <p:nvPr/>
          </p:nvGrpSpPr>
          <p:grpSpPr>
            <a:xfrm>
              <a:off x="467593" y="4531810"/>
              <a:ext cx="729909" cy="987403"/>
              <a:chOff x="2142529" y="4476181"/>
              <a:chExt cx="663856" cy="898048"/>
            </a:xfrm>
          </p:grpSpPr>
          <p:sp>
            <p:nvSpPr>
              <p:cNvPr id="2101" name="Google Shape;2101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37"/>
            <p:cNvGrpSpPr/>
            <p:nvPr/>
          </p:nvGrpSpPr>
          <p:grpSpPr>
            <a:xfrm rot="998900" flipH="1">
              <a:off x="8729979" y="4502310"/>
              <a:ext cx="601427" cy="956668"/>
              <a:chOff x="2824144" y="4416807"/>
              <a:chExt cx="547006" cy="870102"/>
            </a:xfrm>
          </p:grpSpPr>
          <p:sp>
            <p:nvSpPr>
              <p:cNvPr id="2104" name="Google Shape;2104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6" name="Google Shape;2106;p37"/>
            <p:cNvGrpSpPr/>
            <p:nvPr/>
          </p:nvGrpSpPr>
          <p:grpSpPr>
            <a:xfrm flipH="1">
              <a:off x="7544578" y="4395614"/>
              <a:ext cx="1147998" cy="1158177"/>
              <a:chOff x="2162615" y="4219326"/>
              <a:chExt cx="1147998" cy="1158177"/>
            </a:xfrm>
          </p:grpSpPr>
          <p:sp>
            <p:nvSpPr>
              <p:cNvPr id="2107" name="Google Shape;2107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9" name="Google Shape;2109;p37"/>
            <p:cNvGrpSpPr/>
            <p:nvPr/>
          </p:nvGrpSpPr>
          <p:grpSpPr>
            <a:xfrm rot="494129" flipH="1">
              <a:off x="7340823" y="4541286"/>
              <a:ext cx="715773" cy="944986"/>
              <a:chOff x="2694219" y="4457524"/>
              <a:chExt cx="650976" cy="859439"/>
            </a:xfrm>
          </p:grpSpPr>
          <p:sp>
            <p:nvSpPr>
              <p:cNvPr id="2110" name="Google Shape;2110;p37"/>
              <p:cNvSpPr/>
              <p:nvPr/>
            </p:nvSpPr>
            <p:spPr>
              <a:xfrm rot="656602">
                <a:off x="2763229" y="4499156"/>
                <a:ext cx="512956" cy="776174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5776" extrusionOk="0">
                    <a:moveTo>
                      <a:pt x="6338" y="15776"/>
                    </a:moveTo>
                    <a:lnTo>
                      <a:pt x="3612" y="15776"/>
                    </a:lnTo>
                    <a:cubicBezTo>
                      <a:pt x="3612" y="15776"/>
                      <a:pt x="431" y="10976"/>
                      <a:pt x="216" y="6906"/>
                    </a:cubicBezTo>
                    <a:cubicBezTo>
                      <a:pt x="0" y="2834"/>
                      <a:pt x="2117" y="1"/>
                      <a:pt x="5715" y="2606"/>
                    </a:cubicBezTo>
                    <a:cubicBezTo>
                      <a:pt x="10426" y="6018"/>
                      <a:pt x="6338" y="15776"/>
                      <a:pt x="6338" y="157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7"/>
              <p:cNvSpPr/>
              <p:nvPr/>
            </p:nvSpPr>
            <p:spPr>
              <a:xfrm rot="656602">
                <a:off x="2773247" y="4598319"/>
                <a:ext cx="340708" cy="64899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13191" extrusionOk="0">
                    <a:moveTo>
                      <a:pt x="2575" y="0"/>
                    </a:moveTo>
                    <a:cubicBezTo>
                      <a:pt x="2565" y="0"/>
                      <a:pt x="2554" y="8"/>
                      <a:pt x="2556" y="20"/>
                    </a:cubicBezTo>
                    <a:cubicBezTo>
                      <a:pt x="2781" y="1252"/>
                      <a:pt x="2987" y="2487"/>
                      <a:pt x="3181" y="3724"/>
                    </a:cubicBezTo>
                    <a:cubicBezTo>
                      <a:pt x="2603" y="2530"/>
                      <a:pt x="1633" y="1519"/>
                      <a:pt x="614" y="650"/>
                    </a:cubicBezTo>
                    <a:cubicBezTo>
                      <a:pt x="613" y="649"/>
                      <a:pt x="612" y="649"/>
                      <a:pt x="612" y="649"/>
                    </a:cubicBezTo>
                    <a:cubicBezTo>
                      <a:pt x="610" y="649"/>
                      <a:pt x="608" y="652"/>
                      <a:pt x="609" y="655"/>
                    </a:cubicBezTo>
                    <a:cubicBezTo>
                      <a:pt x="1612" y="1680"/>
                      <a:pt x="2638" y="2732"/>
                      <a:pt x="3207" y="4042"/>
                    </a:cubicBezTo>
                    <a:cubicBezTo>
                      <a:pt x="3210" y="4048"/>
                      <a:pt x="3211" y="4053"/>
                      <a:pt x="3214" y="4057"/>
                    </a:cubicBezTo>
                    <a:cubicBezTo>
                      <a:pt x="3224" y="4079"/>
                      <a:pt x="3234" y="4102"/>
                      <a:pt x="3244" y="4125"/>
                    </a:cubicBezTo>
                    <a:cubicBezTo>
                      <a:pt x="3375" y="4977"/>
                      <a:pt x="3501" y="5831"/>
                      <a:pt x="3621" y="6685"/>
                    </a:cubicBezTo>
                    <a:cubicBezTo>
                      <a:pt x="3643" y="6846"/>
                      <a:pt x="3662" y="7008"/>
                      <a:pt x="3683" y="7169"/>
                    </a:cubicBezTo>
                    <a:cubicBezTo>
                      <a:pt x="3565" y="7044"/>
                      <a:pt x="3429" y="6931"/>
                      <a:pt x="3339" y="6850"/>
                    </a:cubicBezTo>
                    <a:cubicBezTo>
                      <a:pt x="2993" y="6538"/>
                      <a:pt x="2667" y="6212"/>
                      <a:pt x="2329" y="5893"/>
                    </a:cubicBezTo>
                    <a:cubicBezTo>
                      <a:pt x="1590" y="5194"/>
                      <a:pt x="778" y="4577"/>
                      <a:pt x="22" y="3897"/>
                    </a:cubicBezTo>
                    <a:cubicBezTo>
                      <a:pt x="19" y="3895"/>
                      <a:pt x="17" y="3895"/>
                      <a:pt x="15" y="3895"/>
                    </a:cubicBezTo>
                    <a:cubicBezTo>
                      <a:pt x="7" y="3895"/>
                      <a:pt x="1" y="3905"/>
                      <a:pt x="7" y="3912"/>
                    </a:cubicBezTo>
                    <a:cubicBezTo>
                      <a:pt x="689" y="4583"/>
                      <a:pt x="1440" y="5186"/>
                      <a:pt x="2125" y="5852"/>
                    </a:cubicBezTo>
                    <a:cubicBezTo>
                      <a:pt x="2427" y="6145"/>
                      <a:pt x="2709" y="6455"/>
                      <a:pt x="3020" y="6738"/>
                    </a:cubicBezTo>
                    <a:cubicBezTo>
                      <a:pt x="3258" y="6954"/>
                      <a:pt x="3537" y="7187"/>
                      <a:pt x="3720" y="7459"/>
                    </a:cubicBezTo>
                    <a:cubicBezTo>
                      <a:pt x="3901" y="8938"/>
                      <a:pt x="4021" y="10418"/>
                      <a:pt x="4151" y="11900"/>
                    </a:cubicBezTo>
                    <a:cubicBezTo>
                      <a:pt x="3200" y="11027"/>
                      <a:pt x="2203" y="10198"/>
                      <a:pt x="1263" y="9313"/>
                    </a:cubicBezTo>
                    <a:cubicBezTo>
                      <a:pt x="1261" y="9311"/>
                      <a:pt x="1259" y="9311"/>
                      <a:pt x="1258" y="9311"/>
                    </a:cubicBezTo>
                    <a:cubicBezTo>
                      <a:pt x="1253" y="9311"/>
                      <a:pt x="1249" y="9318"/>
                      <a:pt x="1253" y="9322"/>
                    </a:cubicBezTo>
                    <a:cubicBezTo>
                      <a:pt x="2180" y="10285"/>
                      <a:pt x="3194" y="11162"/>
                      <a:pt x="4168" y="12082"/>
                    </a:cubicBezTo>
                    <a:cubicBezTo>
                      <a:pt x="4197" y="12411"/>
                      <a:pt x="4227" y="12741"/>
                      <a:pt x="4259" y="13070"/>
                    </a:cubicBezTo>
                    <a:cubicBezTo>
                      <a:pt x="4266" y="13150"/>
                      <a:pt x="4333" y="13190"/>
                      <a:pt x="4397" y="13190"/>
                    </a:cubicBezTo>
                    <a:cubicBezTo>
                      <a:pt x="4460" y="13190"/>
                      <a:pt x="4521" y="13151"/>
                      <a:pt x="4521" y="13070"/>
                    </a:cubicBezTo>
                    <a:cubicBezTo>
                      <a:pt x="4523" y="12840"/>
                      <a:pt x="4520" y="12608"/>
                      <a:pt x="4514" y="12378"/>
                    </a:cubicBezTo>
                    <a:cubicBezTo>
                      <a:pt x="4895" y="11868"/>
                      <a:pt x="5393" y="11427"/>
                      <a:pt x="5800" y="10934"/>
                    </a:cubicBezTo>
                    <a:cubicBezTo>
                      <a:pt x="6178" y="10478"/>
                      <a:pt x="6548" y="10016"/>
                      <a:pt x="6915" y="9553"/>
                    </a:cubicBezTo>
                    <a:cubicBezTo>
                      <a:pt x="6924" y="9542"/>
                      <a:pt x="6911" y="9528"/>
                      <a:pt x="6899" y="9528"/>
                    </a:cubicBezTo>
                    <a:cubicBezTo>
                      <a:pt x="6895" y="9528"/>
                      <a:pt x="6892" y="9530"/>
                      <a:pt x="6889" y="9533"/>
                    </a:cubicBezTo>
                    <a:cubicBezTo>
                      <a:pt x="6432" y="10073"/>
                      <a:pt x="5976" y="10613"/>
                      <a:pt x="5500" y="11138"/>
                    </a:cubicBezTo>
                    <a:cubicBezTo>
                      <a:pt x="5185" y="11485"/>
                      <a:pt x="4804" y="11797"/>
                      <a:pt x="4508" y="12162"/>
                    </a:cubicBezTo>
                    <a:cubicBezTo>
                      <a:pt x="4465" y="10838"/>
                      <a:pt x="4317" y="9507"/>
                      <a:pt x="4135" y="8187"/>
                    </a:cubicBezTo>
                    <a:cubicBezTo>
                      <a:pt x="4338" y="7944"/>
                      <a:pt x="4470" y="7658"/>
                      <a:pt x="4628" y="7385"/>
                    </a:cubicBezTo>
                    <a:cubicBezTo>
                      <a:pt x="4853" y="6996"/>
                      <a:pt x="5114" y="6624"/>
                      <a:pt x="5353" y="6241"/>
                    </a:cubicBezTo>
                    <a:cubicBezTo>
                      <a:pt x="5811" y="5512"/>
                      <a:pt x="6263" y="4780"/>
                      <a:pt x="6676" y="4026"/>
                    </a:cubicBezTo>
                    <a:cubicBezTo>
                      <a:pt x="6684" y="4014"/>
                      <a:pt x="6672" y="4002"/>
                      <a:pt x="6661" y="4002"/>
                    </a:cubicBezTo>
                    <a:cubicBezTo>
                      <a:pt x="6656" y="4002"/>
                      <a:pt x="6651" y="4005"/>
                      <a:pt x="6648" y="4010"/>
                    </a:cubicBezTo>
                    <a:cubicBezTo>
                      <a:pt x="5842" y="5351"/>
                      <a:pt x="4938" y="6637"/>
                      <a:pt x="4103" y="7960"/>
                    </a:cubicBezTo>
                    <a:cubicBezTo>
                      <a:pt x="4033" y="7461"/>
                      <a:pt x="3958" y="6965"/>
                      <a:pt x="3883" y="6471"/>
                    </a:cubicBezTo>
                    <a:cubicBezTo>
                      <a:pt x="3747" y="5582"/>
                      <a:pt x="3587" y="4698"/>
                      <a:pt x="3412" y="3814"/>
                    </a:cubicBezTo>
                    <a:cubicBezTo>
                      <a:pt x="3829" y="2722"/>
                      <a:pt x="4225" y="1613"/>
                      <a:pt x="4721" y="549"/>
                    </a:cubicBezTo>
                    <a:cubicBezTo>
                      <a:pt x="4730" y="532"/>
                      <a:pt x="4714" y="516"/>
                      <a:pt x="4699" y="516"/>
                    </a:cubicBezTo>
                    <a:cubicBezTo>
                      <a:pt x="4692" y="516"/>
                      <a:pt x="4685" y="519"/>
                      <a:pt x="4681" y="527"/>
                    </a:cubicBezTo>
                    <a:cubicBezTo>
                      <a:pt x="4341" y="1189"/>
                      <a:pt x="4050" y="1870"/>
                      <a:pt x="3765" y="2554"/>
                    </a:cubicBezTo>
                    <a:cubicBezTo>
                      <a:pt x="3633" y="2870"/>
                      <a:pt x="3494" y="3180"/>
                      <a:pt x="3347" y="3490"/>
                    </a:cubicBezTo>
                    <a:cubicBezTo>
                      <a:pt x="3112" y="2326"/>
                      <a:pt x="2853" y="1168"/>
                      <a:pt x="2589" y="11"/>
                    </a:cubicBezTo>
                    <a:cubicBezTo>
                      <a:pt x="2587" y="3"/>
                      <a:pt x="2581" y="0"/>
                      <a:pt x="2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2" name="Google Shape;2112;p37"/>
            <p:cNvGrpSpPr/>
            <p:nvPr/>
          </p:nvGrpSpPr>
          <p:grpSpPr>
            <a:xfrm flipH="1">
              <a:off x="6910863" y="4589766"/>
              <a:ext cx="578009" cy="868502"/>
              <a:chOff x="3178603" y="4492489"/>
              <a:chExt cx="525702" cy="789906"/>
            </a:xfrm>
          </p:grpSpPr>
          <p:sp>
            <p:nvSpPr>
              <p:cNvPr id="2113" name="Google Shape;2113;p37"/>
              <p:cNvSpPr/>
              <p:nvPr/>
            </p:nvSpPr>
            <p:spPr>
              <a:xfrm>
                <a:off x="3178603" y="4492489"/>
                <a:ext cx="525702" cy="789906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6055" extrusionOk="0">
                    <a:moveTo>
                      <a:pt x="1752" y="16055"/>
                    </a:moveTo>
                    <a:cubicBezTo>
                      <a:pt x="1752" y="16055"/>
                      <a:pt x="6518" y="11548"/>
                      <a:pt x="8601" y="7459"/>
                    </a:cubicBezTo>
                    <a:cubicBezTo>
                      <a:pt x="10684" y="3370"/>
                      <a:pt x="5097" y="1"/>
                      <a:pt x="2532" y="5732"/>
                    </a:cubicBezTo>
                    <a:cubicBezTo>
                      <a:pt x="1" y="11390"/>
                      <a:pt x="435" y="15576"/>
                      <a:pt x="435" y="1557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7"/>
              <p:cNvSpPr/>
              <p:nvPr/>
            </p:nvSpPr>
            <p:spPr>
              <a:xfrm>
                <a:off x="3224703" y="4683583"/>
                <a:ext cx="333379" cy="588383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1959" extrusionOk="0">
                    <a:moveTo>
                      <a:pt x="6115" y="0"/>
                    </a:moveTo>
                    <a:cubicBezTo>
                      <a:pt x="6110" y="0"/>
                      <a:pt x="6106" y="2"/>
                      <a:pt x="6103" y="6"/>
                    </a:cubicBezTo>
                    <a:cubicBezTo>
                      <a:pt x="5026" y="1502"/>
                      <a:pt x="4118" y="3091"/>
                      <a:pt x="3303" y="4733"/>
                    </a:cubicBezTo>
                    <a:cubicBezTo>
                      <a:pt x="3029" y="3400"/>
                      <a:pt x="2558" y="2114"/>
                      <a:pt x="2494" y="776"/>
                    </a:cubicBezTo>
                    <a:cubicBezTo>
                      <a:pt x="2493" y="767"/>
                      <a:pt x="2486" y="763"/>
                      <a:pt x="2479" y="763"/>
                    </a:cubicBezTo>
                    <a:cubicBezTo>
                      <a:pt x="2474" y="763"/>
                      <a:pt x="2470" y="765"/>
                      <a:pt x="2469" y="770"/>
                    </a:cubicBezTo>
                    <a:cubicBezTo>
                      <a:pt x="2211" y="2085"/>
                      <a:pt x="2948" y="3586"/>
                      <a:pt x="3198" y="4949"/>
                    </a:cubicBezTo>
                    <a:cubicBezTo>
                      <a:pt x="3105" y="5140"/>
                      <a:pt x="3012" y="5331"/>
                      <a:pt x="2921" y="5523"/>
                    </a:cubicBezTo>
                    <a:cubicBezTo>
                      <a:pt x="2732" y="5923"/>
                      <a:pt x="2535" y="6321"/>
                      <a:pt x="2336" y="6719"/>
                    </a:cubicBezTo>
                    <a:cubicBezTo>
                      <a:pt x="2225" y="6343"/>
                      <a:pt x="1985" y="5988"/>
                      <a:pt x="1840" y="5609"/>
                    </a:cubicBezTo>
                    <a:cubicBezTo>
                      <a:pt x="1627" y="5052"/>
                      <a:pt x="1216" y="4441"/>
                      <a:pt x="1165" y="3875"/>
                    </a:cubicBezTo>
                    <a:cubicBezTo>
                      <a:pt x="1164" y="3863"/>
                      <a:pt x="1150" y="3854"/>
                      <a:pt x="1140" y="3854"/>
                    </a:cubicBezTo>
                    <a:cubicBezTo>
                      <a:pt x="1133" y="3854"/>
                      <a:pt x="1127" y="3858"/>
                      <a:pt x="1127" y="3866"/>
                    </a:cubicBezTo>
                    <a:cubicBezTo>
                      <a:pt x="1130" y="4292"/>
                      <a:pt x="1356" y="4743"/>
                      <a:pt x="1526" y="5163"/>
                    </a:cubicBezTo>
                    <a:cubicBezTo>
                      <a:pt x="1747" y="5711"/>
                      <a:pt x="2181" y="6391"/>
                      <a:pt x="2224" y="6942"/>
                    </a:cubicBezTo>
                    <a:cubicBezTo>
                      <a:pt x="1903" y="7584"/>
                      <a:pt x="1579" y="8225"/>
                      <a:pt x="1265" y="8872"/>
                    </a:cubicBezTo>
                    <a:cubicBezTo>
                      <a:pt x="1185" y="8512"/>
                      <a:pt x="947" y="8135"/>
                      <a:pt x="797" y="7791"/>
                    </a:cubicBezTo>
                    <a:cubicBezTo>
                      <a:pt x="580" y="7291"/>
                      <a:pt x="311" y="6763"/>
                      <a:pt x="193" y="6253"/>
                    </a:cubicBezTo>
                    <a:cubicBezTo>
                      <a:pt x="191" y="6245"/>
                      <a:pt x="183" y="6241"/>
                      <a:pt x="177" y="6241"/>
                    </a:cubicBezTo>
                    <a:cubicBezTo>
                      <a:pt x="171" y="6241"/>
                      <a:pt x="167" y="6244"/>
                      <a:pt x="168" y="6250"/>
                    </a:cubicBezTo>
                    <a:cubicBezTo>
                      <a:pt x="243" y="7198"/>
                      <a:pt x="874" y="8112"/>
                      <a:pt x="1183" y="9042"/>
                    </a:cubicBezTo>
                    <a:cubicBezTo>
                      <a:pt x="799" y="9842"/>
                      <a:pt x="306" y="11045"/>
                      <a:pt x="0" y="11875"/>
                    </a:cubicBezTo>
                    <a:lnTo>
                      <a:pt x="232" y="11959"/>
                    </a:lnTo>
                    <a:cubicBezTo>
                      <a:pt x="514" y="11182"/>
                      <a:pt x="979" y="10053"/>
                      <a:pt x="1335" y="9308"/>
                    </a:cubicBezTo>
                    <a:cubicBezTo>
                      <a:pt x="2221" y="8807"/>
                      <a:pt x="3235" y="8523"/>
                      <a:pt x="4240" y="8201"/>
                    </a:cubicBezTo>
                    <a:cubicBezTo>
                      <a:pt x="4253" y="8196"/>
                      <a:pt x="4246" y="8178"/>
                      <a:pt x="4233" y="8178"/>
                    </a:cubicBezTo>
                    <a:cubicBezTo>
                      <a:pt x="4232" y="8178"/>
                      <a:pt x="4231" y="8179"/>
                      <a:pt x="4229" y="8179"/>
                    </a:cubicBezTo>
                    <a:cubicBezTo>
                      <a:pt x="3278" y="8441"/>
                      <a:pt x="2264" y="8639"/>
                      <a:pt x="1438" y="9096"/>
                    </a:cubicBezTo>
                    <a:cubicBezTo>
                      <a:pt x="1754" y="8443"/>
                      <a:pt x="2079" y="7796"/>
                      <a:pt x="2393" y="7145"/>
                    </a:cubicBezTo>
                    <a:cubicBezTo>
                      <a:pt x="3418" y="6815"/>
                      <a:pt x="4508" y="6595"/>
                      <a:pt x="5557" y="6309"/>
                    </a:cubicBezTo>
                    <a:cubicBezTo>
                      <a:pt x="5564" y="6308"/>
                      <a:pt x="5560" y="6299"/>
                      <a:pt x="5553" y="6299"/>
                    </a:cubicBezTo>
                    <a:cubicBezTo>
                      <a:pt x="5552" y="6299"/>
                      <a:pt x="5552" y="6299"/>
                      <a:pt x="5552" y="6299"/>
                    </a:cubicBezTo>
                    <a:cubicBezTo>
                      <a:pt x="4509" y="6481"/>
                      <a:pt x="3476" y="6643"/>
                      <a:pt x="2491" y="6940"/>
                    </a:cubicBezTo>
                    <a:cubicBezTo>
                      <a:pt x="2660" y="6585"/>
                      <a:pt x="2826" y="6229"/>
                      <a:pt x="2982" y="5868"/>
                    </a:cubicBezTo>
                    <a:cubicBezTo>
                      <a:pt x="3098" y="5597"/>
                      <a:pt x="3219" y="5328"/>
                      <a:pt x="3340" y="5059"/>
                    </a:cubicBezTo>
                    <a:cubicBezTo>
                      <a:pt x="4453" y="4652"/>
                      <a:pt x="5643" y="4373"/>
                      <a:pt x="6764" y="3979"/>
                    </a:cubicBezTo>
                    <a:cubicBezTo>
                      <a:pt x="6776" y="3974"/>
                      <a:pt x="6768" y="3957"/>
                      <a:pt x="6756" y="3957"/>
                    </a:cubicBezTo>
                    <a:cubicBezTo>
                      <a:pt x="6755" y="3957"/>
                      <a:pt x="6753" y="3957"/>
                      <a:pt x="6752" y="3957"/>
                    </a:cubicBezTo>
                    <a:cubicBezTo>
                      <a:pt x="5645" y="4281"/>
                      <a:pt x="4486" y="4494"/>
                      <a:pt x="3420" y="4889"/>
                    </a:cubicBezTo>
                    <a:cubicBezTo>
                      <a:pt x="4198" y="3202"/>
                      <a:pt x="5082" y="1568"/>
                      <a:pt x="6135" y="29"/>
                    </a:cubicBezTo>
                    <a:cubicBezTo>
                      <a:pt x="6143" y="16"/>
                      <a:pt x="6128" y="0"/>
                      <a:pt x="6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5" name="Google Shape;2115;p37"/>
            <p:cNvSpPr/>
            <p:nvPr/>
          </p:nvSpPr>
          <p:spPr>
            <a:xfrm flipH="1">
              <a:off x="7316369" y="4595014"/>
              <a:ext cx="272639" cy="858001"/>
            </a:xfrm>
            <a:custGeom>
              <a:avLst/>
              <a:gdLst/>
              <a:ahLst/>
              <a:cxnLst/>
              <a:rect l="l" t="t" r="r" b="b"/>
              <a:pathLst>
                <a:path w="5040" h="15861" extrusionOk="0">
                  <a:moveTo>
                    <a:pt x="2112" y="0"/>
                  </a:moveTo>
                  <a:lnTo>
                    <a:pt x="1975" y="767"/>
                  </a:lnTo>
                  <a:cubicBezTo>
                    <a:pt x="1031" y="5585"/>
                    <a:pt x="241" y="10481"/>
                    <a:pt x="38" y="15401"/>
                  </a:cubicBezTo>
                  <a:lnTo>
                    <a:pt x="0" y="15860"/>
                  </a:lnTo>
                  <a:lnTo>
                    <a:pt x="1261" y="15860"/>
                  </a:lnTo>
                  <a:cubicBezTo>
                    <a:pt x="1261" y="15860"/>
                    <a:pt x="4652" y="10481"/>
                    <a:pt x="4881" y="5917"/>
                  </a:cubicBezTo>
                  <a:cubicBezTo>
                    <a:pt x="5040" y="2773"/>
                    <a:pt x="4017" y="288"/>
                    <a:pt x="2112" y="0"/>
                  </a:cubicBezTo>
                  <a:close/>
                </a:path>
              </a:pathLst>
            </a:custGeom>
            <a:solidFill>
              <a:srgbClr val="C72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37"/>
            <p:cNvGrpSpPr/>
            <p:nvPr/>
          </p:nvGrpSpPr>
          <p:grpSpPr>
            <a:xfrm flipH="1">
              <a:off x="7312430" y="4496354"/>
              <a:ext cx="601433" cy="956677"/>
              <a:chOff x="2824144" y="4416807"/>
              <a:chExt cx="547006" cy="870102"/>
            </a:xfrm>
          </p:grpSpPr>
          <p:sp>
            <p:nvSpPr>
              <p:cNvPr id="2117" name="Google Shape;2117;p37"/>
              <p:cNvSpPr/>
              <p:nvPr/>
            </p:nvSpPr>
            <p:spPr>
              <a:xfrm>
                <a:off x="2824144" y="4416807"/>
                <a:ext cx="547006" cy="870102"/>
              </a:xfrm>
              <a:custGeom>
                <a:avLst/>
                <a:gdLst/>
                <a:ahLst/>
                <a:cxnLst/>
                <a:rect l="l" t="t" r="r" b="b"/>
                <a:pathLst>
                  <a:path w="11118" h="17685" extrusionOk="0">
                    <a:moveTo>
                      <a:pt x="4360" y="17684"/>
                    </a:moveTo>
                    <a:lnTo>
                      <a:pt x="7267" y="17684"/>
                    </a:lnTo>
                    <a:cubicBezTo>
                      <a:pt x="7267" y="17684"/>
                      <a:pt x="10658" y="12305"/>
                      <a:pt x="10887" y="7741"/>
                    </a:cubicBezTo>
                    <a:cubicBezTo>
                      <a:pt x="11117" y="3177"/>
                      <a:pt x="8859" y="0"/>
                      <a:pt x="5023" y="2922"/>
                    </a:cubicBezTo>
                    <a:cubicBezTo>
                      <a:pt x="1" y="6746"/>
                      <a:pt x="4360" y="17684"/>
                      <a:pt x="4360" y="17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7"/>
              <p:cNvSpPr/>
              <p:nvPr/>
            </p:nvSpPr>
            <p:spPr>
              <a:xfrm>
                <a:off x="2988473" y="4543350"/>
                <a:ext cx="363293" cy="727570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14788" extrusionOk="0">
                    <a:moveTo>
                      <a:pt x="4638" y="0"/>
                    </a:moveTo>
                    <a:cubicBezTo>
                      <a:pt x="4631" y="0"/>
                      <a:pt x="4625" y="4"/>
                      <a:pt x="4623" y="13"/>
                    </a:cubicBezTo>
                    <a:cubicBezTo>
                      <a:pt x="4341" y="1310"/>
                      <a:pt x="4065" y="2609"/>
                      <a:pt x="3815" y="3913"/>
                    </a:cubicBezTo>
                    <a:cubicBezTo>
                      <a:pt x="3658" y="3566"/>
                      <a:pt x="3510" y="3218"/>
                      <a:pt x="3369" y="2864"/>
                    </a:cubicBezTo>
                    <a:cubicBezTo>
                      <a:pt x="3064" y="2097"/>
                      <a:pt x="2755" y="1333"/>
                      <a:pt x="2393" y="592"/>
                    </a:cubicBezTo>
                    <a:cubicBezTo>
                      <a:pt x="2389" y="583"/>
                      <a:pt x="2381" y="579"/>
                      <a:pt x="2374" y="579"/>
                    </a:cubicBezTo>
                    <a:cubicBezTo>
                      <a:pt x="2358" y="579"/>
                      <a:pt x="2340" y="597"/>
                      <a:pt x="2349" y="617"/>
                    </a:cubicBezTo>
                    <a:cubicBezTo>
                      <a:pt x="2879" y="1808"/>
                      <a:pt x="3301" y="3053"/>
                      <a:pt x="3746" y="4277"/>
                    </a:cubicBezTo>
                    <a:cubicBezTo>
                      <a:pt x="3560" y="5267"/>
                      <a:pt x="3389" y="6260"/>
                      <a:pt x="3244" y="7256"/>
                    </a:cubicBezTo>
                    <a:cubicBezTo>
                      <a:pt x="3164" y="7809"/>
                      <a:pt x="3084" y="8366"/>
                      <a:pt x="3009" y="8925"/>
                    </a:cubicBezTo>
                    <a:cubicBezTo>
                      <a:pt x="2118" y="7442"/>
                      <a:pt x="1155" y="5999"/>
                      <a:pt x="296" y="4497"/>
                    </a:cubicBezTo>
                    <a:cubicBezTo>
                      <a:pt x="292" y="4490"/>
                      <a:pt x="287" y="4488"/>
                      <a:pt x="281" y="4488"/>
                    </a:cubicBezTo>
                    <a:cubicBezTo>
                      <a:pt x="269" y="4488"/>
                      <a:pt x="258" y="4500"/>
                      <a:pt x="265" y="4515"/>
                    </a:cubicBezTo>
                    <a:cubicBezTo>
                      <a:pt x="706" y="5360"/>
                      <a:pt x="1187" y="6181"/>
                      <a:pt x="1676" y="6999"/>
                    </a:cubicBezTo>
                    <a:cubicBezTo>
                      <a:pt x="1932" y="7426"/>
                      <a:pt x="2209" y="7843"/>
                      <a:pt x="2449" y="8280"/>
                    </a:cubicBezTo>
                    <a:cubicBezTo>
                      <a:pt x="2617" y="8586"/>
                      <a:pt x="2758" y="8906"/>
                      <a:pt x="2975" y="9180"/>
                    </a:cubicBezTo>
                    <a:cubicBezTo>
                      <a:pt x="2781" y="10658"/>
                      <a:pt x="2624" y="12151"/>
                      <a:pt x="2577" y="13636"/>
                    </a:cubicBezTo>
                    <a:cubicBezTo>
                      <a:pt x="2262" y="13227"/>
                      <a:pt x="1855" y="12876"/>
                      <a:pt x="1520" y="12488"/>
                    </a:cubicBezTo>
                    <a:cubicBezTo>
                      <a:pt x="1013" y="11899"/>
                      <a:pt x="526" y="11293"/>
                      <a:pt x="38" y="10689"/>
                    </a:cubicBezTo>
                    <a:cubicBezTo>
                      <a:pt x="35" y="10685"/>
                      <a:pt x="31" y="10683"/>
                      <a:pt x="27" y="10683"/>
                    </a:cubicBezTo>
                    <a:cubicBezTo>
                      <a:pt x="14" y="10683"/>
                      <a:pt x="1" y="10698"/>
                      <a:pt x="10" y="10710"/>
                    </a:cubicBezTo>
                    <a:cubicBezTo>
                      <a:pt x="402" y="11229"/>
                      <a:pt x="796" y="11748"/>
                      <a:pt x="1199" y="12259"/>
                    </a:cubicBezTo>
                    <a:cubicBezTo>
                      <a:pt x="1632" y="12810"/>
                      <a:pt x="2165" y="13307"/>
                      <a:pt x="2571" y="13877"/>
                    </a:cubicBezTo>
                    <a:cubicBezTo>
                      <a:pt x="2564" y="14137"/>
                      <a:pt x="2561" y="14395"/>
                      <a:pt x="2563" y="14653"/>
                    </a:cubicBezTo>
                    <a:cubicBezTo>
                      <a:pt x="2564" y="14744"/>
                      <a:pt x="2628" y="14788"/>
                      <a:pt x="2695" y="14788"/>
                    </a:cubicBezTo>
                    <a:cubicBezTo>
                      <a:pt x="2764" y="14788"/>
                      <a:pt x="2834" y="14742"/>
                      <a:pt x="2843" y="14653"/>
                    </a:cubicBezTo>
                    <a:cubicBezTo>
                      <a:pt x="2876" y="14284"/>
                      <a:pt x="2909" y="13914"/>
                      <a:pt x="2939" y="13545"/>
                    </a:cubicBezTo>
                    <a:cubicBezTo>
                      <a:pt x="3977" y="12514"/>
                      <a:pt x="5058" y="11532"/>
                      <a:pt x="6048" y="10451"/>
                    </a:cubicBezTo>
                    <a:cubicBezTo>
                      <a:pt x="6052" y="10446"/>
                      <a:pt x="6048" y="10439"/>
                      <a:pt x="6042" y="10439"/>
                    </a:cubicBezTo>
                    <a:cubicBezTo>
                      <a:pt x="6041" y="10439"/>
                      <a:pt x="6039" y="10440"/>
                      <a:pt x="6037" y="10441"/>
                    </a:cubicBezTo>
                    <a:cubicBezTo>
                      <a:pt x="5034" y="11433"/>
                      <a:pt x="3971" y="12362"/>
                      <a:pt x="2957" y="13342"/>
                    </a:cubicBezTo>
                    <a:cubicBezTo>
                      <a:pt x="3096" y="11680"/>
                      <a:pt x="3223" y="10020"/>
                      <a:pt x="3416" y="8363"/>
                    </a:cubicBezTo>
                    <a:cubicBezTo>
                      <a:pt x="3612" y="8058"/>
                      <a:pt x="3909" y="7797"/>
                      <a:pt x="4164" y="7555"/>
                    </a:cubicBezTo>
                    <a:cubicBezTo>
                      <a:pt x="4496" y="7237"/>
                      <a:pt x="4795" y="6890"/>
                      <a:pt x="5116" y="6561"/>
                    </a:cubicBezTo>
                    <a:cubicBezTo>
                      <a:pt x="5848" y="5814"/>
                      <a:pt x="6649" y="5138"/>
                      <a:pt x="7376" y="4385"/>
                    </a:cubicBezTo>
                    <a:cubicBezTo>
                      <a:pt x="7384" y="4378"/>
                      <a:pt x="7376" y="4367"/>
                      <a:pt x="7367" y="4367"/>
                    </a:cubicBezTo>
                    <a:cubicBezTo>
                      <a:pt x="7365" y="4367"/>
                      <a:pt x="7363" y="4368"/>
                      <a:pt x="7361" y="4370"/>
                    </a:cubicBezTo>
                    <a:lnTo>
                      <a:pt x="7362" y="4370"/>
                    </a:lnTo>
                    <a:cubicBezTo>
                      <a:pt x="6555" y="5132"/>
                      <a:pt x="5688" y="5824"/>
                      <a:pt x="4900" y="6606"/>
                    </a:cubicBezTo>
                    <a:cubicBezTo>
                      <a:pt x="4540" y="6964"/>
                      <a:pt x="4193" y="7330"/>
                      <a:pt x="3824" y="7680"/>
                    </a:cubicBezTo>
                    <a:cubicBezTo>
                      <a:pt x="3727" y="7771"/>
                      <a:pt x="3584" y="7898"/>
                      <a:pt x="3457" y="8038"/>
                    </a:cubicBezTo>
                    <a:cubicBezTo>
                      <a:pt x="3479" y="7857"/>
                      <a:pt x="3499" y="7676"/>
                      <a:pt x="3524" y="7495"/>
                    </a:cubicBezTo>
                    <a:cubicBezTo>
                      <a:pt x="3651" y="6537"/>
                      <a:pt x="3786" y="5581"/>
                      <a:pt x="3926" y="4625"/>
                    </a:cubicBezTo>
                    <a:cubicBezTo>
                      <a:pt x="3936" y="4600"/>
                      <a:pt x="3947" y="4575"/>
                      <a:pt x="3957" y="4550"/>
                    </a:cubicBezTo>
                    <a:cubicBezTo>
                      <a:pt x="3960" y="4545"/>
                      <a:pt x="3962" y="4539"/>
                      <a:pt x="3964" y="4532"/>
                    </a:cubicBezTo>
                    <a:cubicBezTo>
                      <a:pt x="4570" y="3064"/>
                      <a:pt x="5665" y="1885"/>
                      <a:pt x="6733" y="735"/>
                    </a:cubicBezTo>
                    <a:cubicBezTo>
                      <a:pt x="6736" y="732"/>
                      <a:pt x="6734" y="729"/>
                      <a:pt x="6731" y="729"/>
                    </a:cubicBezTo>
                    <a:cubicBezTo>
                      <a:pt x="6730" y="729"/>
                      <a:pt x="6729" y="729"/>
                      <a:pt x="6728" y="730"/>
                    </a:cubicBezTo>
                    <a:cubicBezTo>
                      <a:pt x="5643" y="1704"/>
                      <a:pt x="4608" y="2837"/>
                      <a:pt x="3992" y="4176"/>
                    </a:cubicBezTo>
                    <a:cubicBezTo>
                      <a:pt x="4198" y="2789"/>
                      <a:pt x="4418" y="1404"/>
                      <a:pt x="4658" y="22"/>
                    </a:cubicBezTo>
                    <a:cubicBezTo>
                      <a:pt x="4660" y="9"/>
                      <a:pt x="4649" y="0"/>
                      <a:pt x="46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9" name="Google Shape;2119;p37"/>
            <p:cNvGrpSpPr/>
            <p:nvPr/>
          </p:nvGrpSpPr>
          <p:grpSpPr>
            <a:xfrm rot="-1537412">
              <a:off x="8263003" y="4617427"/>
              <a:ext cx="809238" cy="813241"/>
              <a:chOff x="3341800" y="4510424"/>
              <a:chExt cx="735983" cy="739624"/>
            </a:xfrm>
          </p:grpSpPr>
          <p:sp>
            <p:nvSpPr>
              <p:cNvPr id="2120" name="Google Shape;2120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37"/>
            <p:cNvGrpSpPr/>
            <p:nvPr/>
          </p:nvGrpSpPr>
          <p:grpSpPr>
            <a:xfrm flipH="1">
              <a:off x="7933388" y="4561635"/>
              <a:ext cx="729909" cy="987403"/>
              <a:chOff x="2142529" y="4476181"/>
              <a:chExt cx="663856" cy="898048"/>
            </a:xfrm>
          </p:grpSpPr>
          <p:sp>
            <p:nvSpPr>
              <p:cNvPr id="2123" name="Google Shape;2123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5" name="Google Shape;2125;p37"/>
          <p:cNvGrpSpPr/>
          <p:nvPr/>
        </p:nvGrpSpPr>
        <p:grpSpPr>
          <a:xfrm>
            <a:off x="-485876" y="-558940"/>
            <a:ext cx="1887482" cy="1935563"/>
            <a:chOff x="-494028" y="-597090"/>
            <a:chExt cx="1887482" cy="1935563"/>
          </a:xfrm>
        </p:grpSpPr>
        <p:sp>
          <p:nvSpPr>
            <p:cNvPr id="2126" name="Google Shape;2126;p37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8" name="Google Shape;2128;p37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29" name="Google Shape;2129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1" name="Google Shape;2131;p37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32" name="Google Shape;2132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7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35" name="Google Shape;2135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7" name="Google Shape;2137;p37"/>
          <p:cNvGrpSpPr/>
          <p:nvPr/>
        </p:nvGrpSpPr>
        <p:grpSpPr>
          <a:xfrm flipH="1">
            <a:off x="7742336" y="-558890"/>
            <a:ext cx="1887482" cy="1935563"/>
            <a:chOff x="-494028" y="-597090"/>
            <a:chExt cx="1887482" cy="1935563"/>
          </a:xfrm>
        </p:grpSpPr>
        <p:sp>
          <p:nvSpPr>
            <p:cNvPr id="2138" name="Google Shape;2138;p37"/>
            <p:cNvSpPr/>
            <p:nvPr/>
          </p:nvSpPr>
          <p:spPr>
            <a:xfrm rot="9279077" flipH="1">
              <a:off x="196472" y="1046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 rot="7378469" flipH="1">
              <a:off x="511332" y="-1354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60000">
                  <a:schemeClr val="accent3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0" name="Google Shape;2140;p37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41" name="Google Shape;2141;p37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7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3" name="Google Shape;2143;p37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44" name="Google Shape;2144;p37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7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6" name="Google Shape;2146;p37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47" name="Google Shape;2147;p37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7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" name="Google Shape;2150;p38"/>
          <p:cNvGrpSpPr/>
          <p:nvPr/>
        </p:nvGrpSpPr>
        <p:grpSpPr>
          <a:xfrm flipH="1">
            <a:off x="7232319" y="-768135"/>
            <a:ext cx="2523375" cy="2231315"/>
            <a:chOff x="-494028" y="-597090"/>
            <a:chExt cx="1887482" cy="1669022"/>
          </a:xfrm>
        </p:grpSpPr>
        <p:grpSp>
          <p:nvGrpSpPr>
            <p:cNvPr id="2151" name="Google Shape;2151;p38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52" name="Google Shape;2152;p3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4" name="Google Shape;2154;p38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55" name="Google Shape;2155;p3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7" name="Google Shape;2157;p38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58" name="Google Shape;2158;p3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0" name="Google Shape;2160;p38"/>
          <p:cNvGrpSpPr/>
          <p:nvPr/>
        </p:nvGrpSpPr>
        <p:grpSpPr>
          <a:xfrm>
            <a:off x="-611694" y="-768135"/>
            <a:ext cx="2523375" cy="2231315"/>
            <a:chOff x="-494028" y="-597090"/>
            <a:chExt cx="1887482" cy="1669022"/>
          </a:xfrm>
        </p:grpSpPr>
        <p:grpSp>
          <p:nvGrpSpPr>
            <p:cNvPr id="2161" name="Google Shape;2161;p38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162" name="Google Shape;2162;p38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8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4" name="Google Shape;2164;p38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165" name="Google Shape;2165;p38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8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67" name="Google Shape;2167;p38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168" name="Google Shape;2168;p38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7100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8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0" name="Google Shape;2170;p38"/>
          <p:cNvGrpSpPr/>
          <p:nvPr/>
        </p:nvGrpSpPr>
        <p:grpSpPr>
          <a:xfrm rot="4883751">
            <a:off x="-533449" y="3690017"/>
            <a:ext cx="1927999" cy="1836953"/>
            <a:chOff x="7542474" y="3698968"/>
            <a:chExt cx="1928087" cy="1837038"/>
          </a:xfrm>
        </p:grpSpPr>
        <p:sp>
          <p:nvSpPr>
            <p:cNvPr id="2171" name="Google Shape;2171;p38"/>
            <p:cNvSpPr/>
            <p:nvPr/>
          </p:nvSpPr>
          <p:spPr>
            <a:xfrm rot="-2912331">
              <a:off x="8469674" y="4074291"/>
              <a:ext cx="516282" cy="1526086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2172" name="Google Shape;2172;p38"/>
            <p:cNvGrpSpPr/>
            <p:nvPr/>
          </p:nvGrpSpPr>
          <p:grpSpPr>
            <a:xfrm flipH="1">
              <a:off x="7542474" y="3698968"/>
              <a:ext cx="1848815" cy="1837024"/>
              <a:chOff x="-181314" y="4056242"/>
              <a:chExt cx="1459322" cy="1450015"/>
            </a:xfrm>
          </p:grpSpPr>
          <p:sp>
            <p:nvSpPr>
              <p:cNvPr id="2173" name="Google Shape;2173;p38"/>
              <p:cNvSpPr/>
              <p:nvPr/>
            </p:nvSpPr>
            <p:spPr>
              <a:xfrm rot="4269718" flipH="1">
                <a:off x="351167" y="4413791"/>
                <a:ext cx="449871" cy="132978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74" name="Google Shape;2174;p38"/>
              <p:cNvSpPr/>
              <p:nvPr/>
            </p:nvSpPr>
            <p:spPr>
              <a:xfrm rot="904098" flipH="1">
                <a:off x="-23118" y="4090364"/>
                <a:ext cx="431013" cy="1274041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grpSp>
        <p:nvGrpSpPr>
          <p:cNvPr id="2175" name="Google Shape;2175;p38"/>
          <p:cNvGrpSpPr/>
          <p:nvPr/>
        </p:nvGrpSpPr>
        <p:grpSpPr>
          <a:xfrm rot="-4883751" flipH="1">
            <a:off x="7749451" y="3690017"/>
            <a:ext cx="1927999" cy="1836953"/>
            <a:chOff x="7542474" y="3698968"/>
            <a:chExt cx="1928087" cy="1837038"/>
          </a:xfrm>
        </p:grpSpPr>
        <p:sp>
          <p:nvSpPr>
            <p:cNvPr id="2176" name="Google Shape;2176;p38"/>
            <p:cNvSpPr/>
            <p:nvPr/>
          </p:nvSpPr>
          <p:spPr>
            <a:xfrm rot="-2912331">
              <a:off x="8469674" y="4074291"/>
              <a:ext cx="516282" cy="1526086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grpSp>
          <p:nvGrpSpPr>
            <p:cNvPr id="2177" name="Google Shape;2177;p38"/>
            <p:cNvGrpSpPr/>
            <p:nvPr/>
          </p:nvGrpSpPr>
          <p:grpSpPr>
            <a:xfrm flipH="1">
              <a:off x="7542474" y="3698968"/>
              <a:ext cx="1848815" cy="1837024"/>
              <a:chOff x="-181314" y="4056242"/>
              <a:chExt cx="1459322" cy="1450015"/>
            </a:xfrm>
          </p:grpSpPr>
          <p:sp>
            <p:nvSpPr>
              <p:cNvPr id="2178" name="Google Shape;2178;p38"/>
              <p:cNvSpPr/>
              <p:nvPr/>
            </p:nvSpPr>
            <p:spPr>
              <a:xfrm rot="4269718" flipH="1">
                <a:off x="351167" y="4413791"/>
                <a:ext cx="449871" cy="132978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2179" name="Google Shape;2179;p38"/>
              <p:cNvSpPr/>
              <p:nvPr/>
            </p:nvSpPr>
            <p:spPr>
              <a:xfrm rot="904098" flipH="1">
                <a:off x="-23118" y="4090364"/>
                <a:ext cx="431013" cy="1274041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39"/>
          <p:cNvSpPr/>
          <p:nvPr/>
        </p:nvSpPr>
        <p:spPr>
          <a:xfrm>
            <a:off x="-3672225" y="239550"/>
            <a:ext cx="4387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39"/>
          <p:cNvSpPr/>
          <p:nvPr/>
        </p:nvSpPr>
        <p:spPr>
          <a:xfrm>
            <a:off x="8429025" y="239550"/>
            <a:ext cx="4387200" cy="4664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3" name="Google Shape;2183;p39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2184" name="Google Shape;218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185" name="Google Shape;218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7" name="Google Shape;218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188" name="Google Shape;218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0" name="Google Shape;219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191" name="Google Shape;219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93" name="Google Shape;2193;p39"/>
          <p:cNvGrpSpPr/>
          <p:nvPr/>
        </p:nvGrpSpPr>
        <p:grpSpPr>
          <a:xfrm rot="-5400000">
            <a:off x="-724546" y="3720550"/>
            <a:ext cx="2008441" cy="1775904"/>
            <a:chOff x="-493980" y="-597000"/>
            <a:chExt cx="2008441" cy="1775904"/>
          </a:xfrm>
        </p:grpSpPr>
        <p:grpSp>
          <p:nvGrpSpPr>
            <p:cNvPr id="2194" name="Google Shape;219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195" name="Google Shape;219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3" name="Google Shape;2203;p39"/>
          <p:cNvGrpSpPr/>
          <p:nvPr/>
        </p:nvGrpSpPr>
        <p:grpSpPr>
          <a:xfrm rot="5400000" flipH="1">
            <a:off x="7860104" y="3720550"/>
            <a:ext cx="2008441" cy="1775904"/>
            <a:chOff x="-493980" y="-597000"/>
            <a:chExt cx="2008441" cy="1775904"/>
          </a:xfrm>
        </p:grpSpPr>
        <p:grpSp>
          <p:nvGrpSpPr>
            <p:cNvPr id="2204" name="Google Shape;2204;p39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205" name="Google Shape;220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7" name="Google Shape;2207;p39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208" name="Google Shape;220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0" name="Google Shape;2210;p39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11" name="Google Shape;221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3" name="Google Shape;2213;p39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2214" name="Google Shape;2214;p39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2215" name="Google Shape;2215;p39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9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7" name="Google Shape;2217;p39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2218" name="Google Shape;2218;p39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9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0" name="Google Shape;2220;p39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2221" name="Google Shape;2221;p39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9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4" name="Google Shape;2224;p40"/>
          <p:cNvGrpSpPr/>
          <p:nvPr/>
        </p:nvGrpSpPr>
        <p:grpSpPr>
          <a:xfrm rot="-4853511">
            <a:off x="-665290" y="3723764"/>
            <a:ext cx="1996414" cy="1998930"/>
            <a:chOff x="-593185" y="-585200"/>
            <a:chExt cx="1996396" cy="1998912"/>
          </a:xfrm>
        </p:grpSpPr>
        <p:grpSp>
          <p:nvGrpSpPr>
            <p:cNvPr id="2225" name="Google Shape;2225;p40"/>
            <p:cNvGrpSpPr/>
            <p:nvPr/>
          </p:nvGrpSpPr>
          <p:grpSpPr>
            <a:xfrm rot="6344043" flipH="1">
              <a:off x="-63368" y="-436569"/>
              <a:ext cx="1308139" cy="1319738"/>
              <a:chOff x="2126173" y="4310491"/>
              <a:chExt cx="1147998" cy="1158177"/>
            </a:xfrm>
          </p:grpSpPr>
          <p:sp>
            <p:nvSpPr>
              <p:cNvPr id="2226" name="Google Shape;2226;p40"/>
              <p:cNvSpPr/>
              <p:nvPr/>
            </p:nvSpPr>
            <p:spPr>
              <a:xfrm rot="2521748">
                <a:off x="2326533" y="4446764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0"/>
              <p:cNvSpPr/>
              <p:nvPr/>
            </p:nvSpPr>
            <p:spPr>
              <a:xfrm rot="2521642">
                <a:off x="2393568" y="4493569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8" name="Google Shape;2228;p40"/>
            <p:cNvGrpSpPr/>
            <p:nvPr/>
          </p:nvGrpSpPr>
          <p:grpSpPr>
            <a:xfrm rot="7514335">
              <a:off x="-347248" y="-78265"/>
              <a:ext cx="1245254" cy="1247214"/>
              <a:chOff x="3162033" y="4296247"/>
              <a:chExt cx="993907" cy="995537"/>
            </a:xfrm>
          </p:grpSpPr>
          <p:sp>
            <p:nvSpPr>
              <p:cNvPr id="2229" name="Google Shape;2229;p40"/>
              <p:cNvSpPr/>
              <p:nvPr/>
            </p:nvSpPr>
            <p:spPr>
              <a:xfrm rot="-1645856">
                <a:off x="3291002" y="4424202"/>
                <a:ext cx="735970" cy="739626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0"/>
              <p:cNvSpPr/>
              <p:nvPr/>
            </p:nvSpPr>
            <p:spPr>
              <a:xfrm rot="-1645856">
                <a:off x="3330838" y="4475179"/>
                <a:ext cx="645148" cy="608705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1" name="Google Shape;2231;p40"/>
          <p:cNvGrpSpPr/>
          <p:nvPr/>
        </p:nvGrpSpPr>
        <p:grpSpPr>
          <a:xfrm rot="4853511" flipH="1">
            <a:off x="7801660" y="3723764"/>
            <a:ext cx="1996414" cy="1998930"/>
            <a:chOff x="-593185" y="-585200"/>
            <a:chExt cx="1996396" cy="1998912"/>
          </a:xfrm>
        </p:grpSpPr>
        <p:grpSp>
          <p:nvGrpSpPr>
            <p:cNvPr id="2232" name="Google Shape;2232;p40"/>
            <p:cNvGrpSpPr/>
            <p:nvPr/>
          </p:nvGrpSpPr>
          <p:grpSpPr>
            <a:xfrm rot="6344043" flipH="1">
              <a:off x="-63368" y="-436569"/>
              <a:ext cx="1308139" cy="1319738"/>
              <a:chOff x="2126173" y="4310491"/>
              <a:chExt cx="1147998" cy="1158177"/>
            </a:xfrm>
          </p:grpSpPr>
          <p:sp>
            <p:nvSpPr>
              <p:cNvPr id="2233" name="Google Shape;2233;p40"/>
              <p:cNvSpPr/>
              <p:nvPr/>
            </p:nvSpPr>
            <p:spPr>
              <a:xfrm rot="2521748">
                <a:off x="2326533" y="4446764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0"/>
              <p:cNvSpPr/>
              <p:nvPr/>
            </p:nvSpPr>
            <p:spPr>
              <a:xfrm rot="2521642">
                <a:off x="2393568" y="4493569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5" name="Google Shape;2235;p40"/>
            <p:cNvGrpSpPr/>
            <p:nvPr/>
          </p:nvGrpSpPr>
          <p:grpSpPr>
            <a:xfrm rot="7514335">
              <a:off x="-347248" y="-78265"/>
              <a:ext cx="1245254" cy="1247214"/>
              <a:chOff x="3162033" y="4296247"/>
              <a:chExt cx="993907" cy="995537"/>
            </a:xfrm>
          </p:grpSpPr>
          <p:sp>
            <p:nvSpPr>
              <p:cNvPr id="2236" name="Google Shape;2236;p40"/>
              <p:cNvSpPr/>
              <p:nvPr/>
            </p:nvSpPr>
            <p:spPr>
              <a:xfrm rot="-1645856">
                <a:off x="3291002" y="4424202"/>
                <a:ext cx="735970" cy="739626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0"/>
              <p:cNvSpPr/>
              <p:nvPr/>
            </p:nvSpPr>
            <p:spPr>
              <a:xfrm rot="-1645856">
                <a:off x="3330838" y="4475179"/>
                <a:ext cx="645148" cy="608705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8" name="Google Shape;2238;p40"/>
          <p:cNvGrpSpPr/>
          <p:nvPr/>
        </p:nvGrpSpPr>
        <p:grpSpPr>
          <a:xfrm>
            <a:off x="-438222" y="-558890"/>
            <a:ext cx="1887482" cy="1859363"/>
            <a:chOff x="-494028" y="-597090"/>
            <a:chExt cx="1887482" cy="1859363"/>
          </a:xfrm>
        </p:grpSpPr>
        <p:sp>
          <p:nvSpPr>
            <p:cNvPr id="2239" name="Google Shape;2239;p40"/>
            <p:cNvSpPr/>
            <p:nvPr/>
          </p:nvSpPr>
          <p:spPr>
            <a:xfrm rot="9279077" flipH="1">
              <a:off x="120272" y="284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0"/>
            <p:cNvSpPr/>
            <p:nvPr/>
          </p:nvSpPr>
          <p:spPr>
            <a:xfrm rot="7378469" flipH="1">
              <a:off x="435132" y="-2116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1" name="Google Shape;2241;p40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242" name="Google Shape;2242;p40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0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4" name="Google Shape;2244;p40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245" name="Google Shape;2245;p40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0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7" name="Google Shape;2247;p40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248" name="Google Shape;2248;p40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40"/>
          <p:cNvGrpSpPr/>
          <p:nvPr/>
        </p:nvGrpSpPr>
        <p:grpSpPr>
          <a:xfrm flipH="1">
            <a:off x="7694740" y="-558890"/>
            <a:ext cx="1887482" cy="1859363"/>
            <a:chOff x="-494028" y="-597090"/>
            <a:chExt cx="1887482" cy="1859363"/>
          </a:xfrm>
        </p:grpSpPr>
        <p:sp>
          <p:nvSpPr>
            <p:cNvPr id="2251" name="Google Shape;2251;p40"/>
            <p:cNvSpPr/>
            <p:nvPr/>
          </p:nvSpPr>
          <p:spPr>
            <a:xfrm rot="9279077" flipH="1">
              <a:off x="120272" y="28472"/>
              <a:ext cx="407507" cy="1204557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0"/>
            <p:cNvSpPr/>
            <p:nvPr/>
          </p:nvSpPr>
          <p:spPr>
            <a:xfrm rot="7378469" flipH="1">
              <a:off x="435132" y="-211632"/>
              <a:ext cx="407519" cy="1204593"/>
            </a:xfrm>
            <a:custGeom>
              <a:avLst/>
              <a:gdLst/>
              <a:ahLst/>
              <a:cxnLst/>
              <a:rect l="l" t="t" r="r" b="b"/>
              <a:pathLst>
                <a:path w="4900" h="14484" extrusionOk="0">
                  <a:moveTo>
                    <a:pt x="4789" y="11769"/>
                  </a:moveTo>
                  <a:cubicBezTo>
                    <a:pt x="4831" y="11639"/>
                    <a:pt x="4727" y="11488"/>
                    <a:pt x="4581" y="11518"/>
                  </a:cubicBezTo>
                  <a:cubicBezTo>
                    <a:pt x="3609" y="11715"/>
                    <a:pt x="3161" y="12508"/>
                    <a:pt x="2494" y="13137"/>
                  </a:cubicBezTo>
                  <a:cubicBezTo>
                    <a:pt x="2559" y="12693"/>
                    <a:pt x="2595" y="12240"/>
                    <a:pt x="2632" y="11800"/>
                  </a:cubicBezTo>
                  <a:cubicBezTo>
                    <a:pt x="3088" y="11508"/>
                    <a:pt x="3534" y="11237"/>
                    <a:pt x="3951" y="10886"/>
                  </a:cubicBezTo>
                  <a:cubicBezTo>
                    <a:pt x="4338" y="10561"/>
                    <a:pt x="4584" y="10180"/>
                    <a:pt x="4820" y="9740"/>
                  </a:cubicBezTo>
                  <a:cubicBezTo>
                    <a:pt x="4878" y="9630"/>
                    <a:pt x="4733" y="9511"/>
                    <a:pt x="4631" y="9562"/>
                  </a:cubicBezTo>
                  <a:cubicBezTo>
                    <a:pt x="3728" y="10025"/>
                    <a:pt x="3104" y="10642"/>
                    <a:pt x="2655" y="11519"/>
                  </a:cubicBezTo>
                  <a:cubicBezTo>
                    <a:pt x="2663" y="11439"/>
                    <a:pt x="2671" y="11360"/>
                    <a:pt x="2677" y="11282"/>
                  </a:cubicBezTo>
                  <a:cubicBezTo>
                    <a:pt x="2725" y="10799"/>
                    <a:pt x="2760" y="10315"/>
                    <a:pt x="2791" y="9831"/>
                  </a:cubicBezTo>
                  <a:cubicBezTo>
                    <a:pt x="3381" y="9287"/>
                    <a:pt x="4090" y="8800"/>
                    <a:pt x="4376" y="8016"/>
                  </a:cubicBezTo>
                  <a:cubicBezTo>
                    <a:pt x="4417" y="7906"/>
                    <a:pt x="4306" y="7810"/>
                    <a:pt x="4201" y="7851"/>
                  </a:cubicBezTo>
                  <a:cubicBezTo>
                    <a:pt x="3583" y="8093"/>
                    <a:pt x="3035" y="8787"/>
                    <a:pt x="2814" y="9462"/>
                  </a:cubicBezTo>
                  <a:cubicBezTo>
                    <a:pt x="2840" y="9007"/>
                    <a:pt x="2864" y="8552"/>
                    <a:pt x="2885" y="8097"/>
                  </a:cubicBezTo>
                  <a:cubicBezTo>
                    <a:pt x="3269" y="7952"/>
                    <a:pt x="3553" y="7614"/>
                    <a:pt x="3879" y="7373"/>
                  </a:cubicBezTo>
                  <a:cubicBezTo>
                    <a:pt x="4359" y="7019"/>
                    <a:pt x="4672" y="6655"/>
                    <a:pt x="4852" y="6084"/>
                  </a:cubicBezTo>
                  <a:cubicBezTo>
                    <a:pt x="4899" y="5937"/>
                    <a:pt x="4764" y="5812"/>
                    <a:pt x="4621" y="5865"/>
                  </a:cubicBezTo>
                  <a:cubicBezTo>
                    <a:pt x="4119" y="6056"/>
                    <a:pt x="3771" y="6312"/>
                    <a:pt x="3491" y="6780"/>
                  </a:cubicBezTo>
                  <a:cubicBezTo>
                    <a:pt x="3284" y="7126"/>
                    <a:pt x="3100" y="7485"/>
                    <a:pt x="2897" y="7834"/>
                  </a:cubicBezTo>
                  <a:cubicBezTo>
                    <a:pt x="2919" y="7386"/>
                    <a:pt x="2942" y="6939"/>
                    <a:pt x="2965" y="6491"/>
                  </a:cubicBezTo>
                  <a:cubicBezTo>
                    <a:pt x="3286" y="6354"/>
                    <a:pt x="3482" y="6081"/>
                    <a:pt x="3727" y="5841"/>
                  </a:cubicBezTo>
                  <a:cubicBezTo>
                    <a:pt x="4108" y="5470"/>
                    <a:pt x="4578" y="5125"/>
                    <a:pt x="4725" y="4594"/>
                  </a:cubicBezTo>
                  <a:cubicBezTo>
                    <a:pt x="4762" y="4460"/>
                    <a:pt x="4649" y="4356"/>
                    <a:pt x="4519" y="4400"/>
                  </a:cubicBezTo>
                  <a:cubicBezTo>
                    <a:pt x="4047" y="4560"/>
                    <a:pt x="3701" y="4924"/>
                    <a:pt x="3405" y="5313"/>
                  </a:cubicBezTo>
                  <a:cubicBezTo>
                    <a:pt x="3198" y="5584"/>
                    <a:pt x="3126" y="5925"/>
                    <a:pt x="2980" y="6227"/>
                  </a:cubicBezTo>
                  <a:cubicBezTo>
                    <a:pt x="3003" y="5799"/>
                    <a:pt x="3024" y="5369"/>
                    <a:pt x="3042" y="4940"/>
                  </a:cubicBezTo>
                  <a:cubicBezTo>
                    <a:pt x="3047" y="4938"/>
                    <a:pt x="3051" y="4937"/>
                    <a:pt x="3055" y="4934"/>
                  </a:cubicBezTo>
                  <a:cubicBezTo>
                    <a:pt x="3756" y="4438"/>
                    <a:pt x="4290" y="3705"/>
                    <a:pt x="4511" y="2871"/>
                  </a:cubicBezTo>
                  <a:cubicBezTo>
                    <a:pt x="4544" y="2743"/>
                    <a:pt x="4418" y="2648"/>
                    <a:pt x="4306" y="2723"/>
                  </a:cubicBezTo>
                  <a:cubicBezTo>
                    <a:pt x="3671" y="3155"/>
                    <a:pt x="3287" y="3843"/>
                    <a:pt x="3059" y="4563"/>
                  </a:cubicBezTo>
                  <a:cubicBezTo>
                    <a:pt x="3074" y="4189"/>
                    <a:pt x="3086" y="3816"/>
                    <a:pt x="3095" y="3443"/>
                  </a:cubicBezTo>
                  <a:cubicBezTo>
                    <a:pt x="3102" y="3447"/>
                    <a:pt x="3113" y="3448"/>
                    <a:pt x="3120" y="3442"/>
                  </a:cubicBezTo>
                  <a:cubicBezTo>
                    <a:pt x="3369" y="3193"/>
                    <a:pt x="3550" y="2868"/>
                    <a:pt x="3780" y="2598"/>
                  </a:cubicBezTo>
                  <a:cubicBezTo>
                    <a:pt x="4035" y="2301"/>
                    <a:pt x="4263" y="1943"/>
                    <a:pt x="4297" y="1549"/>
                  </a:cubicBezTo>
                  <a:cubicBezTo>
                    <a:pt x="4307" y="1432"/>
                    <a:pt x="4148" y="1320"/>
                    <a:pt x="4054" y="1419"/>
                  </a:cubicBezTo>
                  <a:cubicBezTo>
                    <a:pt x="3789" y="1695"/>
                    <a:pt x="3568" y="2047"/>
                    <a:pt x="3408" y="2397"/>
                  </a:cubicBezTo>
                  <a:cubicBezTo>
                    <a:pt x="3298" y="2639"/>
                    <a:pt x="3153" y="2899"/>
                    <a:pt x="3101" y="3166"/>
                  </a:cubicBezTo>
                  <a:cubicBezTo>
                    <a:pt x="3107" y="2871"/>
                    <a:pt x="3110" y="2577"/>
                    <a:pt x="3109" y="2281"/>
                  </a:cubicBezTo>
                  <a:cubicBezTo>
                    <a:pt x="3113" y="2276"/>
                    <a:pt x="3116" y="2271"/>
                    <a:pt x="3117" y="2264"/>
                  </a:cubicBezTo>
                  <a:cubicBezTo>
                    <a:pt x="3155" y="1918"/>
                    <a:pt x="3278" y="1593"/>
                    <a:pt x="3263" y="1240"/>
                  </a:cubicBezTo>
                  <a:cubicBezTo>
                    <a:pt x="3249" y="918"/>
                    <a:pt x="3321" y="564"/>
                    <a:pt x="3169" y="266"/>
                  </a:cubicBezTo>
                  <a:cubicBezTo>
                    <a:pt x="3036" y="0"/>
                    <a:pt x="2639" y="58"/>
                    <a:pt x="2603" y="360"/>
                  </a:cubicBezTo>
                  <a:cubicBezTo>
                    <a:pt x="2535" y="942"/>
                    <a:pt x="2660" y="1827"/>
                    <a:pt x="3064" y="2276"/>
                  </a:cubicBezTo>
                  <a:cubicBezTo>
                    <a:pt x="3055" y="2529"/>
                    <a:pt x="3045" y="2783"/>
                    <a:pt x="3032" y="3036"/>
                  </a:cubicBezTo>
                  <a:cubicBezTo>
                    <a:pt x="2983" y="2894"/>
                    <a:pt x="2904" y="2754"/>
                    <a:pt x="2870" y="2629"/>
                  </a:cubicBezTo>
                  <a:cubicBezTo>
                    <a:pt x="2767" y="2256"/>
                    <a:pt x="2494" y="1695"/>
                    <a:pt x="2083" y="1598"/>
                  </a:cubicBezTo>
                  <a:cubicBezTo>
                    <a:pt x="1995" y="1577"/>
                    <a:pt x="1895" y="1601"/>
                    <a:pt x="1862" y="1697"/>
                  </a:cubicBezTo>
                  <a:cubicBezTo>
                    <a:pt x="1721" y="2110"/>
                    <a:pt x="2063" y="2478"/>
                    <a:pt x="2308" y="2774"/>
                  </a:cubicBezTo>
                  <a:cubicBezTo>
                    <a:pt x="2506" y="3015"/>
                    <a:pt x="2846" y="3153"/>
                    <a:pt x="3013" y="3416"/>
                  </a:cubicBezTo>
                  <a:cubicBezTo>
                    <a:pt x="2992" y="3785"/>
                    <a:pt x="2970" y="4152"/>
                    <a:pt x="2945" y="4519"/>
                  </a:cubicBezTo>
                  <a:cubicBezTo>
                    <a:pt x="2819" y="4218"/>
                    <a:pt x="2611" y="3936"/>
                    <a:pt x="2424" y="3685"/>
                  </a:cubicBezTo>
                  <a:cubicBezTo>
                    <a:pt x="2201" y="3390"/>
                    <a:pt x="1758" y="2717"/>
                    <a:pt x="1305" y="2922"/>
                  </a:cubicBezTo>
                  <a:cubicBezTo>
                    <a:pt x="832" y="3135"/>
                    <a:pt x="1389" y="3791"/>
                    <a:pt x="1569" y="3983"/>
                  </a:cubicBezTo>
                  <a:cubicBezTo>
                    <a:pt x="1749" y="4175"/>
                    <a:pt x="1967" y="4372"/>
                    <a:pt x="2204" y="4487"/>
                  </a:cubicBezTo>
                  <a:cubicBezTo>
                    <a:pt x="2447" y="4607"/>
                    <a:pt x="2695" y="4685"/>
                    <a:pt x="2922" y="4835"/>
                  </a:cubicBezTo>
                  <a:cubicBezTo>
                    <a:pt x="2891" y="5253"/>
                    <a:pt x="2859" y="5670"/>
                    <a:pt x="2826" y="6088"/>
                  </a:cubicBezTo>
                  <a:cubicBezTo>
                    <a:pt x="2698" y="5796"/>
                    <a:pt x="2550" y="5497"/>
                    <a:pt x="2344" y="5272"/>
                  </a:cubicBezTo>
                  <a:cubicBezTo>
                    <a:pt x="2031" y="4931"/>
                    <a:pt x="1557" y="4667"/>
                    <a:pt x="1160" y="4435"/>
                  </a:cubicBezTo>
                  <a:cubicBezTo>
                    <a:pt x="1045" y="4367"/>
                    <a:pt x="836" y="4440"/>
                    <a:pt x="884" y="4606"/>
                  </a:cubicBezTo>
                  <a:cubicBezTo>
                    <a:pt x="1011" y="5051"/>
                    <a:pt x="1219" y="5384"/>
                    <a:pt x="1589" y="5667"/>
                  </a:cubicBezTo>
                  <a:cubicBezTo>
                    <a:pt x="1927" y="5928"/>
                    <a:pt x="2392" y="6236"/>
                    <a:pt x="2802" y="6389"/>
                  </a:cubicBezTo>
                  <a:cubicBezTo>
                    <a:pt x="2768" y="6815"/>
                    <a:pt x="2734" y="7240"/>
                    <a:pt x="2701" y="7664"/>
                  </a:cubicBezTo>
                  <a:cubicBezTo>
                    <a:pt x="2570" y="7363"/>
                    <a:pt x="2341" y="7072"/>
                    <a:pt x="2188" y="6806"/>
                  </a:cubicBezTo>
                  <a:cubicBezTo>
                    <a:pt x="1963" y="6412"/>
                    <a:pt x="1631" y="5869"/>
                    <a:pt x="1122" y="5875"/>
                  </a:cubicBezTo>
                  <a:cubicBezTo>
                    <a:pt x="1004" y="5876"/>
                    <a:pt x="919" y="5940"/>
                    <a:pt x="900" y="6059"/>
                  </a:cubicBezTo>
                  <a:cubicBezTo>
                    <a:pt x="827" y="6500"/>
                    <a:pt x="1204" y="6887"/>
                    <a:pt x="1527" y="7143"/>
                  </a:cubicBezTo>
                  <a:cubicBezTo>
                    <a:pt x="1906" y="7441"/>
                    <a:pt x="2275" y="7724"/>
                    <a:pt x="2676" y="7990"/>
                  </a:cubicBezTo>
                  <a:cubicBezTo>
                    <a:pt x="2640" y="8460"/>
                    <a:pt x="2605" y="8932"/>
                    <a:pt x="2565" y="9402"/>
                  </a:cubicBezTo>
                  <a:cubicBezTo>
                    <a:pt x="2309" y="9070"/>
                    <a:pt x="2117" y="8672"/>
                    <a:pt x="1852" y="8347"/>
                  </a:cubicBezTo>
                  <a:cubicBezTo>
                    <a:pt x="1526" y="7951"/>
                    <a:pt x="1198" y="7444"/>
                    <a:pt x="687" y="7288"/>
                  </a:cubicBezTo>
                  <a:cubicBezTo>
                    <a:pt x="468" y="7221"/>
                    <a:pt x="295" y="7380"/>
                    <a:pt x="308" y="7600"/>
                  </a:cubicBezTo>
                  <a:cubicBezTo>
                    <a:pt x="341" y="8151"/>
                    <a:pt x="793" y="8491"/>
                    <a:pt x="1177" y="8831"/>
                  </a:cubicBezTo>
                  <a:cubicBezTo>
                    <a:pt x="1593" y="9197"/>
                    <a:pt x="2058" y="9401"/>
                    <a:pt x="2546" y="9629"/>
                  </a:cubicBezTo>
                  <a:cubicBezTo>
                    <a:pt x="2503" y="10115"/>
                    <a:pt x="2456" y="10600"/>
                    <a:pt x="2399" y="11085"/>
                  </a:cubicBezTo>
                  <a:cubicBezTo>
                    <a:pt x="2394" y="11125"/>
                    <a:pt x="2389" y="11166"/>
                    <a:pt x="2383" y="11206"/>
                  </a:cubicBezTo>
                  <a:cubicBezTo>
                    <a:pt x="2329" y="11113"/>
                    <a:pt x="2274" y="11020"/>
                    <a:pt x="2229" y="10919"/>
                  </a:cubicBezTo>
                  <a:cubicBezTo>
                    <a:pt x="2107" y="10650"/>
                    <a:pt x="2026" y="10369"/>
                    <a:pt x="1892" y="10105"/>
                  </a:cubicBezTo>
                  <a:cubicBezTo>
                    <a:pt x="1661" y="9649"/>
                    <a:pt x="1302" y="9336"/>
                    <a:pt x="856" y="9104"/>
                  </a:cubicBezTo>
                  <a:cubicBezTo>
                    <a:pt x="736" y="9041"/>
                    <a:pt x="560" y="9156"/>
                    <a:pt x="560" y="9289"/>
                  </a:cubicBezTo>
                  <a:cubicBezTo>
                    <a:pt x="559" y="9858"/>
                    <a:pt x="717" y="10338"/>
                    <a:pt x="1103" y="10765"/>
                  </a:cubicBezTo>
                  <a:cubicBezTo>
                    <a:pt x="1387" y="11080"/>
                    <a:pt x="1890" y="11426"/>
                    <a:pt x="2333" y="11559"/>
                  </a:cubicBezTo>
                  <a:cubicBezTo>
                    <a:pt x="2256" y="12060"/>
                    <a:pt x="2159" y="12569"/>
                    <a:pt x="2088" y="13077"/>
                  </a:cubicBezTo>
                  <a:cubicBezTo>
                    <a:pt x="1627" y="12518"/>
                    <a:pt x="1393" y="11428"/>
                    <a:pt x="585" y="11427"/>
                  </a:cubicBezTo>
                  <a:cubicBezTo>
                    <a:pt x="469" y="11427"/>
                    <a:pt x="346" y="11479"/>
                    <a:pt x="308" y="11601"/>
                  </a:cubicBezTo>
                  <a:cubicBezTo>
                    <a:pt x="0" y="12584"/>
                    <a:pt x="1280" y="13068"/>
                    <a:pt x="2064" y="13266"/>
                  </a:cubicBezTo>
                  <a:cubicBezTo>
                    <a:pt x="2020" y="13617"/>
                    <a:pt x="1995" y="13967"/>
                    <a:pt x="2002" y="14311"/>
                  </a:cubicBezTo>
                  <a:cubicBezTo>
                    <a:pt x="2003" y="14426"/>
                    <a:pt x="2166" y="14483"/>
                    <a:pt x="2211" y="14360"/>
                  </a:cubicBezTo>
                  <a:cubicBezTo>
                    <a:pt x="2313" y="14070"/>
                    <a:pt x="2387" y="13765"/>
                    <a:pt x="2444" y="13454"/>
                  </a:cubicBezTo>
                  <a:cubicBezTo>
                    <a:pt x="3430" y="13194"/>
                    <a:pt x="4443" y="12814"/>
                    <a:pt x="4789" y="117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3" name="Google Shape;2253;p40"/>
            <p:cNvGrpSpPr/>
            <p:nvPr/>
          </p:nvGrpSpPr>
          <p:grpSpPr>
            <a:xfrm rot="6344025" flipH="1">
              <a:off x="15131" y="-457405"/>
              <a:ext cx="1229420" cy="1240321"/>
              <a:chOff x="2162615" y="4219326"/>
              <a:chExt cx="1147998" cy="1158177"/>
            </a:xfrm>
          </p:grpSpPr>
          <p:sp>
            <p:nvSpPr>
              <p:cNvPr id="2254" name="Google Shape;2254;p40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0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6" name="Google Shape;2256;p40"/>
            <p:cNvGrpSpPr/>
            <p:nvPr/>
          </p:nvGrpSpPr>
          <p:grpSpPr>
            <a:xfrm rot="7514374">
              <a:off x="-321705" y="31370"/>
              <a:ext cx="866603" cy="870829"/>
              <a:chOff x="3341800" y="4510424"/>
              <a:chExt cx="735983" cy="739624"/>
            </a:xfrm>
          </p:grpSpPr>
          <p:sp>
            <p:nvSpPr>
              <p:cNvPr id="2257" name="Google Shape;2257;p40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0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9" name="Google Shape;2259;p40"/>
            <p:cNvGrpSpPr/>
            <p:nvPr/>
          </p:nvGrpSpPr>
          <p:grpSpPr>
            <a:xfrm rot="8747824" flipH="1">
              <a:off x="103609" y="-251802"/>
              <a:ext cx="808376" cy="1093552"/>
              <a:chOff x="2142529" y="4476181"/>
              <a:chExt cx="663856" cy="898048"/>
            </a:xfrm>
          </p:grpSpPr>
          <p:sp>
            <p:nvSpPr>
              <p:cNvPr id="2260" name="Google Shape;2260;p40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0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" name="Google Shape;2263;p41"/>
          <p:cNvGrpSpPr/>
          <p:nvPr/>
        </p:nvGrpSpPr>
        <p:grpSpPr>
          <a:xfrm>
            <a:off x="-493980" y="-587475"/>
            <a:ext cx="2008441" cy="1775904"/>
            <a:chOff x="-493980" y="-597000"/>
            <a:chExt cx="2008441" cy="1775904"/>
          </a:xfrm>
        </p:grpSpPr>
        <p:grpSp>
          <p:nvGrpSpPr>
            <p:cNvPr id="2264" name="Google Shape;2264;p41"/>
            <p:cNvGrpSpPr/>
            <p:nvPr/>
          </p:nvGrpSpPr>
          <p:grpSpPr>
            <a:xfrm rot="6344043" flipH="1">
              <a:off x="47882" y="-448369"/>
              <a:ext cx="1308139" cy="1319738"/>
              <a:chOff x="2162615" y="4219326"/>
              <a:chExt cx="1147998" cy="1158177"/>
            </a:xfrm>
          </p:grpSpPr>
          <p:sp>
            <p:nvSpPr>
              <p:cNvPr id="2265" name="Google Shape;2265;p4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7" name="Google Shape;2267;p41"/>
            <p:cNvGrpSpPr/>
            <p:nvPr/>
          </p:nvGrpSpPr>
          <p:grpSpPr>
            <a:xfrm rot="7514335">
              <a:off x="-310620" y="71699"/>
              <a:ext cx="922104" cy="926605"/>
              <a:chOff x="3341800" y="4510424"/>
              <a:chExt cx="735983" cy="739624"/>
            </a:xfrm>
          </p:grpSpPr>
          <p:sp>
            <p:nvSpPr>
              <p:cNvPr id="2268" name="Google Shape;2268;p4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0" name="Google Shape;2270;p41"/>
            <p:cNvGrpSpPr/>
            <p:nvPr/>
          </p:nvGrpSpPr>
          <p:grpSpPr>
            <a:xfrm rot="8747909" flipH="1">
              <a:off x="142090" y="-229516"/>
              <a:ext cx="860134" cy="1163569"/>
              <a:chOff x="2142529" y="4476181"/>
              <a:chExt cx="663856" cy="898048"/>
            </a:xfrm>
          </p:grpSpPr>
          <p:sp>
            <p:nvSpPr>
              <p:cNvPr id="2271" name="Google Shape;2271;p4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3" name="Google Shape;2273;p41"/>
          <p:cNvGrpSpPr/>
          <p:nvPr/>
        </p:nvGrpSpPr>
        <p:grpSpPr>
          <a:xfrm>
            <a:off x="-608277" y="3604281"/>
            <a:ext cx="2034306" cy="2008441"/>
            <a:chOff x="-608277" y="3604281"/>
            <a:chExt cx="2034306" cy="2008441"/>
          </a:xfrm>
        </p:grpSpPr>
        <p:grpSp>
          <p:nvGrpSpPr>
            <p:cNvPr id="2274" name="Google Shape;2274;p41"/>
            <p:cNvGrpSpPr/>
            <p:nvPr/>
          </p:nvGrpSpPr>
          <p:grpSpPr>
            <a:xfrm rot="10800000" flipH="1">
              <a:off x="-73904" y="3696369"/>
              <a:ext cx="1499934" cy="1552313"/>
              <a:chOff x="-41739" y="-31863"/>
              <a:chExt cx="1169448" cy="1210286"/>
            </a:xfrm>
          </p:grpSpPr>
          <p:sp>
            <p:nvSpPr>
              <p:cNvPr id="2275" name="Google Shape;2275;p41"/>
              <p:cNvSpPr/>
              <p:nvPr/>
            </p:nvSpPr>
            <p:spPr>
              <a:xfrm rot="9230240" flipH="1">
                <a:off x="159971" y="92140"/>
                <a:ext cx="349479" cy="105702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 rot="7322027" flipH="1">
                <a:off x="424808" y="-110054"/>
                <a:ext cx="356170" cy="103735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7" name="Google Shape;2277;p41"/>
            <p:cNvGrpSpPr/>
            <p:nvPr/>
          </p:nvGrpSpPr>
          <p:grpSpPr>
            <a:xfrm rot="-5400000">
              <a:off x="-724546" y="3720550"/>
              <a:ext cx="2008441" cy="1775904"/>
              <a:chOff x="-493980" y="-597000"/>
              <a:chExt cx="2008441" cy="1775904"/>
            </a:xfrm>
          </p:grpSpPr>
          <p:grpSp>
            <p:nvGrpSpPr>
              <p:cNvPr id="2278" name="Google Shape;2278;p41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2279" name="Google Shape;2279;p41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41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1" name="Google Shape;2281;p41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4" name="Google Shape;2284;p41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2285" name="Google Shape;2285;p41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287" name="Google Shape;2287;p41"/>
          <p:cNvGrpSpPr/>
          <p:nvPr/>
        </p:nvGrpSpPr>
        <p:grpSpPr>
          <a:xfrm>
            <a:off x="7717971" y="3604281"/>
            <a:ext cx="2034306" cy="2008441"/>
            <a:chOff x="7717971" y="3604281"/>
            <a:chExt cx="2034306" cy="2008441"/>
          </a:xfrm>
        </p:grpSpPr>
        <p:grpSp>
          <p:nvGrpSpPr>
            <p:cNvPr id="2288" name="Google Shape;2288;p41"/>
            <p:cNvGrpSpPr/>
            <p:nvPr/>
          </p:nvGrpSpPr>
          <p:grpSpPr>
            <a:xfrm rot="10800000">
              <a:off x="7717971" y="3696369"/>
              <a:ext cx="1499934" cy="1552313"/>
              <a:chOff x="-41739" y="-31863"/>
              <a:chExt cx="1169448" cy="1210286"/>
            </a:xfrm>
          </p:grpSpPr>
          <p:sp>
            <p:nvSpPr>
              <p:cNvPr id="2289" name="Google Shape;2289;p41"/>
              <p:cNvSpPr/>
              <p:nvPr/>
            </p:nvSpPr>
            <p:spPr>
              <a:xfrm rot="9230240" flipH="1">
                <a:off x="159971" y="92140"/>
                <a:ext cx="349479" cy="105702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1"/>
              <p:cNvSpPr/>
              <p:nvPr/>
            </p:nvSpPr>
            <p:spPr>
              <a:xfrm rot="7322027" flipH="1">
                <a:off x="424808" y="-110054"/>
                <a:ext cx="356170" cy="1037355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14484" extrusionOk="0">
                    <a:moveTo>
                      <a:pt x="4789" y="11769"/>
                    </a:moveTo>
                    <a:cubicBezTo>
                      <a:pt x="4831" y="11639"/>
                      <a:pt x="4727" y="11488"/>
                      <a:pt x="4581" y="11518"/>
                    </a:cubicBezTo>
                    <a:cubicBezTo>
                      <a:pt x="3609" y="11715"/>
                      <a:pt x="3161" y="12508"/>
                      <a:pt x="2494" y="13137"/>
                    </a:cubicBezTo>
                    <a:cubicBezTo>
                      <a:pt x="2559" y="12693"/>
                      <a:pt x="2595" y="12240"/>
                      <a:pt x="2632" y="11800"/>
                    </a:cubicBezTo>
                    <a:cubicBezTo>
                      <a:pt x="3088" y="11508"/>
                      <a:pt x="3534" y="11237"/>
                      <a:pt x="3951" y="10886"/>
                    </a:cubicBezTo>
                    <a:cubicBezTo>
                      <a:pt x="4338" y="10561"/>
                      <a:pt x="4584" y="10180"/>
                      <a:pt x="4820" y="9740"/>
                    </a:cubicBezTo>
                    <a:cubicBezTo>
                      <a:pt x="4878" y="9630"/>
                      <a:pt x="4733" y="9511"/>
                      <a:pt x="4631" y="9562"/>
                    </a:cubicBezTo>
                    <a:cubicBezTo>
                      <a:pt x="3728" y="10025"/>
                      <a:pt x="3104" y="10642"/>
                      <a:pt x="2655" y="11519"/>
                    </a:cubicBezTo>
                    <a:cubicBezTo>
                      <a:pt x="2663" y="11439"/>
                      <a:pt x="2671" y="11360"/>
                      <a:pt x="2677" y="11282"/>
                    </a:cubicBezTo>
                    <a:cubicBezTo>
                      <a:pt x="2725" y="10799"/>
                      <a:pt x="2760" y="10315"/>
                      <a:pt x="2791" y="9831"/>
                    </a:cubicBezTo>
                    <a:cubicBezTo>
                      <a:pt x="3381" y="9287"/>
                      <a:pt x="4090" y="8800"/>
                      <a:pt x="4376" y="8016"/>
                    </a:cubicBezTo>
                    <a:cubicBezTo>
                      <a:pt x="4417" y="7906"/>
                      <a:pt x="4306" y="7810"/>
                      <a:pt x="4201" y="7851"/>
                    </a:cubicBezTo>
                    <a:cubicBezTo>
                      <a:pt x="3583" y="8093"/>
                      <a:pt x="3035" y="8787"/>
                      <a:pt x="2814" y="9462"/>
                    </a:cubicBezTo>
                    <a:cubicBezTo>
                      <a:pt x="2840" y="9007"/>
                      <a:pt x="2864" y="8552"/>
                      <a:pt x="2885" y="8097"/>
                    </a:cubicBezTo>
                    <a:cubicBezTo>
                      <a:pt x="3269" y="7952"/>
                      <a:pt x="3553" y="7614"/>
                      <a:pt x="3879" y="7373"/>
                    </a:cubicBezTo>
                    <a:cubicBezTo>
                      <a:pt x="4359" y="7019"/>
                      <a:pt x="4672" y="6655"/>
                      <a:pt x="4852" y="6084"/>
                    </a:cubicBezTo>
                    <a:cubicBezTo>
                      <a:pt x="4899" y="5937"/>
                      <a:pt x="4764" y="5812"/>
                      <a:pt x="4621" y="5865"/>
                    </a:cubicBezTo>
                    <a:cubicBezTo>
                      <a:pt x="4119" y="6056"/>
                      <a:pt x="3771" y="6312"/>
                      <a:pt x="3491" y="6780"/>
                    </a:cubicBezTo>
                    <a:cubicBezTo>
                      <a:pt x="3284" y="7126"/>
                      <a:pt x="3100" y="7485"/>
                      <a:pt x="2897" y="7834"/>
                    </a:cubicBezTo>
                    <a:cubicBezTo>
                      <a:pt x="2919" y="7386"/>
                      <a:pt x="2942" y="6939"/>
                      <a:pt x="2965" y="6491"/>
                    </a:cubicBezTo>
                    <a:cubicBezTo>
                      <a:pt x="3286" y="6354"/>
                      <a:pt x="3482" y="6081"/>
                      <a:pt x="3727" y="5841"/>
                    </a:cubicBezTo>
                    <a:cubicBezTo>
                      <a:pt x="4108" y="5470"/>
                      <a:pt x="4578" y="5125"/>
                      <a:pt x="4725" y="4594"/>
                    </a:cubicBezTo>
                    <a:cubicBezTo>
                      <a:pt x="4762" y="4460"/>
                      <a:pt x="4649" y="4356"/>
                      <a:pt x="4519" y="4400"/>
                    </a:cubicBezTo>
                    <a:cubicBezTo>
                      <a:pt x="4047" y="4560"/>
                      <a:pt x="3701" y="4924"/>
                      <a:pt x="3405" y="5313"/>
                    </a:cubicBezTo>
                    <a:cubicBezTo>
                      <a:pt x="3198" y="5584"/>
                      <a:pt x="3126" y="5925"/>
                      <a:pt x="2980" y="6227"/>
                    </a:cubicBezTo>
                    <a:cubicBezTo>
                      <a:pt x="3003" y="5799"/>
                      <a:pt x="3024" y="5369"/>
                      <a:pt x="3042" y="4940"/>
                    </a:cubicBezTo>
                    <a:cubicBezTo>
                      <a:pt x="3047" y="4938"/>
                      <a:pt x="3051" y="4937"/>
                      <a:pt x="3055" y="4934"/>
                    </a:cubicBezTo>
                    <a:cubicBezTo>
                      <a:pt x="3756" y="4438"/>
                      <a:pt x="4290" y="3705"/>
                      <a:pt x="4511" y="2871"/>
                    </a:cubicBezTo>
                    <a:cubicBezTo>
                      <a:pt x="4544" y="2743"/>
                      <a:pt x="4418" y="2648"/>
                      <a:pt x="4306" y="2723"/>
                    </a:cubicBezTo>
                    <a:cubicBezTo>
                      <a:pt x="3671" y="3155"/>
                      <a:pt x="3287" y="3843"/>
                      <a:pt x="3059" y="4563"/>
                    </a:cubicBezTo>
                    <a:cubicBezTo>
                      <a:pt x="3074" y="4189"/>
                      <a:pt x="3086" y="3816"/>
                      <a:pt x="3095" y="3443"/>
                    </a:cubicBezTo>
                    <a:cubicBezTo>
                      <a:pt x="3102" y="3447"/>
                      <a:pt x="3113" y="3448"/>
                      <a:pt x="3120" y="3442"/>
                    </a:cubicBezTo>
                    <a:cubicBezTo>
                      <a:pt x="3369" y="3193"/>
                      <a:pt x="3550" y="2868"/>
                      <a:pt x="3780" y="2598"/>
                    </a:cubicBezTo>
                    <a:cubicBezTo>
                      <a:pt x="4035" y="2301"/>
                      <a:pt x="4263" y="1943"/>
                      <a:pt x="4297" y="1549"/>
                    </a:cubicBezTo>
                    <a:cubicBezTo>
                      <a:pt x="4307" y="1432"/>
                      <a:pt x="4148" y="1320"/>
                      <a:pt x="4054" y="1419"/>
                    </a:cubicBezTo>
                    <a:cubicBezTo>
                      <a:pt x="3789" y="1695"/>
                      <a:pt x="3568" y="2047"/>
                      <a:pt x="3408" y="2397"/>
                    </a:cubicBezTo>
                    <a:cubicBezTo>
                      <a:pt x="3298" y="2639"/>
                      <a:pt x="3153" y="2899"/>
                      <a:pt x="3101" y="3166"/>
                    </a:cubicBezTo>
                    <a:cubicBezTo>
                      <a:pt x="3107" y="2871"/>
                      <a:pt x="3110" y="2577"/>
                      <a:pt x="3109" y="2281"/>
                    </a:cubicBezTo>
                    <a:cubicBezTo>
                      <a:pt x="3113" y="2276"/>
                      <a:pt x="3116" y="2271"/>
                      <a:pt x="3117" y="2264"/>
                    </a:cubicBezTo>
                    <a:cubicBezTo>
                      <a:pt x="3155" y="1918"/>
                      <a:pt x="3278" y="1593"/>
                      <a:pt x="3263" y="1240"/>
                    </a:cubicBezTo>
                    <a:cubicBezTo>
                      <a:pt x="3249" y="918"/>
                      <a:pt x="3321" y="564"/>
                      <a:pt x="3169" y="266"/>
                    </a:cubicBezTo>
                    <a:cubicBezTo>
                      <a:pt x="3036" y="0"/>
                      <a:pt x="2639" y="58"/>
                      <a:pt x="2603" y="360"/>
                    </a:cubicBezTo>
                    <a:cubicBezTo>
                      <a:pt x="2535" y="942"/>
                      <a:pt x="2660" y="1827"/>
                      <a:pt x="3064" y="2276"/>
                    </a:cubicBezTo>
                    <a:cubicBezTo>
                      <a:pt x="3055" y="2529"/>
                      <a:pt x="3045" y="2783"/>
                      <a:pt x="3032" y="3036"/>
                    </a:cubicBezTo>
                    <a:cubicBezTo>
                      <a:pt x="2983" y="2894"/>
                      <a:pt x="2904" y="2754"/>
                      <a:pt x="2870" y="2629"/>
                    </a:cubicBezTo>
                    <a:cubicBezTo>
                      <a:pt x="2767" y="2256"/>
                      <a:pt x="2494" y="1695"/>
                      <a:pt x="2083" y="1598"/>
                    </a:cubicBezTo>
                    <a:cubicBezTo>
                      <a:pt x="1995" y="1577"/>
                      <a:pt x="1895" y="1601"/>
                      <a:pt x="1862" y="1697"/>
                    </a:cubicBezTo>
                    <a:cubicBezTo>
                      <a:pt x="1721" y="2110"/>
                      <a:pt x="2063" y="2478"/>
                      <a:pt x="2308" y="2774"/>
                    </a:cubicBezTo>
                    <a:cubicBezTo>
                      <a:pt x="2506" y="3015"/>
                      <a:pt x="2846" y="3153"/>
                      <a:pt x="3013" y="3416"/>
                    </a:cubicBezTo>
                    <a:cubicBezTo>
                      <a:pt x="2992" y="3785"/>
                      <a:pt x="2970" y="4152"/>
                      <a:pt x="2945" y="4519"/>
                    </a:cubicBezTo>
                    <a:cubicBezTo>
                      <a:pt x="2819" y="4218"/>
                      <a:pt x="2611" y="3936"/>
                      <a:pt x="2424" y="3685"/>
                    </a:cubicBezTo>
                    <a:cubicBezTo>
                      <a:pt x="2201" y="3390"/>
                      <a:pt x="1758" y="2717"/>
                      <a:pt x="1305" y="2922"/>
                    </a:cubicBezTo>
                    <a:cubicBezTo>
                      <a:pt x="832" y="3135"/>
                      <a:pt x="1389" y="3791"/>
                      <a:pt x="1569" y="3983"/>
                    </a:cubicBezTo>
                    <a:cubicBezTo>
                      <a:pt x="1749" y="4175"/>
                      <a:pt x="1967" y="4372"/>
                      <a:pt x="2204" y="4487"/>
                    </a:cubicBezTo>
                    <a:cubicBezTo>
                      <a:pt x="2447" y="4607"/>
                      <a:pt x="2695" y="4685"/>
                      <a:pt x="2922" y="4835"/>
                    </a:cubicBezTo>
                    <a:cubicBezTo>
                      <a:pt x="2891" y="5253"/>
                      <a:pt x="2859" y="5670"/>
                      <a:pt x="2826" y="6088"/>
                    </a:cubicBezTo>
                    <a:cubicBezTo>
                      <a:pt x="2698" y="5796"/>
                      <a:pt x="2550" y="5497"/>
                      <a:pt x="2344" y="5272"/>
                    </a:cubicBezTo>
                    <a:cubicBezTo>
                      <a:pt x="2031" y="4931"/>
                      <a:pt x="1557" y="4667"/>
                      <a:pt x="1160" y="4435"/>
                    </a:cubicBezTo>
                    <a:cubicBezTo>
                      <a:pt x="1045" y="4367"/>
                      <a:pt x="836" y="4440"/>
                      <a:pt x="884" y="4606"/>
                    </a:cubicBezTo>
                    <a:cubicBezTo>
                      <a:pt x="1011" y="5051"/>
                      <a:pt x="1219" y="5384"/>
                      <a:pt x="1589" y="5667"/>
                    </a:cubicBezTo>
                    <a:cubicBezTo>
                      <a:pt x="1927" y="5928"/>
                      <a:pt x="2392" y="6236"/>
                      <a:pt x="2802" y="6389"/>
                    </a:cubicBezTo>
                    <a:cubicBezTo>
                      <a:pt x="2768" y="6815"/>
                      <a:pt x="2734" y="7240"/>
                      <a:pt x="2701" y="7664"/>
                    </a:cubicBezTo>
                    <a:cubicBezTo>
                      <a:pt x="2570" y="7363"/>
                      <a:pt x="2341" y="7072"/>
                      <a:pt x="2188" y="6806"/>
                    </a:cubicBezTo>
                    <a:cubicBezTo>
                      <a:pt x="1963" y="6412"/>
                      <a:pt x="1631" y="5869"/>
                      <a:pt x="1122" y="5875"/>
                    </a:cubicBezTo>
                    <a:cubicBezTo>
                      <a:pt x="1004" y="5876"/>
                      <a:pt x="919" y="5940"/>
                      <a:pt x="900" y="6059"/>
                    </a:cubicBezTo>
                    <a:cubicBezTo>
                      <a:pt x="827" y="6500"/>
                      <a:pt x="1204" y="6887"/>
                      <a:pt x="1527" y="7143"/>
                    </a:cubicBezTo>
                    <a:cubicBezTo>
                      <a:pt x="1906" y="7441"/>
                      <a:pt x="2275" y="7724"/>
                      <a:pt x="2676" y="7990"/>
                    </a:cubicBezTo>
                    <a:cubicBezTo>
                      <a:pt x="2640" y="8460"/>
                      <a:pt x="2605" y="8932"/>
                      <a:pt x="2565" y="9402"/>
                    </a:cubicBezTo>
                    <a:cubicBezTo>
                      <a:pt x="2309" y="9070"/>
                      <a:pt x="2117" y="8672"/>
                      <a:pt x="1852" y="8347"/>
                    </a:cubicBezTo>
                    <a:cubicBezTo>
                      <a:pt x="1526" y="7951"/>
                      <a:pt x="1198" y="7444"/>
                      <a:pt x="687" y="7288"/>
                    </a:cubicBezTo>
                    <a:cubicBezTo>
                      <a:pt x="468" y="7221"/>
                      <a:pt x="295" y="7380"/>
                      <a:pt x="308" y="7600"/>
                    </a:cubicBezTo>
                    <a:cubicBezTo>
                      <a:pt x="341" y="8151"/>
                      <a:pt x="793" y="8491"/>
                      <a:pt x="1177" y="8831"/>
                    </a:cubicBezTo>
                    <a:cubicBezTo>
                      <a:pt x="1593" y="9197"/>
                      <a:pt x="2058" y="9401"/>
                      <a:pt x="2546" y="9629"/>
                    </a:cubicBezTo>
                    <a:cubicBezTo>
                      <a:pt x="2503" y="10115"/>
                      <a:pt x="2456" y="10600"/>
                      <a:pt x="2399" y="11085"/>
                    </a:cubicBezTo>
                    <a:cubicBezTo>
                      <a:pt x="2394" y="11125"/>
                      <a:pt x="2389" y="11166"/>
                      <a:pt x="2383" y="11206"/>
                    </a:cubicBezTo>
                    <a:cubicBezTo>
                      <a:pt x="2329" y="11113"/>
                      <a:pt x="2274" y="11020"/>
                      <a:pt x="2229" y="10919"/>
                    </a:cubicBezTo>
                    <a:cubicBezTo>
                      <a:pt x="2107" y="10650"/>
                      <a:pt x="2026" y="10369"/>
                      <a:pt x="1892" y="10105"/>
                    </a:cubicBezTo>
                    <a:cubicBezTo>
                      <a:pt x="1661" y="9649"/>
                      <a:pt x="1302" y="9336"/>
                      <a:pt x="856" y="9104"/>
                    </a:cubicBezTo>
                    <a:cubicBezTo>
                      <a:pt x="736" y="9041"/>
                      <a:pt x="560" y="9156"/>
                      <a:pt x="560" y="9289"/>
                    </a:cubicBezTo>
                    <a:cubicBezTo>
                      <a:pt x="559" y="9858"/>
                      <a:pt x="717" y="10338"/>
                      <a:pt x="1103" y="10765"/>
                    </a:cubicBezTo>
                    <a:cubicBezTo>
                      <a:pt x="1387" y="11080"/>
                      <a:pt x="1890" y="11426"/>
                      <a:pt x="2333" y="11559"/>
                    </a:cubicBezTo>
                    <a:cubicBezTo>
                      <a:pt x="2256" y="12060"/>
                      <a:pt x="2159" y="12569"/>
                      <a:pt x="2088" y="13077"/>
                    </a:cubicBezTo>
                    <a:cubicBezTo>
                      <a:pt x="1627" y="12518"/>
                      <a:pt x="1393" y="11428"/>
                      <a:pt x="585" y="11427"/>
                    </a:cubicBezTo>
                    <a:cubicBezTo>
                      <a:pt x="469" y="11427"/>
                      <a:pt x="346" y="11479"/>
                      <a:pt x="308" y="11601"/>
                    </a:cubicBezTo>
                    <a:cubicBezTo>
                      <a:pt x="0" y="12584"/>
                      <a:pt x="1280" y="13068"/>
                      <a:pt x="2064" y="13266"/>
                    </a:cubicBezTo>
                    <a:cubicBezTo>
                      <a:pt x="2020" y="13617"/>
                      <a:pt x="1995" y="13967"/>
                      <a:pt x="2002" y="14311"/>
                    </a:cubicBezTo>
                    <a:cubicBezTo>
                      <a:pt x="2003" y="14426"/>
                      <a:pt x="2166" y="14483"/>
                      <a:pt x="2211" y="14360"/>
                    </a:cubicBezTo>
                    <a:cubicBezTo>
                      <a:pt x="2313" y="14070"/>
                      <a:pt x="2387" y="13765"/>
                      <a:pt x="2444" y="13454"/>
                    </a:cubicBezTo>
                    <a:cubicBezTo>
                      <a:pt x="3430" y="13194"/>
                      <a:pt x="4443" y="12814"/>
                      <a:pt x="4789" y="117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0000">
                    <a:schemeClr val="accent3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41"/>
            <p:cNvGrpSpPr/>
            <p:nvPr/>
          </p:nvGrpSpPr>
          <p:grpSpPr>
            <a:xfrm rot="5400000" flipH="1">
              <a:off x="7860104" y="3720550"/>
              <a:ext cx="2008441" cy="1775904"/>
              <a:chOff x="-493980" y="-597000"/>
              <a:chExt cx="2008441" cy="1775904"/>
            </a:xfrm>
          </p:grpSpPr>
          <p:grpSp>
            <p:nvGrpSpPr>
              <p:cNvPr id="2292" name="Google Shape;2292;p41"/>
              <p:cNvGrpSpPr/>
              <p:nvPr/>
            </p:nvGrpSpPr>
            <p:grpSpPr>
              <a:xfrm rot="6344043" flipH="1">
                <a:off x="47882" y="-448369"/>
                <a:ext cx="1308139" cy="1319738"/>
                <a:chOff x="2162615" y="4219326"/>
                <a:chExt cx="1147998" cy="1158177"/>
              </a:xfrm>
            </p:grpSpPr>
            <p:sp>
              <p:nvSpPr>
                <p:cNvPr id="2293" name="Google Shape;2293;p41"/>
                <p:cNvSpPr/>
                <p:nvPr/>
              </p:nvSpPr>
              <p:spPr>
                <a:xfrm rot="2521748">
                  <a:off x="2362976" y="4355600"/>
                  <a:ext cx="747277" cy="88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4" h="16371" extrusionOk="0">
                      <a:moveTo>
                        <a:pt x="13813" y="14918"/>
                      </a:moveTo>
                      <a:lnTo>
                        <a:pt x="10991" y="16371"/>
                      </a:lnTo>
                      <a:cubicBezTo>
                        <a:pt x="10991" y="16371"/>
                        <a:pt x="5009" y="12844"/>
                        <a:pt x="2505" y="8528"/>
                      </a:cubicBezTo>
                      <a:cubicBezTo>
                        <a:pt x="0" y="4212"/>
                        <a:pt x="604" y="0"/>
                        <a:pt x="5790" y="918"/>
                      </a:cubicBezTo>
                      <a:cubicBezTo>
                        <a:pt x="12578" y="2119"/>
                        <a:pt x="13813" y="14918"/>
                        <a:pt x="13813" y="149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6100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rot="2521642">
                  <a:off x="2411702" y="4429203"/>
                  <a:ext cx="623312" cy="75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2" h="13978" extrusionOk="0">
                      <a:moveTo>
                        <a:pt x="4173" y="0"/>
                      </a:moveTo>
                      <a:cubicBezTo>
                        <a:pt x="4160" y="0"/>
                        <a:pt x="4148" y="8"/>
                        <a:pt x="4148" y="26"/>
                      </a:cubicBezTo>
                      <a:cubicBezTo>
                        <a:pt x="4167" y="926"/>
                        <a:pt x="4248" y="1822"/>
                        <a:pt x="4336" y="2719"/>
                      </a:cubicBezTo>
                      <a:cubicBezTo>
                        <a:pt x="4377" y="3134"/>
                        <a:pt x="4405" y="3546"/>
                        <a:pt x="4427" y="3960"/>
                      </a:cubicBezTo>
                      <a:cubicBezTo>
                        <a:pt x="3533" y="2820"/>
                        <a:pt x="2615" y="1696"/>
                        <a:pt x="1693" y="578"/>
                      </a:cubicBezTo>
                      <a:cubicBezTo>
                        <a:pt x="1689" y="573"/>
                        <a:pt x="1685" y="571"/>
                        <a:pt x="1680" y="571"/>
                      </a:cubicBezTo>
                      <a:cubicBezTo>
                        <a:pt x="1667" y="571"/>
                        <a:pt x="1654" y="590"/>
                        <a:pt x="1665" y="604"/>
                      </a:cubicBezTo>
                      <a:cubicBezTo>
                        <a:pt x="2588" y="1827"/>
                        <a:pt x="3494" y="3060"/>
                        <a:pt x="4388" y="4303"/>
                      </a:cubicBezTo>
                      <a:cubicBezTo>
                        <a:pt x="3120" y="3312"/>
                        <a:pt x="1548" y="2729"/>
                        <a:pt x="7" y="2327"/>
                      </a:cubicBezTo>
                      <a:cubicBezTo>
                        <a:pt x="7" y="2327"/>
                        <a:pt x="6" y="2327"/>
                        <a:pt x="6" y="2327"/>
                      </a:cubicBezTo>
                      <a:cubicBezTo>
                        <a:pt x="2" y="2327"/>
                        <a:pt x="1" y="2332"/>
                        <a:pt x="5" y="2334"/>
                      </a:cubicBezTo>
                      <a:cubicBezTo>
                        <a:pt x="1617" y="2915"/>
                        <a:pt x="3269" y="3514"/>
                        <a:pt x="4593" y="4635"/>
                      </a:cubicBezTo>
                      <a:cubicBezTo>
                        <a:pt x="4598" y="4641"/>
                        <a:pt x="4603" y="4646"/>
                        <a:pt x="4608" y="4649"/>
                      </a:cubicBezTo>
                      <a:cubicBezTo>
                        <a:pt x="4631" y="4668"/>
                        <a:pt x="4654" y="4687"/>
                        <a:pt x="4677" y="4707"/>
                      </a:cubicBezTo>
                      <a:cubicBezTo>
                        <a:pt x="5291" y="5564"/>
                        <a:pt x="5899" y="6426"/>
                        <a:pt x="6501" y="7293"/>
                      </a:cubicBezTo>
                      <a:cubicBezTo>
                        <a:pt x="6615" y="7456"/>
                        <a:pt x="6726" y="7621"/>
                        <a:pt x="6838" y="7786"/>
                      </a:cubicBezTo>
                      <a:cubicBezTo>
                        <a:pt x="6645" y="7713"/>
                        <a:pt x="6441" y="7661"/>
                        <a:pt x="6302" y="7621"/>
                      </a:cubicBezTo>
                      <a:cubicBezTo>
                        <a:pt x="5769" y="7467"/>
                        <a:pt x="5249" y="7285"/>
                        <a:pt x="4721" y="7117"/>
                      </a:cubicBezTo>
                      <a:cubicBezTo>
                        <a:pt x="3565" y="6751"/>
                        <a:pt x="2377" y="6513"/>
                        <a:pt x="1214" y="6177"/>
                      </a:cubicBezTo>
                      <a:cubicBezTo>
                        <a:pt x="1213" y="6177"/>
                        <a:pt x="1212" y="6176"/>
                        <a:pt x="1211" y="6176"/>
                      </a:cubicBezTo>
                      <a:cubicBezTo>
                        <a:pt x="1198" y="6176"/>
                        <a:pt x="1193" y="6195"/>
                        <a:pt x="1206" y="6200"/>
                      </a:cubicBezTo>
                      <a:cubicBezTo>
                        <a:pt x="2288" y="6567"/>
                        <a:pt x="3404" y="6823"/>
                        <a:pt x="4487" y="7183"/>
                      </a:cubicBezTo>
                      <a:cubicBezTo>
                        <a:pt x="4963" y="7341"/>
                        <a:pt x="5428" y="7527"/>
                        <a:pt x="5909" y="7670"/>
                      </a:cubicBezTo>
                      <a:cubicBezTo>
                        <a:pt x="6278" y="7778"/>
                        <a:pt x="6696" y="7883"/>
                        <a:pt x="7038" y="8081"/>
                      </a:cubicBezTo>
                      <a:cubicBezTo>
                        <a:pt x="8056" y="9594"/>
                        <a:pt x="9008" y="11142"/>
                        <a:pt x="9974" y="12685"/>
                      </a:cubicBezTo>
                      <a:cubicBezTo>
                        <a:pt x="8500" y="12240"/>
                        <a:pt x="7003" y="11871"/>
                        <a:pt x="5533" y="11409"/>
                      </a:cubicBezTo>
                      <a:cubicBezTo>
                        <a:pt x="5532" y="11409"/>
                        <a:pt x="5531" y="11409"/>
                        <a:pt x="5530" y="11409"/>
                      </a:cubicBezTo>
                      <a:cubicBezTo>
                        <a:pt x="5523" y="11409"/>
                        <a:pt x="5520" y="11421"/>
                        <a:pt x="5529" y="11424"/>
                      </a:cubicBezTo>
                      <a:cubicBezTo>
                        <a:pt x="7029" y="11978"/>
                        <a:pt x="8570" y="12393"/>
                        <a:pt x="10093" y="12874"/>
                      </a:cubicBezTo>
                      <a:cubicBezTo>
                        <a:pt x="10308" y="13216"/>
                        <a:pt x="10523" y="13559"/>
                        <a:pt x="10741" y="13901"/>
                      </a:cubicBezTo>
                      <a:cubicBezTo>
                        <a:pt x="10775" y="13955"/>
                        <a:pt x="10825" y="13977"/>
                        <a:pt x="10875" y="13977"/>
                      </a:cubicBezTo>
                      <a:cubicBezTo>
                        <a:pt x="10976" y="13977"/>
                        <a:pt x="11074" y="13881"/>
                        <a:pt x="11012" y="13761"/>
                      </a:cubicBezTo>
                      <a:cubicBezTo>
                        <a:pt x="10884" y="13510"/>
                        <a:pt x="10753" y="13260"/>
                        <a:pt x="10617" y="13012"/>
                      </a:cubicBezTo>
                      <a:cubicBezTo>
                        <a:pt x="10725" y="12255"/>
                        <a:pt x="10994" y="11507"/>
                        <a:pt x="11140" y="10755"/>
                      </a:cubicBezTo>
                      <a:cubicBezTo>
                        <a:pt x="11274" y="10058"/>
                        <a:pt x="11397" y="9357"/>
                        <a:pt x="11519" y="8657"/>
                      </a:cubicBezTo>
                      <a:cubicBezTo>
                        <a:pt x="11521" y="8644"/>
                        <a:pt x="11510" y="8636"/>
                        <a:pt x="11499" y="8636"/>
                      </a:cubicBezTo>
                      <a:cubicBezTo>
                        <a:pt x="11491" y="8636"/>
                        <a:pt x="11484" y="8641"/>
                        <a:pt x="11482" y="8650"/>
                      </a:cubicBezTo>
                      <a:cubicBezTo>
                        <a:pt x="11310" y="9481"/>
                        <a:pt x="11141" y="10313"/>
                        <a:pt x="10942" y="11137"/>
                      </a:cubicBezTo>
                      <a:cubicBezTo>
                        <a:pt x="10812" y="11681"/>
                        <a:pt x="10591" y="12226"/>
                        <a:pt x="10491" y="12781"/>
                      </a:cubicBezTo>
                      <a:cubicBezTo>
                        <a:pt x="9702" y="11362"/>
                        <a:pt x="8803" y="9992"/>
                        <a:pt x="7876" y="8653"/>
                      </a:cubicBezTo>
                      <a:cubicBezTo>
                        <a:pt x="7949" y="8279"/>
                        <a:pt x="7926" y="7898"/>
                        <a:pt x="7937" y="7516"/>
                      </a:cubicBezTo>
                      <a:cubicBezTo>
                        <a:pt x="7952" y="6973"/>
                        <a:pt x="8013" y="6429"/>
                        <a:pt x="8047" y="5886"/>
                      </a:cubicBezTo>
                      <a:cubicBezTo>
                        <a:pt x="8113" y="4848"/>
                        <a:pt x="8169" y="3810"/>
                        <a:pt x="8174" y="2770"/>
                      </a:cubicBezTo>
                      <a:cubicBezTo>
                        <a:pt x="8175" y="2756"/>
                        <a:pt x="8165" y="2750"/>
                        <a:pt x="8155" y="2750"/>
                      </a:cubicBezTo>
                      <a:cubicBezTo>
                        <a:pt x="8145" y="2750"/>
                        <a:pt x="8136" y="2755"/>
                        <a:pt x="8136" y="2767"/>
                      </a:cubicBezTo>
                      <a:cubicBezTo>
                        <a:pt x="8054" y="4655"/>
                        <a:pt x="7840" y="6537"/>
                        <a:pt x="7716" y="8423"/>
                      </a:cubicBezTo>
                      <a:cubicBezTo>
                        <a:pt x="7363" y="7918"/>
                        <a:pt x="7008" y="7417"/>
                        <a:pt x="6654" y="6920"/>
                      </a:cubicBezTo>
                      <a:cubicBezTo>
                        <a:pt x="6015" y="6024"/>
                        <a:pt x="5352" y="5147"/>
                        <a:pt x="4677" y="4279"/>
                      </a:cubicBezTo>
                      <a:cubicBezTo>
                        <a:pt x="4496" y="2868"/>
                        <a:pt x="4285" y="1449"/>
                        <a:pt x="4202" y="28"/>
                      </a:cubicBezTo>
                      <a:cubicBezTo>
                        <a:pt x="4202" y="10"/>
                        <a:pt x="4187" y="0"/>
                        <a:pt x="41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5" name="Google Shape;2295;p41"/>
              <p:cNvGrpSpPr/>
              <p:nvPr/>
            </p:nvGrpSpPr>
            <p:grpSpPr>
              <a:xfrm rot="7514335">
                <a:off x="-310620" y="71699"/>
                <a:ext cx="922104" cy="926605"/>
                <a:chOff x="3341800" y="4510424"/>
                <a:chExt cx="735983" cy="739624"/>
              </a:xfrm>
            </p:grpSpPr>
            <p:sp>
              <p:nvSpPr>
                <p:cNvPr id="2296" name="Google Shape;2296;p41"/>
                <p:cNvSpPr/>
                <p:nvPr/>
              </p:nvSpPr>
              <p:spPr>
                <a:xfrm>
                  <a:off x="3341800" y="4510424"/>
                  <a:ext cx="735983" cy="739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9" h="15033" extrusionOk="0">
                      <a:moveTo>
                        <a:pt x="1790" y="15033"/>
                      </a:moveTo>
                      <a:lnTo>
                        <a:pt x="0" y="12413"/>
                      </a:lnTo>
                      <a:cubicBezTo>
                        <a:pt x="0" y="12413"/>
                        <a:pt x="2759" y="6040"/>
                        <a:pt x="6732" y="3021"/>
                      </a:cubicBezTo>
                      <a:cubicBezTo>
                        <a:pt x="10704" y="1"/>
                        <a:pt x="14959" y="79"/>
                        <a:pt x="14690" y="5337"/>
                      </a:cubicBezTo>
                      <a:cubicBezTo>
                        <a:pt x="14338" y="12222"/>
                        <a:pt x="1791" y="15033"/>
                        <a:pt x="1791" y="1503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50000">
                      <a:schemeClr val="accent4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>
                  <a:off x="3388934" y="4560461"/>
                  <a:ext cx="645160" cy="60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2372" extrusionOk="0">
                      <a:moveTo>
                        <a:pt x="10276" y="1"/>
                      </a:moveTo>
                      <a:cubicBezTo>
                        <a:pt x="10274" y="1"/>
                        <a:pt x="10273" y="2"/>
                        <a:pt x="10272" y="4"/>
                      </a:cubicBezTo>
                      <a:cubicBezTo>
                        <a:pt x="9894" y="1676"/>
                        <a:pt x="9505" y="3390"/>
                        <a:pt x="8556" y="4841"/>
                      </a:cubicBezTo>
                      <a:cubicBezTo>
                        <a:pt x="8551" y="4847"/>
                        <a:pt x="8547" y="4852"/>
                        <a:pt x="8545" y="4859"/>
                      </a:cubicBezTo>
                      <a:cubicBezTo>
                        <a:pt x="8528" y="4883"/>
                        <a:pt x="8513" y="4908"/>
                        <a:pt x="8495" y="4933"/>
                      </a:cubicBezTo>
                      <a:cubicBezTo>
                        <a:pt x="7720" y="5649"/>
                        <a:pt x="6942" y="6361"/>
                        <a:pt x="6156" y="7064"/>
                      </a:cubicBezTo>
                      <a:cubicBezTo>
                        <a:pt x="6008" y="7197"/>
                        <a:pt x="5858" y="7329"/>
                        <a:pt x="5708" y="7459"/>
                      </a:cubicBezTo>
                      <a:cubicBezTo>
                        <a:pt x="5757" y="7258"/>
                        <a:pt x="5782" y="7051"/>
                        <a:pt x="5805" y="6908"/>
                      </a:cubicBezTo>
                      <a:cubicBezTo>
                        <a:pt x="5892" y="6358"/>
                        <a:pt x="6009" y="5821"/>
                        <a:pt x="6109" y="5275"/>
                      </a:cubicBezTo>
                      <a:cubicBezTo>
                        <a:pt x="6329" y="4084"/>
                        <a:pt x="6419" y="2875"/>
                        <a:pt x="6607" y="1679"/>
                      </a:cubicBezTo>
                      <a:cubicBezTo>
                        <a:pt x="6609" y="1671"/>
                        <a:pt x="6602" y="1666"/>
                        <a:pt x="6596" y="1666"/>
                      </a:cubicBezTo>
                      <a:cubicBezTo>
                        <a:pt x="6591" y="1666"/>
                        <a:pt x="6586" y="1669"/>
                        <a:pt x="6584" y="1675"/>
                      </a:cubicBezTo>
                      <a:cubicBezTo>
                        <a:pt x="6354" y="2794"/>
                        <a:pt x="6239" y="3932"/>
                        <a:pt x="6015" y="5053"/>
                      </a:cubicBezTo>
                      <a:cubicBezTo>
                        <a:pt x="5917" y="5545"/>
                        <a:pt x="5790" y="6029"/>
                        <a:pt x="5708" y="6525"/>
                      </a:cubicBezTo>
                      <a:cubicBezTo>
                        <a:pt x="5646" y="6903"/>
                        <a:pt x="5594" y="7332"/>
                        <a:pt x="5440" y="7696"/>
                      </a:cubicBezTo>
                      <a:cubicBezTo>
                        <a:pt x="4064" y="8892"/>
                        <a:pt x="2647" y="10029"/>
                        <a:pt x="1235" y="11179"/>
                      </a:cubicBezTo>
                      <a:cubicBezTo>
                        <a:pt x="1493" y="9660"/>
                        <a:pt x="1674" y="8130"/>
                        <a:pt x="1952" y="6614"/>
                      </a:cubicBezTo>
                      <a:cubicBezTo>
                        <a:pt x="1952" y="6608"/>
                        <a:pt x="1948" y="6605"/>
                        <a:pt x="1943" y="6605"/>
                      </a:cubicBezTo>
                      <a:cubicBezTo>
                        <a:pt x="1940" y="6605"/>
                        <a:pt x="1936" y="6607"/>
                        <a:pt x="1935" y="6612"/>
                      </a:cubicBezTo>
                      <a:cubicBezTo>
                        <a:pt x="1571" y="8168"/>
                        <a:pt x="1352" y="9749"/>
                        <a:pt x="1062" y="11320"/>
                      </a:cubicBezTo>
                      <a:cubicBezTo>
                        <a:pt x="749" y="11576"/>
                        <a:pt x="435" y="11832"/>
                        <a:pt x="123" y="12090"/>
                      </a:cubicBezTo>
                      <a:cubicBezTo>
                        <a:pt x="1" y="12191"/>
                        <a:pt x="84" y="12371"/>
                        <a:pt x="209" y="12371"/>
                      </a:cubicBezTo>
                      <a:cubicBezTo>
                        <a:pt x="236" y="12371"/>
                        <a:pt x="266" y="12362"/>
                        <a:pt x="296" y="12342"/>
                      </a:cubicBezTo>
                      <a:cubicBezTo>
                        <a:pt x="530" y="12184"/>
                        <a:pt x="760" y="12022"/>
                        <a:pt x="990" y="11857"/>
                      </a:cubicBezTo>
                      <a:cubicBezTo>
                        <a:pt x="1755" y="11870"/>
                        <a:pt x="2530" y="12045"/>
                        <a:pt x="3294" y="12096"/>
                      </a:cubicBezTo>
                      <a:cubicBezTo>
                        <a:pt x="4004" y="12143"/>
                        <a:pt x="4713" y="12180"/>
                        <a:pt x="5423" y="12214"/>
                      </a:cubicBezTo>
                      <a:cubicBezTo>
                        <a:pt x="5424" y="12214"/>
                        <a:pt x="5424" y="12214"/>
                        <a:pt x="5424" y="12214"/>
                      </a:cubicBezTo>
                      <a:cubicBezTo>
                        <a:pt x="5445" y="12214"/>
                        <a:pt x="5447" y="12176"/>
                        <a:pt x="5426" y="12175"/>
                      </a:cubicBezTo>
                      <a:cubicBezTo>
                        <a:pt x="4580" y="12107"/>
                        <a:pt x="3734" y="12043"/>
                        <a:pt x="2891" y="11947"/>
                      </a:cubicBezTo>
                      <a:cubicBezTo>
                        <a:pt x="2334" y="11886"/>
                        <a:pt x="1767" y="11734"/>
                        <a:pt x="1204" y="11703"/>
                      </a:cubicBezTo>
                      <a:cubicBezTo>
                        <a:pt x="2514" y="10746"/>
                        <a:pt x="3763" y="9683"/>
                        <a:pt x="4976" y="8597"/>
                      </a:cubicBezTo>
                      <a:cubicBezTo>
                        <a:pt x="5034" y="8601"/>
                        <a:pt x="5093" y="8603"/>
                        <a:pt x="5151" y="8603"/>
                      </a:cubicBezTo>
                      <a:cubicBezTo>
                        <a:pt x="5471" y="8603"/>
                        <a:pt x="5790" y="8548"/>
                        <a:pt x="6111" y="8517"/>
                      </a:cubicBezTo>
                      <a:cubicBezTo>
                        <a:pt x="6652" y="8464"/>
                        <a:pt x="7199" y="8458"/>
                        <a:pt x="7743" y="8424"/>
                      </a:cubicBezTo>
                      <a:cubicBezTo>
                        <a:pt x="8781" y="8360"/>
                        <a:pt x="9818" y="8288"/>
                        <a:pt x="10851" y="8165"/>
                      </a:cubicBezTo>
                      <a:cubicBezTo>
                        <a:pt x="10876" y="8162"/>
                        <a:pt x="10874" y="8125"/>
                        <a:pt x="10851" y="8125"/>
                      </a:cubicBezTo>
                      <a:cubicBezTo>
                        <a:pt x="10850" y="8125"/>
                        <a:pt x="10850" y="8125"/>
                        <a:pt x="10849" y="8126"/>
                      </a:cubicBezTo>
                      <a:cubicBezTo>
                        <a:pt x="8964" y="8278"/>
                        <a:pt x="7071" y="8299"/>
                        <a:pt x="5184" y="8409"/>
                      </a:cubicBezTo>
                      <a:cubicBezTo>
                        <a:pt x="5643" y="7997"/>
                        <a:pt x="6094" y="7582"/>
                        <a:pt x="6544" y="7168"/>
                      </a:cubicBezTo>
                      <a:cubicBezTo>
                        <a:pt x="7353" y="6424"/>
                        <a:pt x="8142" y="5659"/>
                        <a:pt x="8921" y="4881"/>
                      </a:cubicBezTo>
                      <a:cubicBezTo>
                        <a:pt x="10299" y="4526"/>
                        <a:pt x="11680" y="4141"/>
                        <a:pt x="13080" y="3884"/>
                      </a:cubicBezTo>
                      <a:cubicBezTo>
                        <a:pt x="13112" y="3878"/>
                        <a:pt x="13112" y="3829"/>
                        <a:pt x="13081" y="3829"/>
                      </a:cubicBezTo>
                      <a:cubicBezTo>
                        <a:pt x="13080" y="3829"/>
                        <a:pt x="13078" y="3829"/>
                        <a:pt x="13077" y="3829"/>
                      </a:cubicBezTo>
                      <a:cubicBezTo>
                        <a:pt x="12184" y="3960"/>
                        <a:pt x="11305" y="4152"/>
                        <a:pt x="10426" y="4349"/>
                      </a:cubicBezTo>
                      <a:cubicBezTo>
                        <a:pt x="10020" y="4441"/>
                        <a:pt x="9615" y="4521"/>
                        <a:pt x="9206" y="4593"/>
                      </a:cubicBezTo>
                      <a:cubicBezTo>
                        <a:pt x="10227" y="3564"/>
                        <a:pt x="11228" y="2515"/>
                        <a:pt x="12223" y="1461"/>
                      </a:cubicBezTo>
                      <a:cubicBezTo>
                        <a:pt x="12236" y="1448"/>
                        <a:pt x="12222" y="1431"/>
                        <a:pt x="12207" y="1431"/>
                      </a:cubicBezTo>
                      <a:cubicBezTo>
                        <a:pt x="12202" y="1431"/>
                        <a:pt x="12197" y="1432"/>
                        <a:pt x="12193" y="1436"/>
                      </a:cubicBezTo>
                      <a:cubicBezTo>
                        <a:pt x="11096" y="2504"/>
                        <a:pt x="9983" y="3556"/>
                        <a:pt x="8860" y="4597"/>
                      </a:cubicBezTo>
                      <a:cubicBezTo>
                        <a:pt x="9687" y="3216"/>
                        <a:pt x="10072" y="1584"/>
                        <a:pt x="10280" y="5"/>
                      </a:cubicBezTo>
                      <a:cubicBezTo>
                        <a:pt x="10280" y="2"/>
                        <a:pt x="10278" y="1"/>
                        <a:pt x="102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8" name="Google Shape;2298;p41"/>
              <p:cNvGrpSpPr/>
              <p:nvPr/>
            </p:nvGrpSpPr>
            <p:grpSpPr>
              <a:xfrm rot="8747909" flipH="1">
                <a:off x="142090" y="-229516"/>
                <a:ext cx="860134" cy="1163569"/>
                <a:chOff x="2142529" y="4476181"/>
                <a:chExt cx="663856" cy="898048"/>
              </a:xfrm>
            </p:grpSpPr>
            <p:sp>
              <p:nvSpPr>
                <p:cNvPr id="2299" name="Google Shape;2299;p41"/>
                <p:cNvSpPr/>
                <p:nvPr/>
              </p:nvSpPr>
              <p:spPr>
                <a:xfrm>
                  <a:off x="2142529" y="4476181"/>
                  <a:ext cx="663856" cy="898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3" h="18253" extrusionOk="0">
                      <a:moveTo>
                        <a:pt x="2992" y="18252"/>
                      </a:moveTo>
                      <a:cubicBezTo>
                        <a:pt x="2992" y="18252"/>
                        <a:pt x="0" y="8223"/>
                        <a:pt x="2569" y="4112"/>
                      </a:cubicBezTo>
                      <a:cubicBezTo>
                        <a:pt x="5139" y="1"/>
                        <a:pt x="13492" y="8117"/>
                        <a:pt x="2992" y="1825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50000">
                      <a:schemeClr val="accent2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>
                  <a:off x="2231434" y="4685823"/>
                  <a:ext cx="280538" cy="68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" h="13991" extrusionOk="0">
                      <a:moveTo>
                        <a:pt x="2714" y="1"/>
                      </a:moveTo>
                      <a:cubicBezTo>
                        <a:pt x="2690" y="1"/>
                        <a:pt x="2666" y="15"/>
                        <a:pt x="2667" y="42"/>
                      </a:cubicBezTo>
                      <a:cubicBezTo>
                        <a:pt x="2722" y="2192"/>
                        <a:pt x="2689" y="4377"/>
                        <a:pt x="2508" y="6548"/>
                      </a:cubicBezTo>
                      <a:cubicBezTo>
                        <a:pt x="1972" y="4938"/>
                        <a:pt x="1164" y="3450"/>
                        <a:pt x="373" y="1944"/>
                      </a:cubicBezTo>
                      <a:cubicBezTo>
                        <a:pt x="368" y="1936"/>
                        <a:pt x="360" y="1932"/>
                        <a:pt x="353" y="1932"/>
                      </a:cubicBezTo>
                      <a:cubicBezTo>
                        <a:pt x="337" y="1932"/>
                        <a:pt x="322" y="1947"/>
                        <a:pt x="330" y="1964"/>
                      </a:cubicBezTo>
                      <a:cubicBezTo>
                        <a:pt x="728" y="2804"/>
                        <a:pt x="1124" y="3645"/>
                        <a:pt x="1497" y="4494"/>
                      </a:cubicBezTo>
                      <a:cubicBezTo>
                        <a:pt x="1861" y="5325"/>
                        <a:pt x="2120" y="6190"/>
                        <a:pt x="2466" y="7025"/>
                      </a:cubicBezTo>
                      <a:cubicBezTo>
                        <a:pt x="2353" y="8233"/>
                        <a:pt x="2194" y="9434"/>
                        <a:pt x="1977" y="10620"/>
                      </a:cubicBezTo>
                      <a:cubicBezTo>
                        <a:pt x="1142" y="9275"/>
                        <a:pt x="711" y="7652"/>
                        <a:pt x="25" y="6232"/>
                      </a:cubicBezTo>
                      <a:cubicBezTo>
                        <a:pt x="23" y="6227"/>
                        <a:pt x="19" y="6225"/>
                        <a:pt x="15" y="6225"/>
                      </a:cubicBezTo>
                      <a:cubicBezTo>
                        <a:pt x="8" y="6225"/>
                        <a:pt x="1" y="6233"/>
                        <a:pt x="5" y="6242"/>
                      </a:cubicBezTo>
                      <a:cubicBezTo>
                        <a:pt x="561" y="7801"/>
                        <a:pt x="999" y="9534"/>
                        <a:pt x="1895" y="10944"/>
                      </a:cubicBezTo>
                      <a:cubicBezTo>
                        <a:pt x="1899" y="10950"/>
                        <a:pt x="1905" y="10955"/>
                        <a:pt x="1911" y="10961"/>
                      </a:cubicBezTo>
                      <a:cubicBezTo>
                        <a:pt x="1781" y="11636"/>
                        <a:pt x="1339" y="13089"/>
                        <a:pt x="1139" y="13831"/>
                      </a:cubicBezTo>
                      <a:cubicBezTo>
                        <a:pt x="1168" y="13934"/>
                        <a:pt x="1185" y="13990"/>
                        <a:pt x="1185" y="13990"/>
                      </a:cubicBezTo>
                      <a:cubicBezTo>
                        <a:pt x="1242" y="13934"/>
                        <a:pt x="1296" y="13880"/>
                        <a:pt x="1353" y="13824"/>
                      </a:cubicBezTo>
                      <a:cubicBezTo>
                        <a:pt x="1688" y="13049"/>
                        <a:pt x="2169" y="11605"/>
                        <a:pt x="2315" y="10886"/>
                      </a:cubicBezTo>
                      <a:cubicBezTo>
                        <a:pt x="3754" y="9735"/>
                        <a:pt x="4731" y="8524"/>
                        <a:pt x="5560" y="6853"/>
                      </a:cubicBezTo>
                      <a:cubicBezTo>
                        <a:pt x="5570" y="6832"/>
                        <a:pt x="5550" y="6815"/>
                        <a:pt x="5531" y="6815"/>
                      </a:cubicBezTo>
                      <a:cubicBezTo>
                        <a:pt x="5523" y="6815"/>
                        <a:pt x="5514" y="6818"/>
                        <a:pt x="5509" y="6827"/>
                      </a:cubicBezTo>
                      <a:cubicBezTo>
                        <a:pt x="5077" y="7560"/>
                        <a:pt x="4613" y="8267"/>
                        <a:pt x="4099" y="8945"/>
                      </a:cubicBezTo>
                      <a:cubicBezTo>
                        <a:pt x="3607" y="9593"/>
                        <a:pt x="2987" y="10082"/>
                        <a:pt x="2370" y="10592"/>
                      </a:cubicBezTo>
                      <a:cubicBezTo>
                        <a:pt x="2562" y="9537"/>
                        <a:pt x="2644" y="8451"/>
                        <a:pt x="2718" y="7403"/>
                      </a:cubicBezTo>
                      <a:cubicBezTo>
                        <a:pt x="2720" y="7402"/>
                        <a:pt x="2723" y="7401"/>
                        <a:pt x="2725" y="7398"/>
                      </a:cubicBezTo>
                      <a:cubicBezTo>
                        <a:pt x="4048" y="6163"/>
                        <a:pt x="5068" y="4665"/>
                        <a:pt x="5694" y="2967"/>
                      </a:cubicBezTo>
                      <a:cubicBezTo>
                        <a:pt x="5701" y="2950"/>
                        <a:pt x="5687" y="2938"/>
                        <a:pt x="5673" y="2938"/>
                      </a:cubicBezTo>
                      <a:cubicBezTo>
                        <a:pt x="5664" y="2938"/>
                        <a:pt x="5655" y="2942"/>
                        <a:pt x="5650" y="2952"/>
                      </a:cubicBezTo>
                      <a:cubicBezTo>
                        <a:pt x="4918" y="4527"/>
                        <a:pt x="3937" y="5909"/>
                        <a:pt x="2735" y="7152"/>
                      </a:cubicBezTo>
                      <a:cubicBezTo>
                        <a:pt x="2740" y="7085"/>
                        <a:pt x="2745" y="7018"/>
                        <a:pt x="2750" y="6951"/>
                      </a:cubicBezTo>
                      <a:cubicBezTo>
                        <a:pt x="2914" y="4644"/>
                        <a:pt x="2934" y="2345"/>
                        <a:pt x="2759" y="38"/>
                      </a:cubicBezTo>
                      <a:cubicBezTo>
                        <a:pt x="2757" y="13"/>
                        <a:pt x="2736" y="1"/>
                        <a:pt x="271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01" name="Google Shape;2301;p41"/>
          <p:cNvGrpSpPr/>
          <p:nvPr/>
        </p:nvGrpSpPr>
        <p:grpSpPr>
          <a:xfrm>
            <a:off x="7630845" y="-597000"/>
            <a:ext cx="2008441" cy="1775904"/>
            <a:chOff x="7630845" y="-597000"/>
            <a:chExt cx="2008441" cy="1775904"/>
          </a:xfrm>
        </p:grpSpPr>
        <p:grpSp>
          <p:nvGrpSpPr>
            <p:cNvPr id="2302" name="Google Shape;2302;p41"/>
            <p:cNvGrpSpPr/>
            <p:nvPr/>
          </p:nvGrpSpPr>
          <p:grpSpPr>
            <a:xfrm rot="-6344043">
              <a:off x="7789286" y="-448369"/>
              <a:ext cx="1308139" cy="1319738"/>
              <a:chOff x="2162615" y="4219326"/>
              <a:chExt cx="1147998" cy="1158177"/>
            </a:xfrm>
          </p:grpSpPr>
          <p:sp>
            <p:nvSpPr>
              <p:cNvPr id="2303" name="Google Shape;2303;p41"/>
              <p:cNvSpPr/>
              <p:nvPr/>
            </p:nvSpPr>
            <p:spPr>
              <a:xfrm rot="2521748">
                <a:off x="2362976" y="4355600"/>
                <a:ext cx="747277" cy="885630"/>
              </a:xfrm>
              <a:custGeom>
                <a:avLst/>
                <a:gdLst/>
                <a:ahLst/>
                <a:cxnLst/>
                <a:rect l="l" t="t" r="r" b="b"/>
                <a:pathLst>
                  <a:path w="13814" h="16371" extrusionOk="0">
                    <a:moveTo>
                      <a:pt x="13813" y="14918"/>
                    </a:moveTo>
                    <a:lnTo>
                      <a:pt x="10991" y="16371"/>
                    </a:lnTo>
                    <a:cubicBezTo>
                      <a:pt x="10991" y="16371"/>
                      <a:pt x="5009" y="12844"/>
                      <a:pt x="2505" y="8528"/>
                    </a:cubicBezTo>
                    <a:cubicBezTo>
                      <a:pt x="0" y="4212"/>
                      <a:pt x="604" y="0"/>
                      <a:pt x="5790" y="918"/>
                    </a:cubicBezTo>
                    <a:cubicBezTo>
                      <a:pt x="12578" y="2119"/>
                      <a:pt x="13813" y="14918"/>
                      <a:pt x="13813" y="149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61000">
                    <a:schemeClr val="accent3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1"/>
              <p:cNvSpPr/>
              <p:nvPr/>
            </p:nvSpPr>
            <p:spPr>
              <a:xfrm rot="2521642">
                <a:off x="2411702" y="4429203"/>
                <a:ext cx="623312" cy="756175"/>
              </a:xfrm>
              <a:custGeom>
                <a:avLst/>
                <a:gdLst/>
                <a:ahLst/>
                <a:cxnLst/>
                <a:rect l="l" t="t" r="r" b="b"/>
                <a:pathLst>
                  <a:path w="11522" h="13978" extrusionOk="0">
                    <a:moveTo>
                      <a:pt x="4173" y="0"/>
                    </a:moveTo>
                    <a:cubicBezTo>
                      <a:pt x="4160" y="0"/>
                      <a:pt x="4148" y="8"/>
                      <a:pt x="4148" y="26"/>
                    </a:cubicBezTo>
                    <a:cubicBezTo>
                      <a:pt x="4167" y="926"/>
                      <a:pt x="4248" y="1822"/>
                      <a:pt x="4336" y="2719"/>
                    </a:cubicBezTo>
                    <a:cubicBezTo>
                      <a:pt x="4377" y="3134"/>
                      <a:pt x="4405" y="3546"/>
                      <a:pt x="4427" y="3960"/>
                    </a:cubicBezTo>
                    <a:cubicBezTo>
                      <a:pt x="3533" y="2820"/>
                      <a:pt x="2615" y="1696"/>
                      <a:pt x="1693" y="578"/>
                    </a:cubicBezTo>
                    <a:cubicBezTo>
                      <a:pt x="1689" y="573"/>
                      <a:pt x="1685" y="571"/>
                      <a:pt x="1680" y="571"/>
                    </a:cubicBezTo>
                    <a:cubicBezTo>
                      <a:pt x="1667" y="571"/>
                      <a:pt x="1654" y="590"/>
                      <a:pt x="1665" y="604"/>
                    </a:cubicBezTo>
                    <a:cubicBezTo>
                      <a:pt x="2588" y="1827"/>
                      <a:pt x="3494" y="3060"/>
                      <a:pt x="4388" y="4303"/>
                    </a:cubicBezTo>
                    <a:cubicBezTo>
                      <a:pt x="3120" y="3312"/>
                      <a:pt x="1548" y="2729"/>
                      <a:pt x="7" y="2327"/>
                    </a:cubicBezTo>
                    <a:cubicBezTo>
                      <a:pt x="7" y="2327"/>
                      <a:pt x="6" y="2327"/>
                      <a:pt x="6" y="2327"/>
                    </a:cubicBezTo>
                    <a:cubicBezTo>
                      <a:pt x="2" y="2327"/>
                      <a:pt x="1" y="2332"/>
                      <a:pt x="5" y="2334"/>
                    </a:cubicBezTo>
                    <a:cubicBezTo>
                      <a:pt x="1617" y="2915"/>
                      <a:pt x="3269" y="3514"/>
                      <a:pt x="4593" y="4635"/>
                    </a:cubicBezTo>
                    <a:cubicBezTo>
                      <a:pt x="4598" y="4641"/>
                      <a:pt x="4603" y="4646"/>
                      <a:pt x="4608" y="4649"/>
                    </a:cubicBezTo>
                    <a:cubicBezTo>
                      <a:pt x="4631" y="4668"/>
                      <a:pt x="4654" y="4687"/>
                      <a:pt x="4677" y="4707"/>
                    </a:cubicBezTo>
                    <a:cubicBezTo>
                      <a:pt x="5291" y="5564"/>
                      <a:pt x="5899" y="6426"/>
                      <a:pt x="6501" y="7293"/>
                    </a:cubicBezTo>
                    <a:cubicBezTo>
                      <a:pt x="6615" y="7456"/>
                      <a:pt x="6726" y="7621"/>
                      <a:pt x="6838" y="7786"/>
                    </a:cubicBezTo>
                    <a:cubicBezTo>
                      <a:pt x="6645" y="7713"/>
                      <a:pt x="6441" y="7661"/>
                      <a:pt x="6302" y="7621"/>
                    </a:cubicBezTo>
                    <a:cubicBezTo>
                      <a:pt x="5769" y="7467"/>
                      <a:pt x="5249" y="7285"/>
                      <a:pt x="4721" y="7117"/>
                    </a:cubicBezTo>
                    <a:cubicBezTo>
                      <a:pt x="3565" y="6751"/>
                      <a:pt x="2377" y="6513"/>
                      <a:pt x="1214" y="6177"/>
                    </a:cubicBezTo>
                    <a:cubicBezTo>
                      <a:pt x="1213" y="6177"/>
                      <a:pt x="1212" y="6176"/>
                      <a:pt x="1211" y="6176"/>
                    </a:cubicBezTo>
                    <a:cubicBezTo>
                      <a:pt x="1198" y="6176"/>
                      <a:pt x="1193" y="6195"/>
                      <a:pt x="1206" y="6200"/>
                    </a:cubicBezTo>
                    <a:cubicBezTo>
                      <a:pt x="2288" y="6567"/>
                      <a:pt x="3404" y="6823"/>
                      <a:pt x="4487" y="7183"/>
                    </a:cubicBezTo>
                    <a:cubicBezTo>
                      <a:pt x="4963" y="7341"/>
                      <a:pt x="5428" y="7527"/>
                      <a:pt x="5909" y="7670"/>
                    </a:cubicBezTo>
                    <a:cubicBezTo>
                      <a:pt x="6278" y="7778"/>
                      <a:pt x="6696" y="7883"/>
                      <a:pt x="7038" y="8081"/>
                    </a:cubicBezTo>
                    <a:cubicBezTo>
                      <a:pt x="8056" y="9594"/>
                      <a:pt x="9008" y="11142"/>
                      <a:pt x="9974" y="12685"/>
                    </a:cubicBezTo>
                    <a:cubicBezTo>
                      <a:pt x="8500" y="12240"/>
                      <a:pt x="7003" y="11871"/>
                      <a:pt x="5533" y="11409"/>
                    </a:cubicBezTo>
                    <a:cubicBezTo>
                      <a:pt x="5532" y="11409"/>
                      <a:pt x="5531" y="11409"/>
                      <a:pt x="5530" y="11409"/>
                    </a:cubicBezTo>
                    <a:cubicBezTo>
                      <a:pt x="5523" y="11409"/>
                      <a:pt x="5520" y="11421"/>
                      <a:pt x="5529" y="11424"/>
                    </a:cubicBezTo>
                    <a:cubicBezTo>
                      <a:pt x="7029" y="11978"/>
                      <a:pt x="8570" y="12393"/>
                      <a:pt x="10093" y="12874"/>
                    </a:cubicBezTo>
                    <a:cubicBezTo>
                      <a:pt x="10308" y="13216"/>
                      <a:pt x="10523" y="13559"/>
                      <a:pt x="10741" y="13901"/>
                    </a:cubicBezTo>
                    <a:cubicBezTo>
                      <a:pt x="10775" y="13955"/>
                      <a:pt x="10825" y="13977"/>
                      <a:pt x="10875" y="13977"/>
                    </a:cubicBezTo>
                    <a:cubicBezTo>
                      <a:pt x="10976" y="13977"/>
                      <a:pt x="11074" y="13881"/>
                      <a:pt x="11012" y="13761"/>
                    </a:cubicBezTo>
                    <a:cubicBezTo>
                      <a:pt x="10884" y="13510"/>
                      <a:pt x="10753" y="13260"/>
                      <a:pt x="10617" y="13012"/>
                    </a:cubicBezTo>
                    <a:cubicBezTo>
                      <a:pt x="10725" y="12255"/>
                      <a:pt x="10994" y="11507"/>
                      <a:pt x="11140" y="10755"/>
                    </a:cubicBezTo>
                    <a:cubicBezTo>
                      <a:pt x="11274" y="10058"/>
                      <a:pt x="11397" y="9357"/>
                      <a:pt x="11519" y="8657"/>
                    </a:cubicBezTo>
                    <a:cubicBezTo>
                      <a:pt x="11521" y="8644"/>
                      <a:pt x="11510" y="8636"/>
                      <a:pt x="11499" y="8636"/>
                    </a:cubicBezTo>
                    <a:cubicBezTo>
                      <a:pt x="11491" y="8636"/>
                      <a:pt x="11484" y="8641"/>
                      <a:pt x="11482" y="8650"/>
                    </a:cubicBezTo>
                    <a:cubicBezTo>
                      <a:pt x="11310" y="9481"/>
                      <a:pt x="11141" y="10313"/>
                      <a:pt x="10942" y="11137"/>
                    </a:cubicBezTo>
                    <a:cubicBezTo>
                      <a:pt x="10812" y="11681"/>
                      <a:pt x="10591" y="12226"/>
                      <a:pt x="10491" y="12781"/>
                    </a:cubicBezTo>
                    <a:cubicBezTo>
                      <a:pt x="9702" y="11362"/>
                      <a:pt x="8803" y="9992"/>
                      <a:pt x="7876" y="8653"/>
                    </a:cubicBezTo>
                    <a:cubicBezTo>
                      <a:pt x="7949" y="8279"/>
                      <a:pt x="7926" y="7898"/>
                      <a:pt x="7937" y="7516"/>
                    </a:cubicBezTo>
                    <a:cubicBezTo>
                      <a:pt x="7952" y="6973"/>
                      <a:pt x="8013" y="6429"/>
                      <a:pt x="8047" y="5886"/>
                    </a:cubicBezTo>
                    <a:cubicBezTo>
                      <a:pt x="8113" y="4848"/>
                      <a:pt x="8169" y="3810"/>
                      <a:pt x="8174" y="2770"/>
                    </a:cubicBezTo>
                    <a:cubicBezTo>
                      <a:pt x="8175" y="2756"/>
                      <a:pt x="8165" y="2750"/>
                      <a:pt x="8155" y="2750"/>
                    </a:cubicBezTo>
                    <a:cubicBezTo>
                      <a:pt x="8145" y="2750"/>
                      <a:pt x="8136" y="2755"/>
                      <a:pt x="8136" y="2767"/>
                    </a:cubicBezTo>
                    <a:cubicBezTo>
                      <a:pt x="8054" y="4655"/>
                      <a:pt x="7840" y="6537"/>
                      <a:pt x="7716" y="8423"/>
                    </a:cubicBezTo>
                    <a:cubicBezTo>
                      <a:pt x="7363" y="7918"/>
                      <a:pt x="7008" y="7417"/>
                      <a:pt x="6654" y="6920"/>
                    </a:cubicBezTo>
                    <a:cubicBezTo>
                      <a:pt x="6015" y="6024"/>
                      <a:pt x="5352" y="5147"/>
                      <a:pt x="4677" y="4279"/>
                    </a:cubicBezTo>
                    <a:cubicBezTo>
                      <a:pt x="4496" y="2868"/>
                      <a:pt x="4285" y="1449"/>
                      <a:pt x="4202" y="28"/>
                    </a:cubicBezTo>
                    <a:cubicBezTo>
                      <a:pt x="4202" y="10"/>
                      <a:pt x="4187" y="0"/>
                      <a:pt x="41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5" name="Google Shape;2305;p41"/>
            <p:cNvGrpSpPr/>
            <p:nvPr/>
          </p:nvGrpSpPr>
          <p:grpSpPr>
            <a:xfrm rot="-7514335" flipH="1">
              <a:off x="8533822" y="71699"/>
              <a:ext cx="922104" cy="926605"/>
              <a:chOff x="3341800" y="4510424"/>
              <a:chExt cx="735983" cy="739624"/>
            </a:xfrm>
          </p:grpSpPr>
          <p:sp>
            <p:nvSpPr>
              <p:cNvPr id="2306" name="Google Shape;2306;p41"/>
              <p:cNvSpPr/>
              <p:nvPr/>
            </p:nvSpPr>
            <p:spPr>
              <a:xfrm>
                <a:off x="3341800" y="4510424"/>
                <a:ext cx="735983" cy="739624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15033" extrusionOk="0">
                    <a:moveTo>
                      <a:pt x="1790" y="15033"/>
                    </a:moveTo>
                    <a:lnTo>
                      <a:pt x="0" y="12413"/>
                    </a:lnTo>
                    <a:cubicBezTo>
                      <a:pt x="0" y="12413"/>
                      <a:pt x="2759" y="6040"/>
                      <a:pt x="6732" y="3021"/>
                    </a:cubicBezTo>
                    <a:cubicBezTo>
                      <a:pt x="10704" y="1"/>
                      <a:pt x="14959" y="79"/>
                      <a:pt x="14690" y="5337"/>
                    </a:cubicBezTo>
                    <a:cubicBezTo>
                      <a:pt x="14338" y="12222"/>
                      <a:pt x="1791" y="15033"/>
                      <a:pt x="1791" y="15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50000">
                    <a:schemeClr val="accent4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1"/>
              <p:cNvSpPr/>
              <p:nvPr/>
            </p:nvSpPr>
            <p:spPr>
              <a:xfrm>
                <a:off x="3388934" y="4560461"/>
                <a:ext cx="645160" cy="608702"/>
              </a:xfrm>
              <a:custGeom>
                <a:avLst/>
                <a:gdLst/>
                <a:ahLst/>
                <a:cxnLst/>
                <a:rect l="l" t="t" r="r" b="b"/>
                <a:pathLst>
                  <a:path w="13113" h="12372" extrusionOk="0">
                    <a:moveTo>
                      <a:pt x="10276" y="1"/>
                    </a:moveTo>
                    <a:cubicBezTo>
                      <a:pt x="10274" y="1"/>
                      <a:pt x="10273" y="2"/>
                      <a:pt x="10272" y="4"/>
                    </a:cubicBezTo>
                    <a:cubicBezTo>
                      <a:pt x="9894" y="1676"/>
                      <a:pt x="9505" y="3390"/>
                      <a:pt x="8556" y="4841"/>
                    </a:cubicBezTo>
                    <a:cubicBezTo>
                      <a:pt x="8551" y="4847"/>
                      <a:pt x="8547" y="4852"/>
                      <a:pt x="8545" y="4859"/>
                    </a:cubicBezTo>
                    <a:cubicBezTo>
                      <a:pt x="8528" y="4883"/>
                      <a:pt x="8513" y="4908"/>
                      <a:pt x="8495" y="4933"/>
                    </a:cubicBezTo>
                    <a:cubicBezTo>
                      <a:pt x="7720" y="5649"/>
                      <a:pt x="6942" y="6361"/>
                      <a:pt x="6156" y="7064"/>
                    </a:cubicBezTo>
                    <a:cubicBezTo>
                      <a:pt x="6008" y="7197"/>
                      <a:pt x="5858" y="7329"/>
                      <a:pt x="5708" y="7459"/>
                    </a:cubicBezTo>
                    <a:cubicBezTo>
                      <a:pt x="5757" y="7258"/>
                      <a:pt x="5782" y="7051"/>
                      <a:pt x="5805" y="6908"/>
                    </a:cubicBezTo>
                    <a:cubicBezTo>
                      <a:pt x="5892" y="6358"/>
                      <a:pt x="6009" y="5821"/>
                      <a:pt x="6109" y="5275"/>
                    </a:cubicBezTo>
                    <a:cubicBezTo>
                      <a:pt x="6329" y="4084"/>
                      <a:pt x="6419" y="2875"/>
                      <a:pt x="6607" y="1679"/>
                    </a:cubicBezTo>
                    <a:cubicBezTo>
                      <a:pt x="6609" y="1671"/>
                      <a:pt x="6602" y="1666"/>
                      <a:pt x="6596" y="1666"/>
                    </a:cubicBezTo>
                    <a:cubicBezTo>
                      <a:pt x="6591" y="1666"/>
                      <a:pt x="6586" y="1669"/>
                      <a:pt x="6584" y="1675"/>
                    </a:cubicBezTo>
                    <a:cubicBezTo>
                      <a:pt x="6354" y="2794"/>
                      <a:pt x="6239" y="3932"/>
                      <a:pt x="6015" y="5053"/>
                    </a:cubicBezTo>
                    <a:cubicBezTo>
                      <a:pt x="5917" y="5545"/>
                      <a:pt x="5790" y="6029"/>
                      <a:pt x="5708" y="6525"/>
                    </a:cubicBezTo>
                    <a:cubicBezTo>
                      <a:pt x="5646" y="6903"/>
                      <a:pt x="5594" y="7332"/>
                      <a:pt x="5440" y="7696"/>
                    </a:cubicBezTo>
                    <a:cubicBezTo>
                      <a:pt x="4064" y="8892"/>
                      <a:pt x="2647" y="10029"/>
                      <a:pt x="1235" y="11179"/>
                    </a:cubicBezTo>
                    <a:cubicBezTo>
                      <a:pt x="1493" y="9660"/>
                      <a:pt x="1674" y="8130"/>
                      <a:pt x="1952" y="6614"/>
                    </a:cubicBezTo>
                    <a:cubicBezTo>
                      <a:pt x="1952" y="6608"/>
                      <a:pt x="1948" y="6605"/>
                      <a:pt x="1943" y="6605"/>
                    </a:cubicBezTo>
                    <a:cubicBezTo>
                      <a:pt x="1940" y="6605"/>
                      <a:pt x="1936" y="6607"/>
                      <a:pt x="1935" y="6612"/>
                    </a:cubicBezTo>
                    <a:cubicBezTo>
                      <a:pt x="1571" y="8168"/>
                      <a:pt x="1352" y="9749"/>
                      <a:pt x="1062" y="11320"/>
                    </a:cubicBezTo>
                    <a:cubicBezTo>
                      <a:pt x="749" y="11576"/>
                      <a:pt x="435" y="11832"/>
                      <a:pt x="123" y="12090"/>
                    </a:cubicBezTo>
                    <a:cubicBezTo>
                      <a:pt x="1" y="12191"/>
                      <a:pt x="84" y="12371"/>
                      <a:pt x="209" y="12371"/>
                    </a:cubicBezTo>
                    <a:cubicBezTo>
                      <a:pt x="236" y="12371"/>
                      <a:pt x="266" y="12362"/>
                      <a:pt x="296" y="12342"/>
                    </a:cubicBezTo>
                    <a:cubicBezTo>
                      <a:pt x="530" y="12184"/>
                      <a:pt x="760" y="12022"/>
                      <a:pt x="990" y="11857"/>
                    </a:cubicBezTo>
                    <a:cubicBezTo>
                      <a:pt x="1755" y="11870"/>
                      <a:pt x="2530" y="12045"/>
                      <a:pt x="3294" y="12096"/>
                    </a:cubicBezTo>
                    <a:cubicBezTo>
                      <a:pt x="4004" y="12143"/>
                      <a:pt x="4713" y="12180"/>
                      <a:pt x="5423" y="12214"/>
                    </a:cubicBezTo>
                    <a:cubicBezTo>
                      <a:pt x="5424" y="12214"/>
                      <a:pt x="5424" y="12214"/>
                      <a:pt x="5424" y="12214"/>
                    </a:cubicBezTo>
                    <a:cubicBezTo>
                      <a:pt x="5445" y="12214"/>
                      <a:pt x="5447" y="12176"/>
                      <a:pt x="5426" y="12175"/>
                    </a:cubicBezTo>
                    <a:cubicBezTo>
                      <a:pt x="4580" y="12107"/>
                      <a:pt x="3734" y="12043"/>
                      <a:pt x="2891" y="11947"/>
                    </a:cubicBezTo>
                    <a:cubicBezTo>
                      <a:pt x="2334" y="11886"/>
                      <a:pt x="1767" y="11734"/>
                      <a:pt x="1204" y="11703"/>
                    </a:cubicBezTo>
                    <a:cubicBezTo>
                      <a:pt x="2514" y="10746"/>
                      <a:pt x="3763" y="9683"/>
                      <a:pt x="4976" y="8597"/>
                    </a:cubicBezTo>
                    <a:cubicBezTo>
                      <a:pt x="5034" y="8601"/>
                      <a:pt x="5093" y="8603"/>
                      <a:pt x="5151" y="8603"/>
                    </a:cubicBezTo>
                    <a:cubicBezTo>
                      <a:pt x="5471" y="8603"/>
                      <a:pt x="5790" y="8548"/>
                      <a:pt x="6111" y="8517"/>
                    </a:cubicBezTo>
                    <a:cubicBezTo>
                      <a:pt x="6652" y="8464"/>
                      <a:pt x="7199" y="8458"/>
                      <a:pt x="7743" y="8424"/>
                    </a:cubicBezTo>
                    <a:cubicBezTo>
                      <a:pt x="8781" y="8360"/>
                      <a:pt x="9818" y="8288"/>
                      <a:pt x="10851" y="8165"/>
                    </a:cubicBezTo>
                    <a:cubicBezTo>
                      <a:pt x="10876" y="8162"/>
                      <a:pt x="10874" y="8125"/>
                      <a:pt x="10851" y="8125"/>
                    </a:cubicBezTo>
                    <a:cubicBezTo>
                      <a:pt x="10850" y="8125"/>
                      <a:pt x="10850" y="8125"/>
                      <a:pt x="10849" y="8126"/>
                    </a:cubicBezTo>
                    <a:cubicBezTo>
                      <a:pt x="8964" y="8278"/>
                      <a:pt x="7071" y="8299"/>
                      <a:pt x="5184" y="8409"/>
                    </a:cubicBezTo>
                    <a:cubicBezTo>
                      <a:pt x="5643" y="7997"/>
                      <a:pt x="6094" y="7582"/>
                      <a:pt x="6544" y="7168"/>
                    </a:cubicBezTo>
                    <a:cubicBezTo>
                      <a:pt x="7353" y="6424"/>
                      <a:pt x="8142" y="5659"/>
                      <a:pt x="8921" y="4881"/>
                    </a:cubicBezTo>
                    <a:cubicBezTo>
                      <a:pt x="10299" y="4526"/>
                      <a:pt x="11680" y="4141"/>
                      <a:pt x="13080" y="3884"/>
                    </a:cubicBezTo>
                    <a:cubicBezTo>
                      <a:pt x="13112" y="3878"/>
                      <a:pt x="13112" y="3829"/>
                      <a:pt x="13081" y="3829"/>
                    </a:cubicBezTo>
                    <a:cubicBezTo>
                      <a:pt x="13080" y="3829"/>
                      <a:pt x="13078" y="3829"/>
                      <a:pt x="13077" y="3829"/>
                    </a:cubicBezTo>
                    <a:cubicBezTo>
                      <a:pt x="12184" y="3960"/>
                      <a:pt x="11305" y="4152"/>
                      <a:pt x="10426" y="4349"/>
                    </a:cubicBezTo>
                    <a:cubicBezTo>
                      <a:pt x="10020" y="4441"/>
                      <a:pt x="9615" y="4521"/>
                      <a:pt x="9206" y="4593"/>
                    </a:cubicBezTo>
                    <a:cubicBezTo>
                      <a:pt x="10227" y="3564"/>
                      <a:pt x="11228" y="2515"/>
                      <a:pt x="12223" y="1461"/>
                    </a:cubicBezTo>
                    <a:cubicBezTo>
                      <a:pt x="12236" y="1448"/>
                      <a:pt x="12222" y="1431"/>
                      <a:pt x="12207" y="1431"/>
                    </a:cubicBezTo>
                    <a:cubicBezTo>
                      <a:pt x="12202" y="1431"/>
                      <a:pt x="12197" y="1432"/>
                      <a:pt x="12193" y="1436"/>
                    </a:cubicBezTo>
                    <a:cubicBezTo>
                      <a:pt x="11096" y="2504"/>
                      <a:pt x="9983" y="3556"/>
                      <a:pt x="8860" y="4597"/>
                    </a:cubicBezTo>
                    <a:cubicBezTo>
                      <a:pt x="9687" y="3216"/>
                      <a:pt x="10072" y="1584"/>
                      <a:pt x="10280" y="5"/>
                    </a:cubicBezTo>
                    <a:cubicBezTo>
                      <a:pt x="10280" y="2"/>
                      <a:pt x="10278" y="1"/>
                      <a:pt x="10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8" name="Google Shape;2308;p41"/>
            <p:cNvGrpSpPr/>
            <p:nvPr/>
          </p:nvGrpSpPr>
          <p:grpSpPr>
            <a:xfrm rot="-8747909">
              <a:off x="8143081" y="-229516"/>
              <a:ext cx="860134" cy="1163569"/>
              <a:chOff x="2142529" y="4476181"/>
              <a:chExt cx="663856" cy="898048"/>
            </a:xfrm>
          </p:grpSpPr>
          <p:sp>
            <p:nvSpPr>
              <p:cNvPr id="2309" name="Google Shape;2309;p41"/>
              <p:cNvSpPr/>
              <p:nvPr/>
            </p:nvSpPr>
            <p:spPr>
              <a:xfrm>
                <a:off x="2142529" y="4476181"/>
                <a:ext cx="663856" cy="898048"/>
              </a:xfrm>
              <a:custGeom>
                <a:avLst/>
                <a:gdLst/>
                <a:ahLst/>
                <a:cxnLst/>
                <a:rect l="l" t="t" r="r" b="b"/>
                <a:pathLst>
                  <a:path w="13493" h="18253" extrusionOk="0">
                    <a:moveTo>
                      <a:pt x="2992" y="18252"/>
                    </a:moveTo>
                    <a:cubicBezTo>
                      <a:pt x="2992" y="18252"/>
                      <a:pt x="0" y="8223"/>
                      <a:pt x="2569" y="4112"/>
                    </a:cubicBezTo>
                    <a:cubicBezTo>
                      <a:pt x="5139" y="1"/>
                      <a:pt x="13492" y="8117"/>
                      <a:pt x="2992" y="182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1"/>
              <p:cNvSpPr/>
              <p:nvPr/>
            </p:nvSpPr>
            <p:spPr>
              <a:xfrm>
                <a:off x="2231434" y="4685823"/>
                <a:ext cx="280538" cy="688357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13991" extrusionOk="0">
                    <a:moveTo>
                      <a:pt x="2714" y="1"/>
                    </a:moveTo>
                    <a:cubicBezTo>
                      <a:pt x="2690" y="1"/>
                      <a:pt x="2666" y="15"/>
                      <a:pt x="2667" y="42"/>
                    </a:cubicBezTo>
                    <a:cubicBezTo>
                      <a:pt x="2722" y="2192"/>
                      <a:pt x="2689" y="4377"/>
                      <a:pt x="2508" y="6548"/>
                    </a:cubicBezTo>
                    <a:cubicBezTo>
                      <a:pt x="1972" y="4938"/>
                      <a:pt x="1164" y="3450"/>
                      <a:pt x="373" y="1944"/>
                    </a:cubicBezTo>
                    <a:cubicBezTo>
                      <a:pt x="368" y="1936"/>
                      <a:pt x="360" y="1932"/>
                      <a:pt x="353" y="1932"/>
                    </a:cubicBezTo>
                    <a:cubicBezTo>
                      <a:pt x="337" y="1932"/>
                      <a:pt x="322" y="1947"/>
                      <a:pt x="330" y="1964"/>
                    </a:cubicBezTo>
                    <a:cubicBezTo>
                      <a:pt x="728" y="2804"/>
                      <a:pt x="1124" y="3645"/>
                      <a:pt x="1497" y="4494"/>
                    </a:cubicBezTo>
                    <a:cubicBezTo>
                      <a:pt x="1861" y="5325"/>
                      <a:pt x="2120" y="6190"/>
                      <a:pt x="2466" y="7025"/>
                    </a:cubicBezTo>
                    <a:cubicBezTo>
                      <a:pt x="2353" y="8233"/>
                      <a:pt x="2194" y="9434"/>
                      <a:pt x="1977" y="10620"/>
                    </a:cubicBezTo>
                    <a:cubicBezTo>
                      <a:pt x="1142" y="9275"/>
                      <a:pt x="711" y="7652"/>
                      <a:pt x="25" y="6232"/>
                    </a:cubicBezTo>
                    <a:cubicBezTo>
                      <a:pt x="23" y="6227"/>
                      <a:pt x="19" y="6225"/>
                      <a:pt x="15" y="6225"/>
                    </a:cubicBezTo>
                    <a:cubicBezTo>
                      <a:pt x="8" y="6225"/>
                      <a:pt x="1" y="6233"/>
                      <a:pt x="5" y="6242"/>
                    </a:cubicBezTo>
                    <a:cubicBezTo>
                      <a:pt x="561" y="7801"/>
                      <a:pt x="999" y="9534"/>
                      <a:pt x="1895" y="10944"/>
                    </a:cubicBezTo>
                    <a:cubicBezTo>
                      <a:pt x="1899" y="10950"/>
                      <a:pt x="1905" y="10955"/>
                      <a:pt x="1911" y="10961"/>
                    </a:cubicBezTo>
                    <a:cubicBezTo>
                      <a:pt x="1781" y="11636"/>
                      <a:pt x="1339" y="13089"/>
                      <a:pt x="1139" y="13831"/>
                    </a:cubicBezTo>
                    <a:cubicBezTo>
                      <a:pt x="1168" y="13934"/>
                      <a:pt x="1185" y="13990"/>
                      <a:pt x="1185" y="13990"/>
                    </a:cubicBezTo>
                    <a:cubicBezTo>
                      <a:pt x="1242" y="13934"/>
                      <a:pt x="1296" y="13880"/>
                      <a:pt x="1353" y="13824"/>
                    </a:cubicBezTo>
                    <a:cubicBezTo>
                      <a:pt x="1688" y="13049"/>
                      <a:pt x="2169" y="11605"/>
                      <a:pt x="2315" y="10886"/>
                    </a:cubicBezTo>
                    <a:cubicBezTo>
                      <a:pt x="3754" y="9735"/>
                      <a:pt x="4731" y="8524"/>
                      <a:pt x="5560" y="6853"/>
                    </a:cubicBezTo>
                    <a:cubicBezTo>
                      <a:pt x="5570" y="6832"/>
                      <a:pt x="5550" y="6815"/>
                      <a:pt x="5531" y="6815"/>
                    </a:cubicBezTo>
                    <a:cubicBezTo>
                      <a:pt x="5523" y="6815"/>
                      <a:pt x="5514" y="6818"/>
                      <a:pt x="5509" y="6827"/>
                    </a:cubicBezTo>
                    <a:cubicBezTo>
                      <a:pt x="5077" y="7560"/>
                      <a:pt x="4613" y="8267"/>
                      <a:pt x="4099" y="8945"/>
                    </a:cubicBezTo>
                    <a:cubicBezTo>
                      <a:pt x="3607" y="9593"/>
                      <a:pt x="2987" y="10082"/>
                      <a:pt x="2370" y="10592"/>
                    </a:cubicBezTo>
                    <a:cubicBezTo>
                      <a:pt x="2562" y="9537"/>
                      <a:pt x="2644" y="8451"/>
                      <a:pt x="2718" y="7403"/>
                    </a:cubicBezTo>
                    <a:cubicBezTo>
                      <a:pt x="2720" y="7402"/>
                      <a:pt x="2723" y="7401"/>
                      <a:pt x="2725" y="7398"/>
                    </a:cubicBezTo>
                    <a:cubicBezTo>
                      <a:pt x="4048" y="6163"/>
                      <a:pt x="5068" y="4665"/>
                      <a:pt x="5694" y="2967"/>
                    </a:cubicBezTo>
                    <a:cubicBezTo>
                      <a:pt x="5701" y="2950"/>
                      <a:pt x="5687" y="2938"/>
                      <a:pt x="5673" y="2938"/>
                    </a:cubicBezTo>
                    <a:cubicBezTo>
                      <a:pt x="5664" y="2938"/>
                      <a:pt x="5655" y="2942"/>
                      <a:pt x="5650" y="2952"/>
                    </a:cubicBezTo>
                    <a:cubicBezTo>
                      <a:pt x="4918" y="4527"/>
                      <a:pt x="3937" y="5909"/>
                      <a:pt x="2735" y="7152"/>
                    </a:cubicBezTo>
                    <a:cubicBezTo>
                      <a:pt x="2740" y="7085"/>
                      <a:pt x="2745" y="7018"/>
                      <a:pt x="2750" y="6951"/>
                    </a:cubicBezTo>
                    <a:cubicBezTo>
                      <a:pt x="2914" y="4644"/>
                      <a:pt x="2934" y="2345"/>
                      <a:pt x="2759" y="38"/>
                    </a:cubicBezTo>
                    <a:cubicBezTo>
                      <a:pt x="2757" y="13"/>
                      <a:pt x="2736" y="1"/>
                      <a:pt x="2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D6CE"/>
            </a:gs>
            <a:gs pos="100000">
              <a:schemeClr val="lt1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priola"/>
              <a:buNone/>
              <a:defRPr sz="3300" b="1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4" r:id="rId3"/>
    <p:sldLayoutId id="2147483677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91" r:id="rId10"/>
    <p:sldLayoutId id="2147483692" r:id="rId11"/>
    <p:sldLayoutId id="214748369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55784" y="1512707"/>
            <a:ext cx="7384573" cy="157736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00" y="230200"/>
            <a:ext cx="7704000" cy="482700"/>
          </a:xfrm>
        </p:spPr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1002323" y="1423748"/>
            <a:ext cx="7238035" cy="14718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priola"/>
              <a:buNone/>
              <a:defRPr sz="3300" b="1" i="0" u="none" strike="noStrike" cap="none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29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NHẠC: BÀI ĐỌC NHẠC SỐ 4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572247" y="3887800"/>
            <a:ext cx="5047754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priola"/>
              <a:buNone/>
              <a:defRPr sz="3300" b="1" i="0" u="none" strike="noStrike" cap="none">
                <a:solidFill>
                  <a:schemeClr val="accent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– </a:t>
            </a: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57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C8EFDC-9ACB-D9CD-445B-4AC937DCE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46157" flipH="1">
            <a:off x="1246723" y="6286"/>
            <a:ext cx="910982" cy="854734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C981388D-A020-7A46-F4B6-E6C2722B3A96}"/>
              </a:ext>
            </a:extLst>
          </p:cNvPr>
          <p:cNvSpPr txBox="1">
            <a:spLocks/>
          </p:cNvSpPr>
          <p:nvPr/>
        </p:nvSpPr>
        <p:spPr>
          <a:xfrm>
            <a:off x="2248787" y="179963"/>
            <a:ext cx="2829989" cy="51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vi-VN" sz="2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33F46F0F-8E82-F9EB-E5DD-6B109DDD8B7A}"/>
              </a:ext>
            </a:extLst>
          </p:cNvPr>
          <p:cNvSpPr/>
          <p:nvPr/>
        </p:nvSpPr>
        <p:spPr>
          <a:xfrm>
            <a:off x="7838912" y="297193"/>
            <a:ext cx="890751" cy="890751"/>
          </a:xfrm>
          <a:prstGeom prst="flowChartConnec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9CBEF3C6-7BE5-6EE7-F2E3-08764860F2EB}"/>
              </a:ext>
            </a:extLst>
          </p:cNvPr>
          <p:cNvSpPr/>
          <p:nvPr/>
        </p:nvSpPr>
        <p:spPr>
          <a:xfrm>
            <a:off x="3240825" y="2250532"/>
            <a:ext cx="2662349" cy="3109314"/>
          </a:xfrm>
          <a:custGeom>
            <a:avLst/>
            <a:gdLst/>
            <a:ahLst/>
            <a:cxnLst/>
            <a:rect l="l" t="t" r="r" b="b"/>
            <a:pathLst>
              <a:path w="1396200" h="1630599">
                <a:moveTo>
                  <a:pt x="0" y="0"/>
                </a:moveTo>
                <a:lnTo>
                  <a:pt x="1396200" y="0"/>
                </a:lnTo>
                <a:lnTo>
                  <a:pt x="1396200" y="1630599"/>
                </a:lnTo>
                <a:lnTo>
                  <a:pt x="0" y="1630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77" y="808892"/>
            <a:ext cx="7722691" cy="3920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0065" y="2259656"/>
            <a:ext cx="73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580" y="3166764"/>
            <a:ext cx="7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4184" y="3098979"/>
            <a:ext cx="73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7699" y="4006087"/>
            <a:ext cx="71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6465" y="1332314"/>
            <a:ext cx="3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7542" y="1390929"/>
            <a:ext cx="3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5181" y="2219463"/>
            <a:ext cx="39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5967" y="2259656"/>
            <a:ext cx="39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049" y="2966709"/>
            <a:ext cx="52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74224" y="3059041"/>
            <a:ext cx="54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8324" y="3873817"/>
            <a:ext cx="52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3053" y="3828458"/>
            <a:ext cx="54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0897" y="3828458"/>
            <a:ext cx="54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5" name="Oval 4"/>
          <p:cNvSpPr/>
          <p:nvPr/>
        </p:nvSpPr>
        <p:spPr>
          <a:xfrm>
            <a:off x="1214256" y="1628796"/>
            <a:ext cx="407612" cy="6308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14256" y="1569687"/>
            <a:ext cx="1470329" cy="8007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5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46453FC-995F-EEA4-880F-8218D07D9976}"/>
              </a:ext>
            </a:extLst>
          </p:cNvPr>
          <p:cNvGrpSpPr/>
          <p:nvPr/>
        </p:nvGrpSpPr>
        <p:grpSpPr>
          <a:xfrm>
            <a:off x="905021" y="599053"/>
            <a:ext cx="7193282" cy="2462200"/>
            <a:chOff x="2641774" y="127360"/>
            <a:chExt cx="7193282" cy="1373026"/>
          </a:xfrm>
        </p:grpSpPr>
        <p:sp>
          <p:nvSpPr>
            <p:cNvPr id="10" name="Rectangle: Rounded Corners 21">
              <a:extLst>
                <a:ext uri="{FF2B5EF4-FFF2-40B4-BE49-F238E27FC236}">
                  <a16:creationId xmlns:a16="http://schemas.microsoft.com/office/drawing/2014/main" id="{4F0B38C7-31E3-8AC1-3125-6F311205C09C}"/>
                </a:ext>
              </a:extLst>
            </p:cNvPr>
            <p:cNvSpPr/>
            <p:nvPr/>
          </p:nvSpPr>
          <p:spPr>
            <a:xfrm>
              <a:off x="2641774" y="381115"/>
              <a:ext cx="7193282" cy="719644"/>
            </a:xfrm>
            <a:prstGeom prst="roundRect">
              <a:avLst>
                <a:gd name="adj" fmla="val 9055"/>
              </a:avLst>
            </a:prstGeom>
            <a:solidFill>
              <a:schemeClr val="tx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- 17 ô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4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nhạc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, ô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nhịp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22">
              <a:extLst>
                <a:ext uri="{FF2B5EF4-FFF2-40B4-BE49-F238E27FC236}">
                  <a16:creationId xmlns:a16="http://schemas.microsoft.com/office/drawing/2014/main" id="{A42ACB71-596F-944F-DE4A-E2D2C86A1A63}"/>
                </a:ext>
              </a:extLst>
            </p:cNvPr>
            <p:cNvSpPr/>
            <p:nvPr/>
          </p:nvSpPr>
          <p:spPr>
            <a:xfrm>
              <a:off x="4632957" y="127360"/>
              <a:ext cx="3210914" cy="319671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 CÁO KẾT QUẢ</a:t>
              </a:r>
              <a:endParaRPr lang="vi-VN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: Rounded Corners 21">
              <a:extLst>
                <a:ext uri="{FF2B5EF4-FFF2-40B4-BE49-F238E27FC236}">
                  <a16:creationId xmlns:a16="http://schemas.microsoft.com/office/drawing/2014/main" id="{615077C5-0900-C9A8-D1BE-1A4C9AABAA0E}"/>
                </a:ext>
              </a:extLst>
            </p:cNvPr>
            <p:cNvSpPr/>
            <p:nvPr/>
          </p:nvSpPr>
          <p:spPr>
            <a:xfrm>
              <a:off x="2641774" y="1167837"/>
              <a:ext cx="7193282" cy="332549"/>
            </a:xfrm>
            <a:prstGeom prst="roundRect">
              <a:avLst>
                <a:gd name="adj" fmla="val 9055"/>
              </a:avLst>
            </a:prstGeom>
            <a:solidFill>
              <a:schemeClr val="tx1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Cao </a:t>
              </a:r>
              <a:r>
                <a:rPr lang="en-US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 A  B  C  D  E  F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44665" y="14273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656" y="171039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7622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-6510"/>
          <a:stretch/>
        </p:blipFill>
        <p:spPr>
          <a:xfrm>
            <a:off x="385852" y="458445"/>
            <a:ext cx="7722691" cy="4371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F5495-9738-9411-087D-E65A119B11E8}"/>
              </a:ext>
            </a:extLst>
          </p:cNvPr>
          <p:cNvSpPr txBox="1"/>
          <p:nvPr/>
        </p:nvSpPr>
        <p:spPr>
          <a:xfrm>
            <a:off x="219654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A61295-3A6F-316E-D6CD-C4478A9D7F34}"/>
              </a:ext>
            </a:extLst>
          </p:cNvPr>
          <p:cNvSpPr txBox="1"/>
          <p:nvPr/>
        </p:nvSpPr>
        <p:spPr>
          <a:xfrm>
            <a:off x="471114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7852D-636E-1FD5-59C3-AC6BF97E89F7}"/>
              </a:ext>
            </a:extLst>
          </p:cNvPr>
          <p:cNvSpPr txBox="1"/>
          <p:nvPr/>
        </p:nvSpPr>
        <p:spPr>
          <a:xfrm>
            <a:off x="5516217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060B1-44C1-70A5-7CE2-F3868549EDA8}"/>
              </a:ext>
            </a:extLst>
          </p:cNvPr>
          <p:cNvSpPr txBox="1"/>
          <p:nvPr/>
        </p:nvSpPr>
        <p:spPr>
          <a:xfrm>
            <a:off x="649592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F9D1C-8316-0595-6A8B-F824361F1354}"/>
              </a:ext>
            </a:extLst>
          </p:cNvPr>
          <p:cNvSpPr txBox="1"/>
          <p:nvPr/>
        </p:nvSpPr>
        <p:spPr>
          <a:xfrm>
            <a:off x="3782546" y="348863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22635-CF55-DF07-B1F1-C8E41D42B988}"/>
              </a:ext>
            </a:extLst>
          </p:cNvPr>
          <p:cNvSpPr txBox="1"/>
          <p:nvPr/>
        </p:nvSpPr>
        <p:spPr>
          <a:xfrm>
            <a:off x="69307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85B2C1-D3F5-621A-7E10-570AA7C9A979}"/>
              </a:ext>
            </a:extLst>
          </p:cNvPr>
          <p:cNvSpPr txBox="1"/>
          <p:nvPr/>
        </p:nvSpPr>
        <p:spPr>
          <a:xfrm>
            <a:off x="160747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AB0D0-DD65-C964-BD2C-853DA22BD007}"/>
              </a:ext>
            </a:extLst>
          </p:cNvPr>
          <p:cNvSpPr txBox="1"/>
          <p:nvPr/>
        </p:nvSpPr>
        <p:spPr>
          <a:xfrm>
            <a:off x="2690843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87856-ECA1-28C7-902E-E374CB4AD4B2}"/>
              </a:ext>
            </a:extLst>
          </p:cNvPr>
          <p:cNvSpPr txBox="1"/>
          <p:nvPr/>
        </p:nvSpPr>
        <p:spPr>
          <a:xfrm>
            <a:off x="424719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275FE-D079-83E1-E9F2-5992B175DC95}"/>
              </a:ext>
            </a:extLst>
          </p:cNvPr>
          <p:cNvSpPr txBox="1"/>
          <p:nvPr/>
        </p:nvSpPr>
        <p:spPr>
          <a:xfrm>
            <a:off x="5073081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78D9D-5E9D-75B8-D22B-CE9C8C9109AE}"/>
              </a:ext>
            </a:extLst>
          </p:cNvPr>
          <p:cNvSpPr txBox="1"/>
          <p:nvPr/>
        </p:nvSpPr>
        <p:spPr>
          <a:xfrm>
            <a:off x="1147124" y="4380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AFA0FD-530A-EA90-E793-05526C98CCD0}"/>
              </a:ext>
            </a:extLst>
          </p:cNvPr>
          <p:cNvSpPr txBox="1"/>
          <p:nvPr/>
        </p:nvSpPr>
        <p:spPr>
          <a:xfrm>
            <a:off x="2767203" y="4405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068E6-1E4E-CE65-B869-BF64761C0105}"/>
              </a:ext>
            </a:extLst>
          </p:cNvPr>
          <p:cNvSpPr txBox="1"/>
          <p:nvPr/>
        </p:nvSpPr>
        <p:spPr>
          <a:xfrm>
            <a:off x="3613269" y="4405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71BC4-0289-15F3-966A-4EEED9F13601}"/>
              </a:ext>
            </a:extLst>
          </p:cNvPr>
          <p:cNvSpPr txBox="1"/>
          <p:nvPr/>
        </p:nvSpPr>
        <p:spPr>
          <a:xfrm>
            <a:off x="2691467" y="18911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E1FDB-C585-D148-1723-5493296A0045}"/>
              </a:ext>
            </a:extLst>
          </p:cNvPr>
          <p:cNvSpPr txBox="1"/>
          <p:nvPr/>
        </p:nvSpPr>
        <p:spPr>
          <a:xfrm>
            <a:off x="7455319" y="26444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718E74-2593-240D-FFC1-B6297EA9C9EF}"/>
              </a:ext>
            </a:extLst>
          </p:cNvPr>
          <p:cNvSpPr txBox="1"/>
          <p:nvPr/>
        </p:nvSpPr>
        <p:spPr>
          <a:xfrm>
            <a:off x="2027271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4CF64-0A5E-155E-6687-04181A6D766E}"/>
              </a:ext>
            </a:extLst>
          </p:cNvPr>
          <p:cNvSpPr txBox="1"/>
          <p:nvPr/>
        </p:nvSpPr>
        <p:spPr>
          <a:xfrm>
            <a:off x="6062558" y="4380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C6B0EB-634E-8971-AA45-018755DBA5FF}"/>
              </a:ext>
            </a:extLst>
          </p:cNvPr>
          <p:cNvSpPr txBox="1"/>
          <p:nvPr/>
        </p:nvSpPr>
        <p:spPr>
          <a:xfrm>
            <a:off x="3176259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E0A3C-2097-F662-C41C-DF10B06B7B8D}"/>
              </a:ext>
            </a:extLst>
          </p:cNvPr>
          <p:cNvSpPr txBox="1"/>
          <p:nvPr/>
        </p:nvSpPr>
        <p:spPr>
          <a:xfrm>
            <a:off x="6527029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F75C14-663C-7C71-E921-5C808D0FC8FF}"/>
              </a:ext>
            </a:extLst>
          </p:cNvPr>
          <p:cNvSpPr txBox="1"/>
          <p:nvPr/>
        </p:nvSpPr>
        <p:spPr>
          <a:xfrm>
            <a:off x="2438588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7EF327-E4D8-C3F2-9FF7-4E2750EB9FB8}"/>
              </a:ext>
            </a:extLst>
          </p:cNvPr>
          <p:cNvSpPr txBox="1"/>
          <p:nvPr/>
        </p:nvSpPr>
        <p:spPr>
          <a:xfrm>
            <a:off x="5112610" y="446108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CAFB0-35E3-3DBD-D9FC-491633FC7CC0}"/>
              </a:ext>
            </a:extLst>
          </p:cNvPr>
          <p:cNvSpPr txBox="1"/>
          <p:nvPr/>
        </p:nvSpPr>
        <p:spPr>
          <a:xfrm>
            <a:off x="693078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BE523D-813E-5D81-81F8-37F9AC6EC02F}"/>
              </a:ext>
            </a:extLst>
          </p:cNvPr>
          <p:cNvSpPr txBox="1"/>
          <p:nvPr/>
        </p:nvSpPr>
        <p:spPr>
          <a:xfrm>
            <a:off x="6682734" y="434792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4A270F-AEC4-C147-3BD7-01887F3E61D6}"/>
              </a:ext>
            </a:extLst>
          </p:cNvPr>
          <p:cNvSpPr txBox="1"/>
          <p:nvPr/>
        </p:nvSpPr>
        <p:spPr>
          <a:xfrm>
            <a:off x="3608922" y="19083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0079514-33EA-0E6F-2328-DD0E5DB5059E}"/>
              </a:ext>
            </a:extLst>
          </p:cNvPr>
          <p:cNvSpPr txBox="1"/>
          <p:nvPr/>
        </p:nvSpPr>
        <p:spPr>
          <a:xfrm>
            <a:off x="5922842" y="27133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1A083C-2A54-ED01-371D-B6C1EC81000C}"/>
              </a:ext>
            </a:extLst>
          </p:cNvPr>
          <p:cNvSpPr txBox="1"/>
          <p:nvPr/>
        </p:nvSpPr>
        <p:spPr>
          <a:xfrm>
            <a:off x="2860120" y="3559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E8EF6D-A352-996A-6EE0-F2AE5F4CFD7E}"/>
              </a:ext>
            </a:extLst>
          </p:cNvPr>
          <p:cNvSpPr txBox="1"/>
          <p:nvPr/>
        </p:nvSpPr>
        <p:spPr>
          <a:xfrm>
            <a:off x="4501216" y="43848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1F6E41-F3E2-9F7A-B150-A475A45853C9}"/>
              </a:ext>
            </a:extLst>
          </p:cNvPr>
          <p:cNvSpPr txBox="1"/>
          <p:nvPr/>
        </p:nvSpPr>
        <p:spPr>
          <a:xfrm>
            <a:off x="7465258" y="3559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8C0A40-B33A-571D-39E3-C442B10ACA4B}"/>
              </a:ext>
            </a:extLst>
          </p:cNvPr>
          <p:cNvSpPr txBox="1"/>
          <p:nvPr/>
        </p:nvSpPr>
        <p:spPr>
          <a:xfrm>
            <a:off x="6778175" y="35527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AF699A-80A0-50ED-163A-FBBCDAC33553}"/>
              </a:ext>
            </a:extLst>
          </p:cNvPr>
          <p:cNvSpPr txBox="1"/>
          <p:nvPr/>
        </p:nvSpPr>
        <p:spPr>
          <a:xfrm>
            <a:off x="1477951" y="35772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0DDA3-8ED2-172E-94B3-80DF725FC9D3}"/>
              </a:ext>
            </a:extLst>
          </p:cNvPr>
          <p:cNvSpPr txBox="1"/>
          <p:nvPr/>
        </p:nvSpPr>
        <p:spPr>
          <a:xfrm>
            <a:off x="4052016" y="19128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D19B19-B25B-4BF6-D580-8EC122BD4732}"/>
              </a:ext>
            </a:extLst>
          </p:cNvPr>
          <p:cNvSpPr txBox="1"/>
          <p:nvPr/>
        </p:nvSpPr>
        <p:spPr>
          <a:xfrm>
            <a:off x="6096327" y="19182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247E65-92FD-707B-5C02-080CEF1AD468}"/>
              </a:ext>
            </a:extLst>
          </p:cNvPr>
          <p:cNvSpPr txBox="1"/>
          <p:nvPr/>
        </p:nvSpPr>
        <p:spPr>
          <a:xfrm>
            <a:off x="7442495" y="18911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70794F-8428-A201-EF75-5DE493B83162}"/>
              </a:ext>
            </a:extLst>
          </p:cNvPr>
          <p:cNvSpPr txBox="1"/>
          <p:nvPr/>
        </p:nvSpPr>
        <p:spPr>
          <a:xfrm>
            <a:off x="3210074" y="3559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B39DB5-78AA-DB18-1216-FA0CD0A1491B}"/>
              </a:ext>
            </a:extLst>
          </p:cNvPr>
          <p:cNvSpPr txBox="1"/>
          <p:nvPr/>
        </p:nvSpPr>
        <p:spPr>
          <a:xfrm>
            <a:off x="5022900" y="35663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582715-7BAB-86BC-7782-F9D79EF44220}"/>
              </a:ext>
            </a:extLst>
          </p:cNvPr>
          <p:cNvSpPr txBox="1"/>
          <p:nvPr/>
        </p:nvSpPr>
        <p:spPr>
          <a:xfrm>
            <a:off x="6175651" y="35663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964701-E19A-75E0-7487-7E5828BFD133}"/>
              </a:ext>
            </a:extLst>
          </p:cNvPr>
          <p:cNvSpPr txBox="1"/>
          <p:nvPr/>
        </p:nvSpPr>
        <p:spPr>
          <a:xfrm>
            <a:off x="718104" y="44023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532E7D-7A73-19BE-B519-07FE5B2532F6}"/>
              </a:ext>
            </a:extLst>
          </p:cNvPr>
          <p:cNvSpPr txBox="1"/>
          <p:nvPr/>
        </p:nvSpPr>
        <p:spPr>
          <a:xfrm>
            <a:off x="2190136" y="44115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B5215F-693D-BFDC-AEDB-E29F4B2908D5}"/>
              </a:ext>
            </a:extLst>
          </p:cNvPr>
          <p:cNvSpPr txBox="1"/>
          <p:nvPr/>
        </p:nvSpPr>
        <p:spPr>
          <a:xfrm>
            <a:off x="4009027" y="44305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029742-1CC9-0C56-5194-99ABE5AB6C85}"/>
              </a:ext>
            </a:extLst>
          </p:cNvPr>
          <p:cNvSpPr txBox="1"/>
          <p:nvPr/>
        </p:nvSpPr>
        <p:spPr>
          <a:xfrm>
            <a:off x="6958045" y="18911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A1A19C-DE17-06C9-0ECF-E3EEC4060365}"/>
              </a:ext>
            </a:extLst>
          </p:cNvPr>
          <p:cNvSpPr txBox="1"/>
          <p:nvPr/>
        </p:nvSpPr>
        <p:spPr>
          <a:xfrm>
            <a:off x="3149702" y="27059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BC364E7-2989-EC93-B41E-8D7853FE36D9}"/>
              </a:ext>
            </a:extLst>
          </p:cNvPr>
          <p:cNvSpPr txBox="1"/>
          <p:nvPr/>
        </p:nvSpPr>
        <p:spPr>
          <a:xfrm>
            <a:off x="4740247" y="268858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54296D-BA4C-2AAD-7198-5F5005BE6828}"/>
              </a:ext>
            </a:extLst>
          </p:cNvPr>
          <p:cNvSpPr txBox="1"/>
          <p:nvPr/>
        </p:nvSpPr>
        <p:spPr>
          <a:xfrm>
            <a:off x="5836633" y="35941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12FCAA-2F7B-FDB9-EE0C-A0775182C8DB}"/>
              </a:ext>
            </a:extLst>
          </p:cNvPr>
          <p:cNvSpPr txBox="1"/>
          <p:nvPr/>
        </p:nvSpPr>
        <p:spPr>
          <a:xfrm>
            <a:off x="3301345" y="438032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010825-DEF0-AD8E-AA14-52EB3AC150FC}"/>
              </a:ext>
            </a:extLst>
          </p:cNvPr>
          <p:cNvSpPr txBox="1"/>
          <p:nvPr/>
        </p:nvSpPr>
        <p:spPr>
          <a:xfrm>
            <a:off x="1701541" y="43835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2F1C1B-0216-A203-5237-E17EFEC7067F}"/>
              </a:ext>
            </a:extLst>
          </p:cNvPr>
          <p:cNvSpPr txBox="1"/>
          <p:nvPr/>
        </p:nvSpPr>
        <p:spPr>
          <a:xfrm>
            <a:off x="4525301" y="35342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7D9757-78AD-C5A0-808B-AEDB6DD1E06C}"/>
              </a:ext>
            </a:extLst>
          </p:cNvPr>
          <p:cNvSpPr txBox="1"/>
          <p:nvPr/>
        </p:nvSpPr>
        <p:spPr>
          <a:xfrm>
            <a:off x="2236752" y="27282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76DDDC-C937-E980-42C4-0F3D5C82DF53}"/>
              </a:ext>
            </a:extLst>
          </p:cNvPr>
          <p:cNvSpPr txBox="1"/>
          <p:nvPr/>
        </p:nvSpPr>
        <p:spPr>
          <a:xfrm>
            <a:off x="5478958" y="27158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E59DD4-EAD2-99CE-25F8-0B828350CD11}"/>
              </a:ext>
            </a:extLst>
          </p:cNvPr>
          <p:cNvSpPr txBox="1"/>
          <p:nvPr/>
        </p:nvSpPr>
        <p:spPr>
          <a:xfrm>
            <a:off x="3648089" y="27808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B49CD44-CA55-717E-7066-BE6F6086B4BA}"/>
              </a:ext>
            </a:extLst>
          </p:cNvPr>
          <p:cNvSpPr txBox="1"/>
          <p:nvPr/>
        </p:nvSpPr>
        <p:spPr>
          <a:xfrm>
            <a:off x="5423965" y="3559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9">
          <a:extLst>
            <a:ext uri="{FF2B5EF4-FFF2-40B4-BE49-F238E27FC236}">
              <a16:creationId xmlns:a16="http://schemas.microsoft.com/office/drawing/2014/main" id="{A177CAFE-9FD3-0939-2A87-CCA33A35D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BF849-DB0F-5EA4-6150-FDDC8AE765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6510"/>
          <a:stretch/>
        </p:blipFill>
        <p:spPr>
          <a:xfrm>
            <a:off x="385852" y="458445"/>
            <a:ext cx="7722691" cy="4371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3C4A1-C020-5751-12F1-163F653A8FD7}"/>
              </a:ext>
            </a:extLst>
          </p:cNvPr>
          <p:cNvSpPr txBox="1"/>
          <p:nvPr/>
        </p:nvSpPr>
        <p:spPr>
          <a:xfrm>
            <a:off x="219654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98EE2-CD84-FCDA-4D90-65EEFFCFADE4}"/>
              </a:ext>
            </a:extLst>
          </p:cNvPr>
          <p:cNvSpPr txBox="1"/>
          <p:nvPr/>
        </p:nvSpPr>
        <p:spPr>
          <a:xfrm>
            <a:off x="471114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A55B8-CC86-ECC3-74E5-0F595D15C07F}"/>
              </a:ext>
            </a:extLst>
          </p:cNvPr>
          <p:cNvSpPr txBox="1"/>
          <p:nvPr/>
        </p:nvSpPr>
        <p:spPr>
          <a:xfrm>
            <a:off x="5516217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FABD1-8302-7D2A-CC9B-3D9408C0034A}"/>
              </a:ext>
            </a:extLst>
          </p:cNvPr>
          <p:cNvSpPr txBox="1"/>
          <p:nvPr/>
        </p:nvSpPr>
        <p:spPr>
          <a:xfrm>
            <a:off x="6495928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1BB98-573A-2745-BBC7-4B43FE310C77}"/>
              </a:ext>
            </a:extLst>
          </p:cNvPr>
          <p:cNvSpPr txBox="1"/>
          <p:nvPr/>
        </p:nvSpPr>
        <p:spPr>
          <a:xfrm>
            <a:off x="3782546" y="348863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4B1BF-66D8-F725-9C44-B55FBF617C7B}"/>
              </a:ext>
            </a:extLst>
          </p:cNvPr>
          <p:cNvSpPr txBox="1"/>
          <p:nvPr/>
        </p:nvSpPr>
        <p:spPr>
          <a:xfrm>
            <a:off x="69307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B7FAE-D1AC-5086-1148-0B68F302AF3C}"/>
              </a:ext>
            </a:extLst>
          </p:cNvPr>
          <p:cNvSpPr txBox="1"/>
          <p:nvPr/>
        </p:nvSpPr>
        <p:spPr>
          <a:xfrm>
            <a:off x="160747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98438-204F-F7C5-A8B8-6E41F136A69A}"/>
              </a:ext>
            </a:extLst>
          </p:cNvPr>
          <p:cNvSpPr txBox="1"/>
          <p:nvPr/>
        </p:nvSpPr>
        <p:spPr>
          <a:xfrm>
            <a:off x="2690843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9FF39-E66F-166A-304D-3EFF711074E5}"/>
              </a:ext>
            </a:extLst>
          </p:cNvPr>
          <p:cNvSpPr txBox="1"/>
          <p:nvPr/>
        </p:nvSpPr>
        <p:spPr>
          <a:xfrm>
            <a:off x="4247198" y="2693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58035-D801-078B-0A8D-1432E05F168C}"/>
              </a:ext>
            </a:extLst>
          </p:cNvPr>
          <p:cNvSpPr txBox="1"/>
          <p:nvPr/>
        </p:nvSpPr>
        <p:spPr>
          <a:xfrm>
            <a:off x="5073081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5B1B7-8FA3-022A-2BC3-F0A7C848D20B}"/>
              </a:ext>
            </a:extLst>
          </p:cNvPr>
          <p:cNvSpPr txBox="1"/>
          <p:nvPr/>
        </p:nvSpPr>
        <p:spPr>
          <a:xfrm>
            <a:off x="1147124" y="4380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1EA893-4629-2994-B775-F2B2DA8B902F}"/>
              </a:ext>
            </a:extLst>
          </p:cNvPr>
          <p:cNvSpPr txBox="1"/>
          <p:nvPr/>
        </p:nvSpPr>
        <p:spPr>
          <a:xfrm>
            <a:off x="2767203" y="4405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33E3D7-E5A2-9C06-9988-4A4362C089D3}"/>
              </a:ext>
            </a:extLst>
          </p:cNvPr>
          <p:cNvSpPr txBox="1"/>
          <p:nvPr/>
        </p:nvSpPr>
        <p:spPr>
          <a:xfrm>
            <a:off x="3613269" y="44051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0EFC5-09BC-50B0-2BF6-E45724B14734}"/>
              </a:ext>
            </a:extLst>
          </p:cNvPr>
          <p:cNvSpPr txBox="1"/>
          <p:nvPr/>
        </p:nvSpPr>
        <p:spPr>
          <a:xfrm>
            <a:off x="2691467" y="18911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F412F2-1805-43A2-8692-626502CE1C74}"/>
              </a:ext>
            </a:extLst>
          </p:cNvPr>
          <p:cNvSpPr txBox="1"/>
          <p:nvPr/>
        </p:nvSpPr>
        <p:spPr>
          <a:xfrm>
            <a:off x="7455319" y="26444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B84BCD-DD26-4D32-75DA-CC0045CD3247}"/>
              </a:ext>
            </a:extLst>
          </p:cNvPr>
          <p:cNvSpPr txBox="1"/>
          <p:nvPr/>
        </p:nvSpPr>
        <p:spPr>
          <a:xfrm>
            <a:off x="2027271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D20B6-484E-CF9D-3C9C-D7AD2BDC9C8A}"/>
              </a:ext>
            </a:extLst>
          </p:cNvPr>
          <p:cNvSpPr txBox="1"/>
          <p:nvPr/>
        </p:nvSpPr>
        <p:spPr>
          <a:xfrm>
            <a:off x="6062558" y="43803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0BF490-9160-A354-D09A-B9B3B2C967F7}"/>
              </a:ext>
            </a:extLst>
          </p:cNvPr>
          <p:cNvSpPr txBox="1"/>
          <p:nvPr/>
        </p:nvSpPr>
        <p:spPr>
          <a:xfrm>
            <a:off x="3176259" y="19083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1A5E0-CD48-6A44-E0A4-49B9A07A448B}"/>
              </a:ext>
            </a:extLst>
          </p:cNvPr>
          <p:cNvSpPr txBox="1"/>
          <p:nvPr/>
        </p:nvSpPr>
        <p:spPr>
          <a:xfrm>
            <a:off x="6527029" y="271338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134BCE-D6F5-BCCE-3344-7B8D01EC58D1}"/>
              </a:ext>
            </a:extLst>
          </p:cNvPr>
          <p:cNvSpPr txBox="1"/>
          <p:nvPr/>
        </p:nvSpPr>
        <p:spPr>
          <a:xfrm>
            <a:off x="2438588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2F14C-A342-9E76-B788-F0E75B78979D}"/>
              </a:ext>
            </a:extLst>
          </p:cNvPr>
          <p:cNvSpPr txBox="1"/>
          <p:nvPr/>
        </p:nvSpPr>
        <p:spPr>
          <a:xfrm>
            <a:off x="5112610" y="446108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A0B1C9-CA34-5955-B837-B335E45C1A22}"/>
              </a:ext>
            </a:extLst>
          </p:cNvPr>
          <p:cNvSpPr txBox="1"/>
          <p:nvPr/>
        </p:nvSpPr>
        <p:spPr>
          <a:xfrm>
            <a:off x="693078" y="353833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B91D3E-355F-78F0-983A-1AC3DA25A399}"/>
              </a:ext>
            </a:extLst>
          </p:cNvPr>
          <p:cNvSpPr txBox="1"/>
          <p:nvPr/>
        </p:nvSpPr>
        <p:spPr>
          <a:xfrm>
            <a:off x="6682734" y="434792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BC3207-A3E5-242D-FA95-9E1FC2346B00}"/>
              </a:ext>
            </a:extLst>
          </p:cNvPr>
          <p:cNvSpPr txBox="1"/>
          <p:nvPr/>
        </p:nvSpPr>
        <p:spPr>
          <a:xfrm>
            <a:off x="3608922" y="190831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E6DD2E-33FC-0F51-299D-9FE33AB52924}"/>
              </a:ext>
            </a:extLst>
          </p:cNvPr>
          <p:cNvSpPr txBox="1"/>
          <p:nvPr/>
        </p:nvSpPr>
        <p:spPr>
          <a:xfrm>
            <a:off x="5922842" y="271338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3A4F91-1E66-73F4-A911-DC1463D22AA1}"/>
              </a:ext>
            </a:extLst>
          </p:cNvPr>
          <p:cNvSpPr txBox="1"/>
          <p:nvPr/>
        </p:nvSpPr>
        <p:spPr>
          <a:xfrm>
            <a:off x="2860120" y="3559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27947-581F-C2BA-76C7-F2FA714410C2}"/>
              </a:ext>
            </a:extLst>
          </p:cNvPr>
          <p:cNvSpPr txBox="1"/>
          <p:nvPr/>
        </p:nvSpPr>
        <p:spPr>
          <a:xfrm>
            <a:off x="4501216" y="43848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6BCC899-D14E-BC5E-9EF2-AF63959324CF}"/>
              </a:ext>
            </a:extLst>
          </p:cNvPr>
          <p:cNvSpPr txBox="1"/>
          <p:nvPr/>
        </p:nvSpPr>
        <p:spPr>
          <a:xfrm>
            <a:off x="7465258" y="3559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EA25C7-65A6-D00C-4D82-B0A523507809}"/>
              </a:ext>
            </a:extLst>
          </p:cNvPr>
          <p:cNvSpPr txBox="1"/>
          <p:nvPr/>
        </p:nvSpPr>
        <p:spPr>
          <a:xfrm>
            <a:off x="6778175" y="35527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5B0C74-A91D-C000-D0A1-A9AA2F880BDC}"/>
              </a:ext>
            </a:extLst>
          </p:cNvPr>
          <p:cNvSpPr txBox="1"/>
          <p:nvPr/>
        </p:nvSpPr>
        <p:spPr>
          <a:xfrm>
            <a:off x="1477951" y="35772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AB2B02-0561-92E7-10CE-1E6B97ACEE73}"/>
              </a:ext>
            </a:extLst>
          </p:cNvPr>
          <p:cNvSpPr txBox="1"/>
          <p:nvPr/>
        </p:nvSpPr>
        <p:spPr>
          <a:xfrm>
            <a:off x="4052016" y="19128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D6763-D3A1-723A-024A-E7B74B8B8EF3}"/>
              </a:ext>
            </a:extLst>
          </p:cNvPr>
          <p:cNvSpPr txBox="1"/>
          <p:nvPr/>
        </p:nvSpPr>
        <p:spPr>
          <a:xfrm>
            <a:off x="6096327" y="191825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C696E2-A278-4405-AF4B-85DC352F8CB0}"/>
              </a:ext>
            </a:extLst>
          </p:cNvPr>
          <p:cNvSpPr txBox="1"/>
          <p:nvPr/>
        </p:nvSpPr>
        <p:spPr>
          <a:xfrm>
            <a:off x="7442495" y="189113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4FD5C3-3183-A98C-B9DA-BE86842EB797}"/>
              </a:ext>
            </a:extLst>
          </p:cNvPr>
          <p:cNvSpPr txBox="1"/>
          <p:nvPr/>
        </p:nvSpPr>
        <p:spPr>
          <a:xfrm>
            <a:off x="3210074" y="355928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939D0E-A026-7DAF-DC1B-52BDC07F5E5F}"/>
              </a:ext>
            </a:extLst>
          </p:cNvPr>
          <p:cNvSpPr txBox="1"/>
          <p:nvPr/>
        </p:nvSpPr>
        <p:spPr>
          <a:xfrm>
            <a:off x="5022900" y="35663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57A423-BE5A-2CC8-8FD1-0FEBA4AC7BFC}"/>
              </a:ext>
            </a:extLst>
          </p:cNvPr>
          <p:cNvSpPr txBox="1"/>
          <p:nvPr/>
        </p:nvSpPr>
        <p:spPr>
          <a:xfrm>
            <a:off x="6175651" y="35663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74CB12-F90D-D35F-1942-C2AEA1A4C384}"/>
              </a:ext>
            </a:extLst>
          </p:cNvPr>
          <p:cNvSpPr txBox="1"/>
          <p:nvPr/>
        </p:nvSpPr>
        <p:spPr>
          <a:xfrm>
            <a:off x="718104" y="44023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B83580-A2AD-DD24-1BE1-5875EA0843F1}"/>
              </a:ext>
            </a:extLst>
          </p:cNvPr>
          <p:cNvSpPr txBox="1"/>
          <p:nvPr/>
        </p:nvSpPr>
        <p:spPr>
          <a:xfrm>
            <a:off x="2190136" y="44115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F70234-8CE4-B496-5A92-755793CBE80C}"/>
              </a:ext>
            </a:extLst>
          </p:cNvPr>
          <p:cNvSpPr txBox="1"/>
          <p:nvPr/>
        </p:nvSpPr>
        <p:spPr>
          <a:xfrm>
            <a:off x="4009027" y="443057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F3A3BF-67B3-C0E9-048A-3C11B5784829}"/>
              </a:ext>
            </a:extLst>
          </p:cNvPr>
          <p:cNvSpPr txBox="1"/>
          <p:nvPr/>
        </p:nvSpPr>
        <p:spPr>
          <a:xfrm>
            <a:off x="6958045" y="18911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B2BD12-D60B-C0C2-CADB-50DACC3BF424}"/>
              </a:ext>
            </a:extLst>
          </p:cNvPr>
          <p:cNvSpPr txBox="1"/>
          <p:nvPr/>
        </p:nvSpPr>
        <p:spPr>
          <a:xfrm>
            <a:off x="3149702" y="27059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DB6E9B-8BAF-4987-1581-8CB760774BC2}"/>
              </a:ext>
            </a:extLst>
          </p:cNvPr>
          <p:cNvSpPr txBox="1"/>
          <p:nvPr/>
        </p:nvSpPr>
        <p:spPr>
          <a:xfrm>
            <a:off x="4740247" y="268858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F9C3D2-A9DA-B4E2-B169-94897465B698}"/>
              </a:ext>
            </a:extLst>
          </p:cNvPr>
          <p:cNvSpPr txBox="1"/>
          <p:nvPr/>
        </p:nvSpPr>
        <p:spPr>
          <a:xfrm>
            <a:off x="5836633" y="359417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4E7E1E-B73F-DAA8-38C6-866DC1404B30}"/>
              </a:ext>
            </a:extLst>
          </p:cNvPr>
          <p:cNvSpPr txBox="1"/>
          <p:nvPr/>
        </p:nvSpPr>
        <p:spPr>
          <a:xfrm>
            <a:off x="3301345" y="438032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39B5-13FB-A7C3-C463-21C332EE07BB}"/>
              </a:ext>
            </a:extLst>
          </p:cNvPr>
          <p:cNvSpPr txBox="1"/>
          <p:nvPr/>
        </p:nvSpPr>
        <p:spPr>
          <a:xfrm>
            <a:off x="1701541" y="43835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F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D51114-32E3-6C73-4D8B-3A8F8E09ABF3}"/>
              </a:ext>
            </a:extLst>
          </p:cNvPr>
          <p:cNvSpPr txBox="1"/>
          <p:nvPr/>
        </p:nvSpPr>
        <p:spPr>
          <a:xfrm>
            <a:off x="4525301" y="3534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4C0734-97A0-E4E9-C8A7-0A6249662F98}"/>
              </a:ext>
            </a:extLst>
          </p:cNvPr>
          <p:cNvSpPr txBox="1"/>
          <p:nvPr/>
        </p:nvSpPr>
        <p:spPr>
          <a:xfrm>
            <a:off x="2236752" y="27282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FC9F8-0B6B-EF0B-4D2F-75A25C139EC0}"/>
              </a:ext>
            </a:extLst>
          </p:cNvPr>
          <p:cNvSpPr txBox="1"/>
          <p:nvPr/>
        </p:nvSpPr>
        <p:spPr>
          <a:xfrm>
            <a:off x="5478958" y="27158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4C3BAE-264F-7049-2864-9775968F632A}"/>
              </a:ext>
            </a:extLst>
          </p:cNvPr>
          <p:cNvSpPr txBox="1"/>
          <p:nvPr/>
        </p:nvSpPr>
        <p:spPr>
          <a:xfrm>
            <a:off x="3648089" y="278085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29B3C5-0B40-FD65-FB79-898392B8A56B}"/>
              </a:ext>
            </a:extLst>
          </p:cNvPr>
          <p:cNvSpPr txBox="1"/>
          <p:nvPr/>
        </p:nvSpPr>
        <p:spPr>
          <a:xfrm>
            <a:off x="5423965" y="355928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95244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" accel="100000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74" y="1333327"/>
            <a:ext cx="7182852" cy="2476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74" y="80873"/>
            <a:ext cx="7001852" cy="1895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3" y="1808418"/>
            <a:ext cx="7278116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92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C3DFC-DC77-4A12-FADB-FA2C29B6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F8CD-77AF-4BD1-92D3-146AB52074BC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A78F70-6288-671C-6827-374228E4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77062" flipH="1">
            <a:off x="372644" y="366992"/>
            <a:ext cx="782969" cy="734625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2675F49-CF23-5723-C727-69BF54307B54}"/>
              </a:ext>
            </a:extLst>
          </p:cNvPr>
          <p:cNvSpPr txBox="1">
            <a:spLocks/>
          </p:cNvSpPr>
          <p:nvPr/>
        </p:nvSpPr>
        <p:spPr>
          <a:xfrm>
            <a:off x="1425865" y="328246"/>
            <a:ext cx="3146135" cy="11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vi-VN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3">
            <a:extLst>
              <a:ext uri="{FF2B5EF4-FFF2-40B4-BE49-F238E27FC236}">
                <a16:creationId xmlns:a16="http://schemas.microsoft.com/office/drawing/2014/main" id="{519AE4F0-754B-AA0C-9C07-96D45C4F3695}"/>
              </a:ext>
            </a:extLst>
          </p:cNvPr>
          <p:cNvSpPr/>
          <p:nvPr/>
        </p:nvSpPr>
        <p:spPr>
          <a:xfrm>
            <a:off x="2839107" y="3455139"/>
            <a:ext cx="2401486" cy="1861152"/>
          </a:xfrm>
          <a:custGeom>
            <a:avLst/>
            <a:gdLst/>
            <a:ahLst/>
            <a:cxnLst/>
            <a:rect l="l" t="t" r="r" b="b"/>
            <a:pathLst>
              <a:path w="1310929" h="1015970">
                <a:moveTo>
                  <a:pt x="0" y="0"/>
                </a:moveTo>
                <a:lnTo>
                  <a:pt x="1310929" y="0"/>
                </a:lnTo>
                <a:lnTo>
                  <a:pt x="1310929" y="1015970"/>
                </a:lnTo>
                <a:lnTo>
                  <a:pt x="0" y="1015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F790B92-2E6D-22E1-7153-F2EF25177B8E}"/>
              </a:ext>
            </a:extLst>
          </p:cNvPr>
          <p:cNvSpPr txBox="1">
            <a:spLocks/>
          </p:cNvSpPr>
          <p:nvPr/>
        </p:nvSpPr>
        <p:spPr>
          <a:xfrm>
            <a:off x="1287626" y="1129600"/>
            <a:ext cx="7471910" cy="11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3EDCD53-EFE2-6887-B74C-75B4E7292FE4}"/>
              </a:ext>
            </a:extLst>
          </p:cNvPr>
          <p:cNvSpPr txBox="1">
            <a:spLocks/>
          </p:cNvSpPr>
          <p:nvPr/>
        </p:nvSpPr>
        <p:spPr>
          <a:xfrm>
            <a:off x="1425865" y="1797172"/>
            <a:ext cx="7647709" cy="111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vi-VN" sz="3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21536"/>
      </p:ext>
    </p:extLst>
  </p:cSld>
  <p:clrMapOvr>
    <a:masterClrMapping/>
  </p:clrMapOvr>
</p:sld>
</file>

<file path=ppt/theme/theme1.xml><?xml version="1.0" encoding="utf-8"?>
<a:theme xmlns:a="http://schemas.openxmlformats.org/drawingml/2006/main" name="Solidarity Lesson by Slidesgo">
  <a:themeElements>
    <a:clrScheme name="Simple Light">
      <a:dk1>
        <a:srgbClr val="FFFFFF"/>
      </a:dk1>
      <a:lt1>
        <a:srgbClr val="FFE8D9"/>
      </a:lt1>
      <a:dk2>
        <a:srgbClr val="FFC4B8"/>
      </a:dk2>
      <a:lt2>
        <a:srgbClr val="FF8065"/>
      </a:lt2>
      <a:accent1>
        <a:srgbClr val="D54956"/>
      </a:accent1>
      <a:accent2>
        <a:srgbClr val="D83A6F"/>
      </a:accent2>
      <a:accent3>
        <a:srgbClr val="95BA48"/>
      </a:accent3>
      <a:accent4>
        <a:srgbClr val="316636"/>
      </a:accent4>
      <a:accent5>
        <a:srgbClr val="671D3E"/>
      </a:accent5>
      <a:accent6>
        <a:srgbClr val="24292B"/>
      </a:accent6>
      <a:hlink>
        <a:srgbClr val="2429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197</Words>
  <Application>Microsoft Office PowerPoint</Application>
  <PresentationFormat>On-screen Show (16:9)</PresentationFormat>
  <Paragraphs>127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Capriola</vt:lpstr>
      <vt:lpstr>Bebas Neue</vt:lpstr>
      <vt:lpstr>Roboto</vt:lpstr>
      <vt:lpstr>Arial</vt:lpstr>
      <vt:lpstr>Times New Roman</vt:lpstr>
      <vt:lpstr>Solidarity Lesson by Slidesgo</vt:lpstr>
      <vt:lpstr>Thứ Sáu , ngày 03 tháng 4 năm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ASUSZ</dc:creator>
  <cp:lastModifiedBy>Administrator</cp:lastModifiedBy>
  <cp:revision>99</cp:revision>
  <dcterms:modified xsi:type="dcterms:W3CDTF">2026-04-06T16:23:01Z</dcterms:modified>
</cp:coreProperties>
</file>