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70" r:id="rId2"/>
    <p:sldMasterId id="2147483676" r:id="rId3"/>
    <p:sldMasterId id="2147483688" r:id="rId4"/>
    <p:sldMasterId id="2147483695" r:id="rId5"/>
    <p:sldMasterId id="2147483708" r:id="rId6"/>
    <p:sldMasterId id="2147483721" r:id="rId7"/>
  </p:sldMasterIdLst>
  <p:notesMasterIdLst>
    <p:notesMasterId r:id="rId27"/>
  </p:notesMasterIdLst>
  <p:sldIdLst>
    <p:sldId id="257" r:id="rId8"/>
    <p:sldId id="499" r:id="rId9"/>
    <p:sldId id="2007577889" r:id="rId10"/>
    <p:sldId id="2007577300" r:id="rId11"/>
    <p:sldId id="306" r:id="rId12"/>
    <p:sldId id="2007577266" r:id="rId13"/>
    <p:sldId id="326" r:id="rId14"/>
    <p:sldId id="2007577890" r:id="rId15"/>
    <p:sldId id="2007577270" r:id="rId16"/>
    <p:sldId id="2007577891" r:id="rId17"/>
    <p:sldId id="711" r:id="rId18"/>
    <p:sldId id="2007577894" r:id="rId19"/>
    <p:sldId id="2007577895" r:id="rId20"/>
    <p:sldId id="290" r:id="rId21"/>
    <p:sldId id="2007577896" r:id="rId22"/>
    <p:sldId id="2007577897" r:id="rId23"/>
    <p:sldId id="2007577276" r:id="rId24"/>
    <p:sldId id="2007577291" r:id="rId25"/>
    <p:sldId id="2007577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A0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16C54-8B5C-46C4-AA48-78DDBD2DE561}" type="datetimeFigureOut">
              <a:rPr lang="en-SG" smtClean="0"/>
              <a:t>22/1/2026</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B8A4D-9778-4C30-9448-68558C82670E}" type="slidenum">
              <a:rPr lang="en-SG" smtClean="0"/>
              <a:t>‹#›</a:t>
            </a:fld>
            <a:endParaRPr lang="en-SG"/>
          </a:p>
        </p:txBody>
      </p:sp>
    </p:spTree>
    <p:extLst>
      <p:ext uri="{BB962C8B-B14F-4D97-AF65-F5344CB8AC3E}">
        <p14:creationId xmlns:p14="http://schemas.microsoft.com/office/powerpoint/2010/main" val="345371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6175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1801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65059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1" kern="1200" dirty="0" err="1">
                <a:solidFill>
                  <a:schemeClr val="tx1"/>
                </a:solidFill>
                <a:effectLst/>
                <a:latin typeface="+mn-lt"/>
                <a:ea typeface="+mn-ea"/>
                <a:cs typeface="+mn-cs"/>
              </a:rPr>
              <a:t>Nguyễn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Nhâm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0981713891- 0366.698.459.</a:t>
            </a:r>
            <a:endParaRPr lang="en-US"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921465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8347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zh-CN" altLang="en-US" dirty="0"/>
              <a:t>小芥末素材 </a:t>
            </a:r>
            <a:r>
              <a:rPr lang="en-US" altLang="zh-CN" dirty="0" err="1"/>
              <a:t>rosyhouse.Taobao.com</a:t>
            </a: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2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3367953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zh-CN" altLang="en-US" dirty="0"/>
              <a:t>小芥末素材 </a:t>
            </a:r>
            <a:r>
              <a:rPr lang="en-US" altLang="zh-CN" dirty="0" err="1"/>
              <a:t>rosyhouse.Taobao.com</a:t>
            </a: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200" dirty="0">
              <a:latin typeface=".VnTime" panose="020B7200000000000000" pitchFamily="34"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78AD2AB-7A97-414B-86B1-49F165BEF253}" type="slidenum">
              <a:rPr kumimoji="0" lang="zh-CN" altLang="en-US" sz="1200" b="0" i="0" u="none" strike="noStrike" kern="1200" cap="none" spc="0" normalizeH="0" baseline="0" noProof="1" smtClean="0">
                <a:ln>
                  <a:noFill/>
                </a:ln>
                <a:solidFill>
                  <a:srgbClr val="000000"/>
                </a:solidFill>
                <a:effectLst/>
                <a:uLnTx/>
                <a:uFillTx/>
                <a:latin typeface="Arial" panose="020B0604020202020204" pitchFamily="34" charset="0"/>
                <a:ea typeface="华文中宋" panose="0201060004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a:t>
            </a:fld>
            <a:endParaRPr kumimoji="0" lang="zh-CN" altLang="en-US" sz="1200" b="0" i="0" u="none" strike="noStrike" kern="1200" cap="none" spc="0" normalizeH="0" baseline="0" noProof="1">
              <a:ln>
                <a:noFill/>
              </a:ln>
              <a:solidFill>
                <a:srgbClr val="000000"/>
              </a:solidFill>
              <a:effectLst/>
              <a:uLnTx/>
              <a:uFillTx/>
              <a:latin typeface="Arial" panose="020B0604020202020204" pitchFamily="34" charset="0"/>
              <a:ea typeface="华文中宋" panose="02010600040101010101" pitchFamily="2" charset="-122"/>
              <a:cs typeface="+mn-cs"/>
            </a:endParaRPr>
          </a:p>
        </p:txBody>
      </p:sp>
    </p:spTree>
    <p:extLst>
      <p:ext uri="{BB962C8B-B14F-4D97-AF65-F5344CB8AC3E}">
        <p14:creationId xmlns:p14="http://schemas.microsoft.com/office/powerpoint/2010/main" val="274247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050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200" dirty="0">
              <a:latin typeface=".VnTime" panose="020B7200000000000000" pitchFamily="34"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918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Nguyễn Nhâm – </a:t>
            </a: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FF0000"/>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200" b="1" dirty="0" smtClean="0">
                <a:solidFill>
                  <a:srgbClr val="FF0000"/>
                </a:solidFill>
                <a:latin typeface="Times New Roman" panose="02020603050405020304" pitchFamily="18" charset="0"/>
                <a:cs typeface="Times New Roman" panose="02020603050405020304" pitchFamily="18" charset="0"/>
              </a:rPr>
              <a:t>0981</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713</a:t>
            </a:r>
            <a:r>
              <a:rPr lang="en-US" sz="1200" b="1" dirty="0" smtClean="0">
                <a:solidFill>
                  <a:srgbClr val="FF0000"/>
                </a:solidFill>
                <a:latin typeface="Times New Roman" panose="02020603050405020304" pitchFamily="18" charset="0"/>
                <a:cs typeface="Times New Roman" panose="02020603050405020304" pitchFamily="18" charset="0"/>
              </a:rPr>
              <a:t>.</a:t>
            </a:r>
            <a:r>
              <a:rPr lang="vi-VN" sz="1200" b="1" dirty="0" smtClean="0">
                <a:solidFill>
                  <a:srgbClr val="FF0000"/>
                </a:solidFill>
                <a:latin typeface="Times New Roman" panose="02020603050405020304" pitchFamily="18" charset="0"/>
                <a:cs typeface="Times New Roman" panose="02020603050405020304" pitchFamily="18" charset="0"/>
              </a:rPr>
              <a:t>891</a:t>
            </a:r>
            <a:r>
              <a:rPr lang="en-US" sz="1200" b="1" smtClean="0">
                <a:solidFill>
                  <a:srgbClr val="FF0000"/>
                </a:solidFill>
                <a:latin typeface="Times New Roman" panose="02020603050405020304" pitchFamily="18" charset="0"/>
                <a:cs typeface="Times New Roman" panose="02020603050405020304" pitchFamily="18" charset="0"/>
              </a:rPr>
              <a:t>.</a:t>
            </a:r>
            <a:endParaRPr lang="en-US"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zh-CN" altLang="en-US"/>
          </a:p>
        </p:txBody>
      </p:sp>
    </p:spTree>
    <p:extLst>
      <p:ext uri="{BB962C8B-B14F-4D97-AF65-F5344CB8AC3E}">
        <p14:creationId xmlns:p14="http://schemas.microsoft.com/office/powerpoint/2010/main" val="4091144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4248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7B0F5-640D-4F47-891C-39E6B8805B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545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dirty="0">
              <a:latin typeface=".VnTime" panose="020B7200000000000000" pitchFamily="34" charset="0"/>
              <a:ea typeface="Times New Roman" panose="02020603050405020304" pitchFamily="18" charset="0"/>
              <a:cs typeface="Times New Roman" panose="02020603050405020304" pitchFamily="18" charset="0"/>
            </a:endParaRPr>
          </a:p>
          <a:p>
            <a:pPr algn="ct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sz="1200" dirty="0">
              <a:latin typeface=".VnTime" panose="020B7200000000000000" pitchFamily="34" charset="0"/>
              <a:ea typeface="Times New Roman" panose="02020603050405020304" pitchFamily="18"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1208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7E05FE9-E6BD-42F0-9B88-66E623AE3E12}"/>
              </a:ext>
            </a:extLst>
          </p:cNvPr>
          <p:cNvSpPr>
            <a:spLocks noGrp="1"/>
          </p:cNvSpPr>
          <p:nvPr>
            <p:ph type="dt" sz="half" idx="10"/>
          </p:nvPr>
        </p:nvSpPr>
        <p:spPr/>
        <p:txBody>
          <a:bodyPr/>
          <a:lstStyle/>
          <a:p>
            <a:fld id="{02169DA6-046C-4967-B34A-255AEAE7B22A}" type="datetimeFigureOut">
              <a:rPr lang="zh-CN" altLang="en-US" smtClean="0"/>
              <a:t>2026/1/22</a:t>
            </a:fld>
            <a:endParaRPr lang="zh-CN" altLang="en-US"/>
          </a:p>
        </p:txBody>
      </p:sp>
      <p:sp>
        <p:nvSpPr>
          <p:cNvPr id="3" name="页脚占位符 2">
            <a:extLst>
              <a:ext uri="{FF2B5EF4-FFF2-40B4-BE49-F238E27FC236}">
                <a16:creationId xmlns:a16="http://schemas.microsoft.com/office/drawing/2014/main" id="{DE8076CD-E18F-4C69-AF0B-E87F42641C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F7941C9-C81C-47F0-A6FD-24E18BE1F2EF}"/>
              </a:ext>
            </a:extLst>
          </p:cNvPr>
          <p:cNvSpPr>
            <a:spLocks noGrp="1"/>
          </p:cNvSpPr>
          <p:nvPr>
            <p:ph type="sldNum" sz="quarter" idx="12"/>
          </p:nvPr>
        </p:nvSpPr>
        <p:spPr/>
        <p:txBody>
          <a:bodyPr/>
          <a:lstStyle/>
          <a:p>
            <a:fld id="{A67559F2-314E-4E8F-8214-233187643811}" type="slidenum">
              <a:rPr lang="zh-CN" altLang="en-US" smtClean="0"/>
              <a:t>‹#›</a:t>
            </a:fld>
            <a:endParaRPr lang="zh-CN" altLang="en-US"/>
          </a:p>
        </p:txBody>
      </p:sp>
    </p:spTree>
    <p:extLst>
      <p:ext uri="{BB962C8B-B14F-4D97-AF65-F5344CB8AC3E}">
        <p14:creationId xmlns:p14="http://schemas.microsoft.com/office/powerpoint/2010/main" val="137579388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CBF1CA-E08C-4CF8-9FDF-96649B1BA4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0140BB-B10D-4C2E-9B68-A6565394247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34675CC-EA63-4222-9C61-D5A127BC965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6C103FE-A7DA-4DBC-B048-18F2DAE1CDD4}"/>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6" name="页脚占位符 5">
            <a:extLst>
              <a:ext uri="{FF2B5EF4-FFF2-40B4-BE49-F238E27FC236}">
                <a16:creationId xmlns:a16="http://schemas.microsoft.com/office/drawing/2014/main" id="{AC5F3922-49AE-4A11-94C7-DB874B7240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2BF616B-80E8-447C-AA6C-2BB603A07F8F}"/>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4462137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8E1BE1-CC4C-459D-BB84-67E7172A571A}"/>
              </a:ext>
            </a:extLst>
          </p:cNvPr>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0BE922-B630-4D0E-9313-A100FEE6D650}"/>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272A16-2810-4050-8DAF-47737277C325}"/>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DFA4653-3A42-4A6E-9D8D-C968B5B7D7B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BB6027-C663-4B4F-AA10-80384FB2581B}"/>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33B178-E3BB-4EDB-879D-99A3824DCBF5}"/>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8" name="页脚占位符 7">
            <a:extLst>
              <a:ext uri="{FF2B5EF4-FFF2-40B4-BE49-F238E27FC236}">
                <a16:creationId xmlns:a16="http://schemas.microsoft.com/office/drawing/2014/main" id="{572872E3-4BA0-4EB0-8469-F44F2AA1524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B3F8F81-0F4C-4B59-A572-4CB97604080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3239791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575DA-77FD-466A-B61E-81AAC7759A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63C4929-0DB8-45CF-8748-4EF8DC982881}"/>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4" name="页脚占位符 3">
            <a:extLst>
              <a:ext uri="{FF2B5EF4-FFF2-40B4-BE49-F238E27FC236}">
                <a16:creationId xmlns:a16="http://schemas.microsoft.com/office/drawing/2014/main" id="{0E99CBBD-0820-4428-AC62-7CE6026A00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BF7B26-5446-4F6A-87DE-DFD1F6B99487}"/>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54491050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8426375-95AF-4CAA-A760-17B0AB69D738}"/>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3" name="页脚占位符 2">
            <a:extLst>
              <a:ext uri="{FF2B5EF4-FFF2-40B4-BE49-F238E27FC236}">
                <a16:creationId xmlns:a16="http://schemas.microsoft.com/office/drawing/2014/main" id="{D9C9BFC4-BB5A-456D-BD08-125BF41E3D8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4369A36-C88E-4622-AB5A-AFAEF72E041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8546600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11A658-1103-40ED-8811-9E9820ED48DB}"/>
              </a:ext>
            </a:extLst>
          </p:cNvPr>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a:extLst>
              <a:ext uri="{FF2B5EF4-FFF2-40B4-BE49-F238E27FC236}">
                <a16:creationId xmlns:a16="http://schemas.microsoft.com/office/drawing/2014/main" id="{0EA30478-D4D5-4FFC-950B-D1D7B1460DF8}"/>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F08524-AA95-4DF5-8C2F-FADD816973F4}"/>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D8DFE1F-7739-4C4A-B8BA-410E80D5D5AB}"/>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6" name="页脚占位符 5">
            <a:extLst>
              <a:ext uri="{FF2B5EF4-FFF2-40B4-BE49-F238E27FC236}">
                <a16:creationId xmlns:a16="http://schemas.microsoft.com/office/drawing/2014/main" id="{5F79C82E-EDEB-4F13-9D59-E852FD1583A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233AC-6574-450D-9A25-7A127A126422}"/>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2840133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9C98CA-AEF7-4406-BA52-2F21BDB5D41C}"/>
              </a:ext>
            </a:extLst>
          </p:cNvPr>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a:extLst>
              <a:ext uri="{FF2B5EF4-FFF2-40B4-BE49-F238E27FC236}">
                <a16:creationId xmlns:a16="http://schemas.microsoft.com/office/drawing/2014/main" id="{2CE1D12C-4A8F-47B3-88A7-9D04C7C88DA1}"/>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a:extLst>
              <a:ext uri="{FF2B5EF4-FFF2-40B4-BE49-F238E27FC236}">
                <a16:creationId xmlns:a16="http://schemas.microsoft.com/office/drawing/2014/main" id="{0B685642-2C31-4D82-8951-C0E400FDA7D6}"/>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3908FBB-F3AD-4F5E-A171-30A6B3BF270F}"/>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6" name="页脚占位符 5">
            <a:extLst>
              <a:ext uri="{FF2B5EF4-FFF2-40B4-BE49-F238E27FC236}">
                <a16:creationId xmlns:a16="http://schemas.microsoft.com/office/drawing/2014/main" id="{38D067A1-0A63-439E-B2A5-F19267F86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5F97FA-8931-4960-B050-9CA9914804D1}"/>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6293117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082F4-F080-4803-8A06-DD3FC6D33CD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9938F42-FE4E-4D7C-813E-B04E128678B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9D0E81-B54F-49B4-AAAC-9EA5C83A244E}"/>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4F438BC6-F21F-4798-9AB6-05D7FE9815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027D22-2ADC-46C2-AACC-1CB4CCFB335A}"/>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6092762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3EA3C1-22D0-4172-92DE-1B848413CA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264F62B-6AC5-42D5-B3D3-40F07119CA8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E51A7-9409-4ED0-BCB5-A82E25B062D2}"/>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55C56B60-E9E9-4979-A397-1EF85C5492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99E927-2A7F-47DD-9E7A-A489F9974B96}"/>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7058814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66100" y="6033"/>
            <a:ext cx="12338000" cy="6852000"/>
            <a:chOff x="-49575" y="4525"/>
            <a:chExt cx="9253500" cy="5139000"/>
          </a:xfrm>
        </p:grpSpPr>
        <p:grpSp>
          <p:nvGrpSpPr>
            <p:cNvPr id="10" name="Google Shape;10;p2"/>
            <p:cNvGrpSpPr/>
            <p:nvPr/>
          </p:nvGrpSpPr>
          <p:grpSpPr>
            <a:xfrm>
              <a:off x="-49575" y="4525"/>
              <a:ext cx="9253500" cy="5139000"/>
              <a:chOff x="-49575" y="4525"/>
              <a:chExt cx="9253500" cy="5139000"/>
            </a:xfrm>
          </p:grpSpPr>
          <p:cxnSp>
            <p:nvCxnSpPr>
              <p:cNvPr id="11" name="Google Shape;11;p2"/>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 name="Google Shape;12;p2"/>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 name="Google Shape;13;p2"/>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4" name="Google Shape;14;p2"/>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 name="Google Shape;15;p2"/>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 name="Google Shape;16;p2"/>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 name="Google Shape;17;p2"/>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 name="Google Shape;18;p2"/>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9" name="Google Shape;19;p2"/>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0" name="Google Shape;20;p2"/>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1" name="Google Shape;21;p2"/>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2" name="Google Shape;22;p2"/>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 name="Google Shape;23;p2"/>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 name="Google Shape;24;p2"/>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 name="Google Shape;25;p2"/>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 name="Google Shape;26;p2"/>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 name="Google Shape;27;p2"/>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 name="Google Shape;28;p2"/>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 name="Google Shape;29;p2"/>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0" name="Google Shape;30;p2"/>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1" name="Google Shape;31;p2"/>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2" name="Google Shape;32;p2"/>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3" name="Google Shape;33;p2"/>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4" name="Google Shape;34;p2"/>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5" name="Google Shape;35;p2"/>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6" name="Google Shape;36;p2"/>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7" name="Google Shape;37;p2"/>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8" name="Google Shape;38;p2"/>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39" name="Google Shape;39;p2"/>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0" name="Google Shape;40;p2"/>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 name="Google Shape;41;p2"/>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 name="Google Shape;42;p2"/>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3" name="Google Shape;43;p2"/>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4" name="Google Shape;44;p2"/>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5" name="Google Shape;45;p2"/>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6" name="Google Shape;46;p2"/>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7" name="Google Shape;47;p2"/>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8" name="Google Shape;48;p2"/>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9" name="Google Shape;49;p2"/>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0" name="Google Shape;50;p2"/>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1" name="Google Shape;51;p2"/>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2" name="Google Shape;52;p2"/>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3" name="Google Shape;53;p2"/>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4" name="Google Shape;54;p2"/>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5" name="Google Shape;55;p2"/>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6" name="Google Shape;56;p2"/>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7" name="Google Shape;57;p2"/>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8" name="Google Shape;58;p2"/>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59" name="Google Shape;59;p2"/>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0" name="Google Shape;60;p2"/>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1" name="Google Shape;61;p2"/>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2" name="Google Shape;62;p2"/>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3" name="Google Shape;63;p2"/>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4" name="Google Shape;64;p2"/>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5" name="Google Shape;65;p2"/>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6" name="Google Shape;66;p2"/>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7" name="Google Shape;67;p2"/>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68" name="Google Shape;68;p2"/>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69" name="Google Shape;69;p2"/>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0" name="Google Shape;70;p2"/>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1" name="Google Shape;71;p2"/>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2" name="Google Shape;72;p2"/>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3" name="Google Shape;73;p2"/>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4" name="Google Shape;74;p2"/>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5" name="Google Shape;75;p2"/>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6" name="Google Shape;76;p2"/>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7" name="Google Shape;77;p2"/>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8" name="Google Shape;78;p2"/>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79" name="Google Shape;79;p2"/>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0" name="Google Shape;80;p2"/>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1" name="Google Shape;81;p2"/>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2" name="Google Shape;82;p2"/>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 name="Google Shape;83;p2"/>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 name="Google Shape;84;p2"/>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 name="Google Shape;85;p2"/>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 name="Google Shape;86;p2"/>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7" name="Google Shape;87;p2"/>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8" name="Google Shape;88;p2"/>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9" name="Google Shape;89;p2"/>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0" name="Google Shape;90;p2"/>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1" name="Google Shape;91;p2"/>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2" name="Google Shape;92;p2"/>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3" name="Google Shape;93;p2"/>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4" name="Google Shape;94;p2"/>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95" name="Google Shape;95;p2"/>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6" name="Google Shape;96;p2"/>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7" name="Google Shape;97;p2"/>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8" name="Google Shape;98;p2"/>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99" name="Google Shape;99;p2"/>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00" name="Google Shape;100;p2"/>
          <p:cNvGrpSpPr/>
          <p:nvPr/>
        </p:nvGrpSpPr>
        <p:grpSpPr>
          <a:xfrm>
            <a:off x="297668" y="229631"/>
            <a:ext cx="11664133" cy="6362700"/>
            <a:chOff x="223250" y="172221"/>
            <a:chExt cx="8748100" cy="4772025"/>
          </a:xfrm>
        </p:grpSpPr>
        <p:sp>
          <p:nvSpPr>
            <p:cNvPr id="101" name="Google Shape;101;p2"/>
            <p:cNvSpPr/>
            <p:nvPr/>
          </p:nvSpPr>
          <p:spPr>
            <a:xfrm>
              <a:off x="848050" y="707200"/>
              <a:ext cx="7436055" cy="366021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072938" y="245850"/>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223250" y="4084331"/>
              <a:ext cx="195900" cy="19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287300" y="840833"/>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783063" y="4571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8661613" y="3211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6899575" y="17222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8465375" y="2656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664275" y="3839112"/>
              <a:ext cx="523800" cy="523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8231800" y="535001"/>
              <a:ext cx="394200" cy="394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8801850" y="365499"/>
              <a:ext cx="169500" cy="169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2026738" y="4870746"/>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66638" y="4562871"/>
              <a:ext cx="73500" cy="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2"/>
          <p:cNvSpPr txBox="1">
            <a:spLocks noGrp="1"/>
          </p:cNvSpPr>
          <p:nvPr>
            <p:ph type="ctrTitle"/>
          </p:nvPr>
        </p:nvSpPr>
        <p:spPr>
          <a:xfrm>
            <a:off x="1385600" y="1579800"/>
            <a:ext cx="9420800" cy="2907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5" name="Google Shape;115;p2"/>
          <p:cNvSpPr txBox="1">
            <a:spLocks noGrp="1"/>
          </p:cNvSpPr>
          <p:nvPr>
            <p:ph type="subTitle" idx="1"/>
          </p:nvPr>
        </p:nvSpPr>
        <p:spPr>
          <a:xfrm>
            <a:off x="3190100" y="4816689"/>
            <a:ext cx="5812000" cy="220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6" name="Google Shape;116;p2"/>
          <p:cNvSpPr/>
          <p:nvPr/>
        </p:nvSpPr>
        <p:spPr>
          <a:xfrm>
            <a:off x="3481544" y="1573579"/>
            <a:ext cx="5812181" cy="61959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2"/>
          <p:cNvGrpSpPr/>
          <p:nvPr/>
        </p:nvGrpSpPr>
        <p:grpSpPr>
          <a:xfrm rot="-564852">
            <a:off x="550971" y="4633852"/>
            <a:ext cx="240444" cy="360157"/>
            <a:chOff x="1459800" y="1512500"/>
            <a:chExt cx="131625" cy="197100"/>
          </a:xfrm>
        </p:grpSpPr>
        <p:sp>
          <p:nvSpPr>
            <p:cNvPr id="118" name="Google Shape;118;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2"/>
          <p:cNvGrpSpPr/>
          <p:nvPr/>
        </p:nvGrpSpPr>
        <p:grpSpPr>
          <a:xfrm>
            <a:off x="9002112" y="6118562"/>
            <a:ext cx="296133" cy="331191"/>
            <a:chOff x="4791500" y="4541438"/>
            <a:chExt cx="163225" cy="182575"/>
          </a:xfrm>
        </p:grpSpPr>
        <p:sp>
          <p:nvSpPr>
            <p:cNvPr id="123" name="Google Shape;123;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9041539" y="483480"/>
            <a:ext cx="256688" cy="303621"/>
            <a:chOff x="1824250" y="1008625"/>
            <a:chExt cx="144250" cy="170625"/>
          </a:xfrm>
        </p:grpSpPr>
        <p:sp>
          <p:nvSpPr>
            <p:cNvPr id="126" name="Google Shape;126;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657348" y="1579811"/>
            <a:ext cx="296133" cy="331191"/>
            <a:chOff x="4791500" y="4541438"/>
            <a:chExt cx="163225" cy="182575"/>
          </a:xfrm>
        </p:grpSpPr>
        <p:sp>
          <p:nvSpPr>
            <p:cNvPr id="129" name="Google Shape;129;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2"/>
          <p:cNvGrpSpPr/>
          <p:nvPr/>
        </p:nvGrpSpPr>
        <p:grpSpPr>
          <a:xfrm>
            <a:off x="11495889" y="5393280"/>
            <a:ext cx="256688" cy="303621"/>
            <a:chOff x="1824250" y="1008625"/>
            <a:chExt cx="144250" cy="170625"/>
          </a:xfrm>
        </p:grpSpPr>
        <p:sp>
          <p:nvSpPr>
            <p:cNvPr id="132" name="Google Shape;132;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2"/>
          <p:cNvGrpSpPr/>
          <p:nvPr/>
        </p:nvGrpSpPr>
        <p:grpSpPr>
          <a:xfrm rot="-564885">
            <a:off x="2891809" y="249644"/>
            <a:ext cx="205025" cy="307120"/>
            <a:chOff x="1459800" y="1512500"/>
            <a:chExt cx="131625" cy="197100"/>
          </a:xfrm>
        </p:grpSpPr>
        <p:sp>
          <p:nvSpPr>
            <p:cNvPr id="135" name="Google Shape;135;p2"/>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2"/>
          <p:cNvGrpSpPr/>
          <p:nvPr/>
        </p:nvGrpSpPr>
        <p:grpSpPr>
          <a:xfrm>
            <a:off x="10088099" y="907424"/>
            <a:ext cx="418640" cy="468195"/>
            <a:chOff x="4791500" y="4541438"/>
            <a:chExt cx="163225" cy="182575"/>
          </a:xfrm>
        </p:grpSpPr>
        <p:sp>
          <p:nvSpPr>
            <p:cNvPr id="140" name="Google Shape;140;p2"/>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2"/>
          <p:cNvGrpSpPr/>
          <p:nvPr/>
        </p:nvGrpSpPr>
        <p:grpSpPr>
          <a:xfrm>
            <a:off x="2858243" y="5971878"/>
            <a:ext cx="272132" cy="321889"/>
            <a:chOff x="1824250" y="1008625"/>
            <a:chExt cx="144250" cy="170625"/>
          </a:xfrm>
        </p:grpSpPr>
        <p:sp>
          <p:nvSpPr>
            <p:cNvPr id="143" name="Google Shape;143;p2"/>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 name="Google Shape;145;p2"/>
          <p:cNvGrpSpPr/>
          <p:nvPr/>
        </p:nvGrpSpPr>
        <p:grpSpPr>
          <a:xfrm rot="-5110898">
            <a:off x="7953015" y="602943"/>
            <a:ext cx="682215" cy="566900"/>
            <a:chOff x="3478568" y="540468"/>
            <a:chExt cx="511644" cy="425160"/>
          </a:xfrm>
        </p:grpSpPr>
        <p:sp>
          <p:nvSpPr>
            <p:cNvPr id="146" name="Google Shape;146;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2"/>
          <p:cNvGrpSpPr/>
          <p:nvPr/>
        </p:nvGrpSpPr>
        <p:grpSpPr>
          <a:xfrm>
            <a:off x="466583" y="250131"/>
            <a:ext cx="973796" cy="926404"/>
            <a:chOff x="435062" y="187598"/>
            <a:chExt cx="730347" cy="694803"/>
          </a:xfrm>
        </p:grpSpPr>
        <p:sp>
          <p:nvSpPr>
            <p:cNvPr id="162" name="Google Shape;162;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 name="Google Shape;189;p2"/>
          <p:cNvGrpSpPr/>
          <p:nvPr/>
        </p:nvGrpSpPr>
        <p:grpSpPr>
          <a:xfrm rot="3257869">
            <a:off x="10772803" y="2158501"/>
            <a:ext cx="682224" cy="566907"/>
            <a:chOff x="3478568" y="540468"/>
            <a:chExt cx="511644" cy="425160"/>
          </a:xfrm>
        </p:grpSpPr>
        <p:sp>
          <p:nvSpPr>
            <p:cNvPr id="190" name="Google Shape;190;p2"/>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 name="Google Shape;205;p2"/>
          <p:cNvGrpSpPr/>
          <p:nvPr/>
        </p:nvGrpSpPr>
        <p:grpSpPr>
          <a:xfrm rot="-5130198">
            <a:off x="1342040" y="5810433"/>
            <a:ext cx="973775" cy="926383"/>
            <a:chOff x="435062" y="187598"/>
            <a:chExt cx="730347" cy="694803"/>
          </a:xfrm>
        </p:grpSpPr>
        <p:sp>
          <p:nvSpPr>
            <p:cNvPr id="206" name="Google Shape;206;p2"/>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867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3"/>
        <p:cNvGrpSpPr/>
        <p:nvPr/>
      </p:nvGrpSpPr>
      <p:grpSpPr>
        <a:xfrm>
          <a:off x="0" y="0"/>
          <a:ext cx="0" cy="0"/>
          <a:chOff x="0" y="0"/>
          <a:chExt cx="0" cy="0"/>
        </a:xfrm>
      </p:grpSpPr>
      <p:grpSp>
        <p:nvGrpSpPr>
          <p:cNvPr id="234" name="Google Shape;234;p3"/>
          <p:cNvGrpSpPr/>
          <p:nvPr/>
        </p:nvGrpSpPr>
        <p:grpSpPr>
          <a:xfrm>
            <a:off x="-66100" y="6033"/>
            <a:ext cx="12338000" cy="6852000"/>
            <a:chOff x="-49575" y="4525"/>
            <a:chExt cx="9253500" cy="5139000"/>
          </a:xfrm>
        </p:grpSpPr>
        <p:grpSp>
          <p:nvGrpSpPr>
            <p:cNvPr id="235" name="Google Shape;235;p3"/>
            <p:cNvGrpSpPr/>
            <p:nvPr/>
          </p:nvGrpSpPr>
          <p:grpSpPr>
            <a:xfrm>
              <a:off x="-49575" y="4525"/>
              <a:ext cx="9253500" cy="5139000"/>
              <a:chOff x="-49575" y="4525"/>
              <a:chExt cx="9253500" cy="5139000"/>
            </a:xfrm>
          </p:grpSpPr>
          <p:cxnSp>
            <p:nvCxnSpPr>
              <p:cNvPr id="236" name="Google Shape;236;p3"/>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7" name="Google Shape;237;p3"/>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8" name="Google Shape;238;p3"/>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39" name="Google Shape;239;p3"/>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0" name="Google Shape;240;p3"/>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1" name="Google Shape;241;p3"/>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2" name="Google Shape;242;p3"/>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3" name="Google Shape;243;p3"/>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4" name="Google Shape;244;p3"/>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5" name="Google Shape;245;p3"/>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6" name="Google Shape;246;p3"/>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7" name="Google Shape;247;p3"/>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8" name="Google Shape;248;p3"/>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49" name="Google Shape;249;p3"/>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0" name="Google Shape;250;p3"/>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1" name="Google Shape;251;p3"/>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2" name="Google Shape;252;p3"/>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3" name="Google Shape;253;p3"/>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4" name="Google Shape;254;p3"/>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5" name="Google Shape;255;p3"/>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6" name="Google Shape;256;p3"/>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7" name="Google Shape;257;p3"/>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8" name="Google Shape;258;p3"/>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59" name="Google Shape;259;p3"/>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0" name="Google Shape;260;p3"/>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1" name="Google Shape;261;p3"/>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2" name="Google Shape;262;p3"/>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3" name="Google Shape;263;p3"/>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4" name="Google Shape;264;p3"/>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5" name="Google Shape;265;p3"/>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6" name="Google Shape;266;p3"/>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7" name="Google Shape;267;p3"/>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8" name="Google Shape;268;p3"/>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69" name="Google Shape;269;p3"/>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0" name="Google Shape;270;p3"/>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1" name="Google Shape;271;p3"/>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2" name="Google Shape;272;p3"/>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3" name="Google Shape;273;p3"/>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4" name="Google Shape;274;p3"/>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5" name="Google Shape;275;p3"/>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6" name="Google Shape;276;p3"/>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7" name="Google Shape;277;p3"/>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8" name="Google Shape;278;p3"/>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79" name="Google Shape;279;p3"/>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0" name="Google Shape;280;p3"/>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1" name="Google Shape;281;p3"/>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2" name="Google Shape;282;p3"/>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3" name="Google Shape;283;p3"/>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4" name="Google Shape;284;p3"/>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5" name="Google Shape;285;p3"/>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6" name="Google Shape;286;p3"/>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7" name="Google Shape;287;p3"/>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8" name="Google Shape;288;p3"/>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89" name="Google Shape;289;p3"/>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0" name="Google Shape;290;p3"/>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1" name="Google Shape;291;p3"/>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2" name="Google Shape;292;p3"/>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293" name="Google Shape;293;p3"/>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4" name="Google Shape;294;p3"/>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5" name="Google Shape;295;p3"/>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6" name="Google Shape;296;p3"/>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7" name="Google Shape;297;p3"/>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8" name="Google Shape;298;p3"/>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299" name="Google Shape;299;p3"/>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0" name="Google Shape;300;p3"/>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1" name="Google Shape;301;p3"/>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2" name="Google Shape;302;p3"/>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3" name="Google Shape;303;p3"/>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4" name="Google Shape;304;p3"/>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5" name="Google Shape;305;p3"/>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6" name="Google Shape;306;p3"/>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7" name="Google Shape;307;p3"/>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8" name="Google Shape;308;p3"/>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09" name="Google Shape;309;p3"/>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0" name="Google Shape;310;p3"/>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1" name="Google Shape;311;p3"/>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2" name="Google Shape;312;p3"/>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3" name="Google Shape;313;p3"/>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4" name="Google Shape;314;p3"/>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5" name="Google Shape;315;p3"/>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6" name="Google Shape;316;p3"/>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7" name="Google Shape;317;p3"/>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8" name="Google Shape;318;p3"/>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19" name="Google Shape;319;p3"/>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320" name="Google Shape;320;p3"/>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1" name="Google Shape;321;p3"/>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2" name="Google Shape;322;p3"/>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3" name="Google Shape;323;p3"/>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324" name="Google Shape;324;p3"/>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325" name="Google Shape;325;p3"/>
          <p:cNvGrpSpPr/>
          <p:nvPr/>
        </p:nvGrpSpPr>
        <p:grpSpPr>
          <a:xfrm flipH="1">
            <a:off x="599756" y="518635"/>
            <a:ext cx="10926269" cy="4608716"/>
            <a:chOff x="449815" y="388975"/>
            <a:chExt cx="8194702" cy="3456537"/>
          </a:xfrm>
        </p:grpSpPr>
        <p:sp>
          <p:nvSpPr>
            <p:cNvPr id="326" name="Google Shape;326;p3"/>
            <p:cNvSpPr/>
            <p:nvPr/>
          </p:nvSpPr>
          <p:spPr>
            <a:xfrm rot="10800000">
              <a:off x="853970" y="642557"/>
              <a:ext cx="7436055" cy="287926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3"/>
            <p:cNvSpPr/>
            <p:nvPr/>
          </p:nvSpPr>
          <p:spPr>
            <a:xfrm rot="-630953">
              <a:off x="7628857" y="442091"/>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3"/>
            <p:cNvSpPr/>
            <p:nvPr/>
          </p:nvSpPr>
          <p:spPr>
            <a:xfrm rot="-635415">
              <a:off x="8290482" y="1071402"/>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3"/>
            <p:cNvSpPr/>
            <p:nvPr/>
          </p:nvSpPr>
          <p:spPr>
            <a:xfrm rot="-631667">
              <a:off x="8532497" y="638241"/>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3"/>
            <p:cNvSpPr/>
            <p:nvPr/>
          </p:nvSpPr>
          <p:spPr>
            <a:xfrm rot="10169047">
              <a:off x="824409" y="315132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3"/>
            <p:cNvSpPr/>
            <p:nvPr/>
          </p:nvSpPr>
          <p:spPr>
            <a:xfrm rot="10164585">
              <a:off x="588380" y="294761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3"/>
            <p:cNvSpPr/>
            <p:nvPr/>
          </p:nvSpPr>
          <p:spPr>
            <a:xfrm rot="10168333">
              <a:off x="458395" y="349280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3"/>
          <p:cNvSpPr txBox="1">
            <a:spLocks noGrp="1"/>
          </p:cNvSpPr>
          <p:nvPr>
            <p:ph type="title"/>
          </p:nvPr>
        </p:nvSpPr>
        <p:spPr>
          <a:xfrm>
            <a:off x="2036700" y="2985333"/>
            <a:ext cx="8118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4" name="Google Shape;334;p3"/>
          <p:cNvSpPr txBox="1">
            <a:spLocks noGrp="1"/>
          </p:cNvSpPr>
          <p:nvPr>
            <p:ph type="title" idx="2" hasCustomPrompt="1"/>
          </p:nvPr>
        </p:nvSpPr>
        <p:spPr>
          <a:xfrm>
            <a:off x="3995400" y="1783767"/>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5" name="Google Shape;335;p3"/>
          <p:cNvSpPr txBox="1">
            <a:spLocks noGrp="1"/>
          </p:cNvSpPr>
          <p:nvPr>
            <p:ph type="subTitle" idx="1"/>
          </p:nvPr>
        </p:nvSpPr>
        <p:spPr>
          <a:xfrm>
            <a:off x="3189233" y="5153900"/>
            <a:ext cx="5813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6" name="Google Shape;336;p3"/>
          <p:cNvGrpSpPr/>
          <p:nvPr/>
        </p:nvGrpSpPr>
        <p:grpSpPr>
          <a:xfrm rot="-564852">
            <a:off x="981307" y="3002584"/>
            <a:ext cx="240444" cy="360157"/>
            <a:chOff x="1459800" y="1512500"/>
            <a:chExt cx="131625" cy="197100"/>
          </a:xfrm>
        </p:grpSpPr>
        <p:sp>
          <p:nvSpPr>
            <p:cNvPr id="337" name="Google Shape;337;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 name="Google Shape;341;p3"/>
          <p:cNvGrpSpPr/>
          <p:nvPr/>
        </p:nvGrpSpPr>
        <p:grpSpPr>
          <a:xfrm>
            <a:off x="10840848" y="3136029"/>
            <a:ext cx="296133" cy="331191"/>
            <a:chOff x="4791500" y="4541438"/>
            <a:chExt cx="163225" cy="182575"/>
          </a:xfrm>
        </p:grpSpPr>
        <p:sp>
          <p:nvSpPr>
            <p:cNvPr id="342" name="Google Shape;342;p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 name="Google Shape;344;p3"/>
          <p:cNvGrpSpPr/>
          <p:nvPr/>
        </p:nvGrpSpPr>
        <p:grpSpPr>
          <a:xfrm>
            <a:off x="2160923" y="4075780"/>
            <a:ext cx="256688" cy="303621"/>
            <a:chOff x="1824250" y="1008625"/>
            <a:chExt cx="144250" cy="170625"/>
          </a:xfrm>
        </p:grpSpPr>
        <p:sp>
          <p:nvSpPr>
            <p:cNvPr id="345" name="Google Shape;345;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3"/>
          <p:cNvGrpSpPr/>
          <p:nvPr/>
        </p:nvGrpSpPr>
        <p:grpSpPr>
          <a:xfrm rot="-7762275">
            <a:off x="8431197" y="336305"/>
            <a:ext cx="1252552" cy="2191955"/>
            <a:chOff x="7354581" y="3323800"/>
            <a:chExt cx="939478" cy="1644077"/>
          </a:xfrm>
        </p:grpSpPr>
        <p:sp>
          <p:nvSpPr>
            <p:cNvPr id="348" name="Google Shape;348;p3"/>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3"/>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3"/>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3"/>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3"/>
          <p:cNvGrpSpPr/>
          <p:nvPr/>
        </p:nvGrpSpPr>
        <p:grpSpPr>
          <a:xfrm rot="-3257869" flipH="1">
            <a:off x="760420" y="3944117"/>
            <a:ext cx="682224" cy="566907"/>
            <a:chOff x="3478568" y="540468"/>
            <a:chExt cx="511644" cy="425160"/>
          </a:xfrm>
        </p:grpSpPr>
        <p:sp>
          <p:nvSpPr>
            <p:cNvPr id="397" name="Google Shape;397;p3"/>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3"/>
          <p:cNvGrpSpPr/>
          <p:nvPr/>
        </p:nvGrpSpPr>
        <p:grpSpPr>
          <a:xfrm rot="-5130198">
            <a:off x="1304307" y="4813066"/>
            <a:ext cx="973775" cy="926383"/>
            <a:chOff x="435062" y="187598"/>
            <a:chExt cx="730347" cy="694803"/>
          </a:xfrm>
        </p:grpSpPr>
        <p:sp>
          <p:nvSpPr>
            <p:cNvPr id="413" name="Google Shape;413;p3"/>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3"/>
          <p:cNvGrpSpPr/>
          <p:nvPr/>
        </p:nvGrpSpPr>
        <p:grpSpPr>
          <a:xfrm>
            <a:off x="5310289" y="713344"/>
            <a:ext cx="256688" cy="303621"/>
            <a:chOff x="1824250" y="1008625"/>
            <a:chExt cx="144250" cy="170625"/>
          </a:xfrm>
        </p:grpSpPr>
        <p:sp>
          <p:nvSpPr>
            <p:cNvPr id="441" name="Google Shape;441;p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3" name="Google Shape;443;p3"/>
          <p:cNvGrpSpPr/>
          <p:nvPr/>
        </p:nvGrpSpPr>
        <p:grpSpPr>
          <a:xfrm rot="1156882">
            <a:off x="10589831" y="4935522"/>
            <a:ext cx="240444" cy="360156"/>
            <a:chOff x="1459800" y="1512500"/>
            <a:chExt cx="131625" cy="197100"/>
          </a:xfrm>
        </p:grpSpPr>
        <p:sp>
          <p:nvSpPr>
            <p:cNvPr id="444" name="Google Shape;444;p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5600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5" name="图片 1" descr="6"/>
          <p:cNvSpPr>
            <a:spLocks noChangeAspect="1" noChangeArrowheads="1"/>
          </p:cNvSpPr>
          <p:nvPr userDrawn="1"/>
        </p:nvSpPr>
        <p:spPr bwMode="auto">
          <a:xfrm>
            <a:off x="-49213" y="-1314450"/>
            <a:ext cx="12288838" cy="819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sp>
        <p:nvSpPr>
          <p:cNvPr id="43010" name="Rectangle 2"/>
          <p:cNvSpPr>
            <a:spLocks noGrp="1" noChangeArrowheads="1"/>
          </p:cNvSpPr>
          <p:nvPr>
            <p:ph type="ctrTitle"/>
          </p:nvPr>
        </p:nvSpPr>
        <p:spPr>
          <a:xfrm>
            <a:off x="1727200" y="2209800"/>
            <a:ext cx="9550400" cy="1143000"/>
          </a:xfrm>
        </p:spPr>
        <p:txBody>
          <a:bodyPr/>
          <a:lstStyle>
            <a:lvl1pPr algn="ctr">
              <a:defRPr sz="5400">
                <a:solidFill>
                  <a:schemeClr val="accent2"/>
                </a:solidFill>
                <a:effectLst/>
                <a:ea typeface="楷体_GB2312" pitchFamily="49" charset="-122"/>
              </a:defRPr>
            </a:lvl1pPr>
          </a:lstStyle>
          <a:p>
            <a:r>
              <a:rPr lang="zh-CN" altLang="en-US" noProof="1"/>
              <a:t>单击此处编辑母版标题样式</a:t>
            </a:r>
          </a:p>
        </p:txBody>
      </p:sp>
      <p:sp>
        <p:nvSpPr>
          <p:cNvPr id="43011" name="Rectangle 3"/>
          <p:cNvSpPr>
            <a:spLocks noGrp="1" noChangeArrowheads="1"/>
          </p:cNvSpPr>
          <p:nvPr>
            <p:ph type="subTitle" idx="1"/>
          </p:nvPr>
        </p:nvSpPr>
        <p:spPr>
          <a:xfrm>
            <a:off x="2239433" y="3505200"/>
            <a:ext cx="8534400" cy="1066800"/>
          </a:xfrm>
        </p:spPr>
        <p:txBody>
          <a:bodyPr/>
          <a:lstStyle>
            <a:lvl1pPr marL="0" indent="0" algn="ctr">
              <a:buFont typeface="Wingdings" panose="05000000000000000000" pitchFamily="2" charset="2"/>
              <a:buNone/>
              <a:defRPr b="1">
                <a:effectLst>
                  <a:outerShdw blurRad="38100" dist="38100" dir="2700000" algn="tl">
                    <a:srgbClr val="000000"/>
                  </a:outerShdw>
                </a:effectLst>
                <a:latin typeface="High Tower Text" panose="02040502050506030303" pitchFamily="18" charset="0"/>
                <a:ea typeface="楷体_GB2312" pitchFamily="49" charset="-122"/>
              </a:defRPr>
            </a:lvl1pPr>
          </a:lstStyle>
          <a:p>
            <a:r>
              <a:rPr lang="zh-CN" altLang="en-US" noProof="1"/>
              <a:t>单击此处编辑母版副标题样式</a:t>
            </a:r>
          </a:p>
        </p:txBody>
      </p:sp>
      <p:sp>
        <p:nvSpPr>
          <p:cNvPr id="6" name="Rectangle 4"/>
          <p:cNvSpPr>
            <a:spLocks noGrp="1" noChangeArrowheads="1"/>
          </p:cNvSpPr>
          <p:nvPr>
            <p:ph type="dt" sz="half" idx="10"/>
          </p:nvPr>
        </p:nvSpPr>
        <p:spPr>
          <a:xfrm>
            <a:off x="914400" y="6096000"/>
            <a:ext cx="2540000" cy="381000"/>
          </a:xfrm>
        </p:spPr>
        <p:txBody>
          <a:bodyPr/>
          <a:lstStyle>
            <a:lvl1pPr>
              <a:defRPr dirty="0"/>
            </a:lvl1pPr>
          </a:lstStyle>
          <a:p>
            <a:pPr>
              <a:defRPr/>
            </a:pPr>
            <a:endParaRPr lang="en-US" altLang="zh-CN"/>
          </a:p>
        </p:txBody>
      </p:sp>
      <p:sp>
        <p:nvSpPr>
          <p:cNvPr id="7" name="Rectangle 5"/>
          <p:cNvSpPr>
            <a:spLocks noGrp="1" noChangeArrowheads="1"/>
          </p:cNvSpPr>
          <p:nvPr>
            <p:ph type="ftr" sz="quarter" idx="11"/>
          </p:nvPr>
        </p:nvSpPr>
        <p:spPr>
          <a:xfrm>
            <a:off x="4165600" y="6096000"/>
            <a:ext cx="3860800" cy="381000"/>
          </a:xfrm>
        </p:spPr>
        <p:txBody>
          <a:bodyPr/>
          <a:lstStyle>
            <a:lvl1pPr>
              <a:defRPr dirty="0"/>
            </a:lvl1pPr>
          </a:lstStyle>
          <a:p>
            <a:pPr>
              <a:defRPr/>
            </a:pPr>
            <a:endParaRPr lang="en-US" altLang="zh-CN"/>
          </a:p>
        </p:txBody>
      </p:sp>
      <p:sp>
        <p:nvSpPr>
          <p:cNvPr id="8" name="Rectangle 6"/>
          <p:cNvSpPr>
            <a:spLocks noGrp="1" noChangeArrowheads="1"/>
          </p:cNvSpPr>
          <p:nvPr>
            <p:ph type="sldNum" sz="quarter" idx="12"/>
          </p:nvPr>
        </p:nvSpPr>
        <p:spPr>
          <a:xfrm>
            <a:off x="8737600" y="6096000"/>
            <a:ext cx="2540000" cy="381000"/>
          </a:xfrm>
        </p:spPr>
        <p:txBody>
          <a:bodyPr/>
          <a:lstStyle>
            <a:lvl1pPr>
              <a:defRPr/>
            </a:lvl1pPr>
          </a:lstStyle>
          <a:p>
            <a:fld id="{277980E3-6F83-4362-8E8C-8A8C6153604D}" type="slidenum">
              <a:rPr lang="en-US" altLang="zh-CN"/>
              <a:pPr/>
              <a:t>‹#›</a:t>
            </a:fld>
            <a:endParaRPr lang="en-US" altLang="zh-CN"/>
          </a:p>
        </p:txBody>
      </p:sp>
    </p:spTree>
    <p:extLst>
      <p:ext uri="{BB962C8B-B14F-4D97-AF65-F5344CB8AC3E}">
        <p14:creationId xmlns:p14="http://schemas.microsoft.com/office/powerpoint/2010/main" val="3549338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89"/>
        <p:cNvGrpSpPr/>
        <p:nvPr/>
      </p:nvGrpSpPr>
      <p:grpSpPr>
        <a:xfrm>
          <a:off x="0" y="0"/>
          <a:ext cx="0" cy="0"/>
          <a:chOff x="0" y="0"/>
          <a:chExt cx="0" cy="0"/>
        </a:xfrm>
      </p:grpSpPr>
    </p:spTree>
    <p:extLst>
      <p:ext uri="{BB962C8B-B14F-4D97-AF65-F5344CB8AC3E}">
        <p14:creationId xmlns:p14="http://schemas.microsoft.com/office/powerpoint/2010/main" val="3426384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764"/>
        <p:cNvGrpSpPr/>
        <p:nvPr/>
      </p:nvGrpSpPr>
      <p:grpSpPr>
        <a:xfrm>
          <a:off x="0" y="0"/>
          <a:ext cx="0" cy="0"/>
          <a:chOff x="0" y="0"/>
          <a:chExt cx="0" cy="0"/>
        </a:xfrm>
      </p:grpSpPr>
      <p:grpSp>
        <p:nvGrpSpPr>
          <p:cNvPr id="1765" name="Google Shape;1765;p14"/>
          <p:cNvGrpSpPr/>
          <p:nvPr/>
        </p:nvGrpSpPr>
        <p:grpSpPr>
          <a:xfrm>
            <a:off x="-66100" y="6033"/>
            <a:ext cx="12338000" cy="6852000"/>
            <a:chOff x="-49575" y="4525"/>
            <a:chExt cx="9253500" cy="5139000"/>
          </a:xfrm>
        </p:grpSpPr>
        <p:grpSp>
          <p:nvGrpSpPr>
            <p:cNvPr id="1766" name="Google Shape;1766;p14"/>
            <p:cNvGrpSpPr/>
            <p:nvPr/>
          </p:nvGrpSpPr>
          <p:grpSpPr>
            <a:xfrm>
              <a:off x="-49575" y="4525"/>
              <a:ext cx="9253500" cy="5139000"/>
              <a:chOff x="-49575" y="4525"/>
              <a:chExt cx="9253500" cy="5139000"/>
            </a:xfrm>
          </p:grpSpPr>
          <p:cxnSp>
            <p:nvCxnSpPr>
              <p:cNvPr id="1767" name="Google Shape;1767;p14"/>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8" name="Google Shape;1768;p14"/>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69" name="Google Shape;1769;p14"/>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0" name="Google Shape;1770;p14"/>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1" name="Google Shape;1771;p14"/>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2" name="Google Shape;1772;p14"/>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3" name="Google Shape;1773;p14"/>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4" name="Google Shape;1774;p14"/>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5" name="Google Shape;1775;p14"/>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6" name="Google Shape;1776;p14"/>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7" name="Google Shape;1777;p14"/>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8" name="Google Shape;1778;p14"/>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79" name="Google Shape;1779;p14"/>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0" name="Google Shape;1780;p14"/>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1" name="Google Shape;1781;p14"/>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2" name="Google Shape;1782;p14"/>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3" name="Google Shape;1783;p14"/>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4" name="Google Shape;1784;p14"/>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5" name="Google Shape;1785;p14"/>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6" name="Google Shape;1786;p14"/>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7" name="Google Shape;1787;p14"/>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8" name="Google Shape;1788;p14"/>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89" name="Google Shape;1789;p14"/>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0" name="Google Shape;1790;p14"/>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1" name="Google Shape;1791;p14"/>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2" name="Google Shape;1792;p14"/>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3" name="Google Shape;1793;p14"/>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4" name="Google Shape;1794;p14"/>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5" name="Google Shape;1795;p14"/>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6" name="Google Shape;1796;p14"/>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7" name="Google Shape;1797;p14"/>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8" name="Google Shape;1798;p14"/>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799" name="Google Shape;1799;p14"/>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0" name="Google Shape;1800;p14"/>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1" name="Google Shape;1801;p14"/>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2" name="Google Shape;1802;p14"/>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3" name="Google Shape;1803;p14"/>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4" name="Google Shape;1804;p14"/>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5" name="Google Shape;1805;p14"/>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6" name="Google Shape;1806;p14"/>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7" name="Google Shape;1807;p14"/>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8" name="Google Shape;1808;p14"/>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09" name="Google Shape;1809;p14"/>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0" name="Google Shape;1810;p14"/>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1" name="Google Shape;1811;p14"/>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2" name="Google Shape;1812;p14"/>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3" name="Google Shape;1813;p14"/>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4" name="Google Shape;1814;p14"/>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5" name="Google Shape;1815;p14"/>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6" name="Google Shape;1816;p14"/>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7" name="Google Shape;1817;p14"/>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8" name="Google Shape;1818;p14"/>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19" name="Google Shape;1819;p14"/>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0" name="Google Shape;1820;p14"/>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1" name="Google Shape;1821;p14"/>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2" name="Google Shape;1822;p14"/>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3" name="Google Shape;1823;p14"/>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824" name="Google Shape;1824;p14"/>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5" name="Google Shape;1825;p14"/>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6" name="Google Shape;1826;p14"/>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7" name="Google Shape;1827;p14"/>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8" name="Google Shape;1828;p14"/>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29" name="Google Shape;1829;p14"/>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0" name="Google Shape;1830;p14"/>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1" name="Google Shape;1831;p14"/>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2" name="Google Shape;1832;p14"/>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3" name="Google Shape;1833;p14"/>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4" name="Google Shape;1834;p14"/>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5" name="Google Shape;1835;p14"/>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6" name="Google Shape;1836;p14"/>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7" name="Google Shape;1837;p14"/>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8" name="Google Shape;1838;p14"/>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39" name="Google Shape;1839;p14"/>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0" name="Google Shape;1840;p14"/>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1" name="Google Shape;1841;p14"/>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2" name="Google Shape;1842;p14"/>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3" name="Google Shape;1843;p14"/>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4" name="Google Shape;1844;p14"/>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5" name="Google Shape;1845;p14"/>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6" name="Google Shape;1846;p14"/>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7" name="Google Shape;1847;p14"/>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8" name="Google Shape;1848;p14"/>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49" name="Google Shape;1849;p14"/>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0" name="Google Shape;1850;p14"/>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851" name="Google Shape;1851;p14"/>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2" name="Google Shape;1852;p14"/>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3" name="Google Shape;1853;p14"/>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4" name="Google Shape;1854;p14"/>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855" name="Google Shape;1855;p14"/>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
        <p:nvSpPr>
          <p:cNvPr id="1857" name="Google Shape;1857;p14"/>
          <p:cNvSpPr/>
          <p:nvPr/>
        </p:nvSpPr>
        <p:spPr>
          <a:xfrm rot="10800000">
            <a:off x="6272278" y="413635"/>
            <a:ext cx="5326204" cy="428213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8" name="Google Shape;1858;p14"/>
          <p:cNvSpPr/>
          <p:nvPr/>
        </p:nvSpPr>
        <p:spPr>
          <a:xfrm rot="10800000" flipH="1">
            <a:off x="2179297" y="621645"/>
            <a:ext cx="2896099" cy="234353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9" name="Google Shape;1859;p14"/>
          <p:cNvSpPr/>
          <p:nvPr/>
        </p:nvSpPr>
        <p:spPr>
          <a:xfrm rot="630953" flipH="1">
            <a:off x="1099215" y="589455"/>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0" name="Google Shape;1860;p14"/>
          <p:cNvSpPr/>
          <p:nvPr/>
        </p:nvSpPr>
        <p:spPr>
          <a:xfrm rot="635415" flipH="1">
            <a:off x="784508" y="1428536"/>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1" name="Google Shape;1861;p14"/>
          <p:cNvSpPr/>
          <p:nvPr/>
        </p:nvSpPr>
        <p:spPr>
          <a:xfrm rot="631667" flipH="1">
            <a:off x="611197" y="850992"/>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2" name="Google Shape;1862;p14"/>
          <p:cNvSpPr/>
          <p:nvPr/>
        </p:nvSpPr>
        <p:spPr>
          <a:xfrm rot="-10164585" flipH="1">
            <a:off x="11053976" y="3930155"/>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3" name="Google Shape;1863;p14"/>
          <p:cNvSpPr/>
          <p:nvPr/>
        </p:nvSpPr>
        <p:spPr>
          <a:xfrm rot="-10168333" flipH="1">
            <a:off x="11376666" y="4657077"/>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4" name="Google Shape;1864;p14"/>
          <p:cNvSpPr txBox="1">
            <a:spLocks noGrp="1"/>
          </p:cNvSpPr>
          <p:nvPr>
            <p:ph type="title"/>
          </p:nvPr>
        </p:nvSpPr>
        <p:spPr>
          <a:xfrm>
            <a:off x="7119967" y="2324567"/>
            <a:ext cx="3606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65" name="Google Shape;1865;p14"/>
          <p:cNvSpPr txBox="1">
            <a:spLocks noGrp="1"/>
          </p:cNvSpPr>
          <p:nvPr>
            <p:ph type="title" idx="2" hasCustomPrompt="1"/>
          </p:nvPr>
        </p:nvSpPr>
        <p:spPr>
          <a:xfrm>
            <a:off x="2001033" y="2324567"/>
            <a:ext cx="2698400" cy="1122400"/>
          </a:xfrm>
          <a:prstGeom prst="rect">
            <a:avLst/>
          </a:prstGeom>
        </p:spPr>
        <p:txBody>
          <a:bodyPr spcFirstLastPara="1" wrap="square" lIns="91425" tIns="0" rIns="91425" bIns="182875" anchor="ctr" anchorCtr="0">
            <a:noAutofit/>
          </a:bodyPr>
          <a:lstStyle>
            <a:lvl1pPr lvl="0" algn="ctr" rtl="0">
              <a:spcBef>
                <a:spcPts val="0"/>
              </a:spcBef>
              <a:spcAft>
                <a:spcPts val="0"/>
              </a:spcAft>
              <a:buSzPts val="6000"/>
              <a:buNone/>
              <a:defRPr sz="12666">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866" name="Google Shape;1866;p14"/>
          <p:cNvSpPr txBox="1">
            <a:spLocks noGrp="1"/>
          </p:cNvSpPr>
          <p:nvPr>
            <p:ph type="subTitle" idx="1"/>
          </p:nvPr>
        </p:nvSpPr>
        <p:spPr>
          <a:xfrm>
            <a:off x="3189233" y="5153900"/>
            <a:ext cx="5813600" cy="56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67" name="Google Shape;1867;p14"/>
          <p:cNvGrpSpPr/>
          <p:nvPr/>
        </p:nvGrpSpPr>
        <p:grpSpPr>
          <a:xfrm rot="-564852">
            <a:off x="590367" y="826296"/>
            <a:ext cx="240444" cy="360157"/>
            <a:chOff x="1459800" y="1512500"/>
            <a:chExt cx="131625" cy="197100"/>
          </a:xfrm>
        </p:grpSpPr>
        <p:sp>
          <p:nvSpPr>
            <p:cNvPr id="1868" name="Google Shape;1868;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2" name="Google Shape;1872;p14"/>
          <p:cNvGrpSpPr/>
          <p:nvPr/>
        </p:nvGrpSpPr>
        <p:grpSpPr>
          <a:xfrm>
            <a:off x="10840848" y="3136029"/>
            <a:ext cx="296133" cy="331191"/>
            <a:chOff x="4791500" y="4541438"/>
            <a:chExt cx="163225" cy="182575"/>
          </a:xfrm>
        </p:grpSpPr>
        <p:sp>
          <p:nvSpPr>
            <p:cNvPr id="1873" name="Google Shape;1873;p14"/>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4"/>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5" name="Google Shape;1875;p14"/>
          <p:cNvGrpSpPr/>
          <p:nvPr/>
        </p:nvGrpSpPr>
        <p:grpSpPr>
          <a:xfrm>
            <a:off x="2160923" y="4075780"/>
            <a:ext cx="256688" cy="303621"/>
            <a:chOff x="1824250" y="1008625"/>
            <a:chExt cx="144250" cy="170625"/>
          </a:xfrm>
        </p:grpSpPr>
        <p:sp>
          <p:nvSpPr>
            <p:cNvPr id="1876" name="Google Shape;1876;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8" name="Google Shape;1878;p14"/>
          <p:cNvGrpSpPr/>
          <p:nvPr/>
        </p:nvGrpSpPr>
        <p:grpSpPr>
          <a:xfrm rot="7762257" flipH="1">
            <a:off x="5506135" y="156016"/>
            <a:ext cx="959908" cy="1679829"/>
            <a:chOff x="7354581" y="3323800"/>
            <a:chExt cx="939478" cy="1644077"/>
          </a:xfrm>
        </p:grpSpPr>
        <p:sp>
          <p:nvSpPr>
            <p:cNvPr id="1879" name="Google Shape;1879;p14"/>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4"/>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4"/>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4"/>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4"/>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4"/>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4"/>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4"/>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4"/>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4"/>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4"/>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4"/>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4"/>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4"/>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4"/>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4"/>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4"/>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4"/>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4"/>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4"/>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4"/>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4"/>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4"/>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4"/>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4"/>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4"/>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4"/>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4"/>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4"/>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4"/>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4"/>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4"/>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4"/>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4"/>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4"/>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4"/>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4"/>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4"/>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4"/>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4"/>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4"/>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4"/>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4"/>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4"/>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4"/>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4"/>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4"/>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4"/>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7" name="Google Shape;1927;p14"/>
          <p:cNvGrpSpPr/>
          <p:nvPr/>
        </p:nvGrpSpPr>
        <p:grpSpPr>
          <a:xfrm rot="-3257869" flipH="1">
            <a:off x="369481" y="1780893"/>
            <a:ext cx="682224" cy="566907"/>
            <a:chOff x="3478568" y="540468"/>
            <a:chExt cx="511644" cy="425160"/>
          </a:xfrm>
        </p:grpSpPr>
        <p:sp>
          <p:nvSpPr>
            <p:cNvPr id="1928" name="Google Shape;1928;p14"/>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4"/>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4"/>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4"/>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4"/>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4"/>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14"/>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14"/>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4"/>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4"/>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4"/>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4"/>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4"/>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4"/>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4"/>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3" name="Google Shape;1943;p14"/>
          <p:cNvGrpSpPr/>
          <p:nvPr/>
        </p:nvGrpSpPr>
        <p:grpSpPr>
          <a:xfrm rot="-5130198">
            <a:off x="913369" y="2636777"/>
            <a:ext cx="973775" cy="926383"/>
            <a:chOff x="435062" y="187598"/>
            <a:chExt cx="730347" cy="694803"/>
          </a:xfrm>
        </p:grpSpPr>
        <p:sp>
          <p:nvSpPr>
            <p:cNvPr id="1944" name="Google Shape;1944;p14"/>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4"/>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4"/>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4"/>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4"/>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4"/>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4"/>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4"/>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4"/>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4"/>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4"/>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4"/>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4"/>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4"/>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4"/>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4"/>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4"/>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4"/>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4"/>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4"/>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4"/>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4"/>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4"/>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4"/>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4"/>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4"/>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4"/>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1" name="Google Shape;1971;p14"/>
          <p:cNvGrpSpPr/>
          <p:nvPr/>
        </p:nvGrpSpPr>
        <p:grpSpPr>
          <a:xfrm>
            <a:off x="5310289" y="713344"/>
            <a:ext cx="256688" cy="303621"/>
            <a:chOff x="1824250" y="1008625"/>
            <a:chExt cx="144250" cy="170625"/>
          </a:xfrm>
        </p:grpSpPr>
        <p:sp>
          <p:nvSpPr>
            <p:cNvPr id="1972" name="Google Shape;1972;p14"/>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4"/>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4" name="Google Shape;1974;p14"/>
          <p:cNvGrpSpPr/>
          <p:nvPr/>
        </p:nvGrpSpPr>
        <p:grpSpPr>
          <a:xfrm rot="1156882">
            <a:off x="10589831" y="4935522"/>
            <a:ext cx="240444" cy="360156"/>
            <a:chOff x="1459800" y="1512500"/>
            <a:chExt cx="131625" cy="197100"/>
          </a:xfrm>
        </p:grpSpPr>
        <p:sp>
          <p:nvSpPr>
            <p:cNvPr id="1975" name="Google Shape;1975;p14"/>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4"/>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4"/>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4"/>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9" name="Google Shape;1979;p14"/>
          <p:cNvSpPr/>
          <p:nvPr/>
        </p:nvSpPr>
        <p:spPr>
          <a:xfrm rot="-10164585" flipH="1">
            <a:off x="4119544" y="4830388"/>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0" name="Google Shape;1980;p14"/>
          <p:cNvSpPr/>
          <p:nvPr/>
        </p:nvSpPr>
        <p:spPr>
          <a:xfrm rot="-630953">
            <a:off x="10225907" y="3980355"/>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1" name="Google Shape;1981;p14"/>
          <p:cNvSpPr/>
          <p:nvPr/>
        </p:nvSpPr>
        <p:spPr>
          <a:xfrm rot="-635415">
            <a:off x="11130408" y="1428536"/>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2" name="Google Shape;1982;p14"/>
          <p:cNvSpPr/>
          <p:nvPr/>
        </p:nvSpPr>
        <p:spPr>
          <a:xfrm rot="-631667">
            <a:off x="11453097" y="850992"/>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3" name="Google Shape;1983;p14"/>
          <p:cNvSpPr/>
          <p:nvPr/>
        </p:nvSpPr>
        <p:spPr>
          <a:xfrm rot="10169047">
            <a:off x="6104243" y="2001307"/>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791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29"/>
        <p:cNvGrpSpPr/>
        <p:nvPr/>
      </p:nvGrpSpPr>
      <p:grpSpPr>
        <a:xfrm>
          <a:off x="0" y="0"/>
          <a:ext cx="0" cy="0"/>
          <a:chOff x="0" y="0"/>
          <a:chExt cx="0" cy="0"/>
        </a:xfrm>
      </p:grpSpPr>
      <p:grpSp>
        <p:nvGrpSpPr>
          <p:cNvPr id="4130" name="Google Shape;4130;p28"/>
          <p:cNvGrpSpPr/>
          <p:nvPr/>
        </p:nvGrpSpPr>
        <p:grpSpPr>
          <a:xfrm>
            <a:off x="-66100" y="6033"/>
            <a:ext cx="12338000" cy="6852000"/>
            <a:chOff x="-49575" y="4525"/>
            <a:chExt cx="9253500" cy="5139000"/>
          </a:xfrm>
        </p:grpSpPr>
        <p:grpSp>
          <p:nvGrpSpPr>
            <p:cNvPr id="4131" name="Google Shape;4131;p28"/>
            <p:cNvGrpSpPr/>
            <p:nvPr/>
          </p:nvGrpSpPr>
          <p:grpSpPr>
            <a:xfrm>
              <a:off x="-49575" y="4525"/>
              <a:ext cx="9253500" cy="5139000"/>
              <a:chOff x="-49575" y="4525"/>
              <a:chExt cx="9253500" cy="5139000"/>
            </a:xfrm>
          </p:grpSpPr>
          <p:cxnSp>
            <p:nvCxnSpPr>
              <p:cNvPr id="4132" name="Google Shape;4132;p2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3" name="Google Shape;4133;p2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4" name="Google Shape;4134;p2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5" name="Google Shape;4135;p2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6" name="Google Shape;4136;p2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7" name="Google Shape;4137;p2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8" name="Google Shape;4138;p2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9" name="Google Shape;4139;p2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0" name="Google Shape;4140;p2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1" name="Google Shape;4141;p2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2" name="Google Shape;4142;p2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3" name="Google Shape;4143;p2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4" name="Google Shape;4144;p2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5" name="Google Shape;4145;p2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6" name="Google Shape;4146;p2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7" name="Google Shape;4147;p2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8" name="Google Shape;4148;p2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9" name="Google Shape;4149;p2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0" name="Google Shape;4150;p2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1" name="Google Shape;4151;p2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2" name="Google Shape;4152;p2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3" name="Google Shape;4153;p2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4" name="Google Shape;4154;p2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5" name="Google Shape;4155;p2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6" name="Google Shape;4156;p2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7" name="Google Shape;4157;p2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8" name="Google Shape;4158;p2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9" name="Google Shape;4159;p2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0" name="Google Shape;4160;p2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1" name="Google Shape;4161;p2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2" name="Google Shape;4162;p2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3" name="Google Shape;4163;p2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4" name="Google Shape;4164;p2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5" name="Google Shape;4165;p2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6" name="Google Shape;4166;p2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7" name="Google Shape;4167;p2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8" name="Google Shape;4168;p2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9" name="Google Shape;4169;p2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0" name="Google Shape;4170;p2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1" name="Google Shape;4171;p2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2" name="Google Shape;4172;p2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3" name="Google Shape;4173;p2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4" name="Google Shape;4174;p2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5" name="Google Shape;4175;p2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6" name="Google Shape;4176;p2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7" name="Google Shape;4177;p2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8" name="Google Shape;4178;p2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9" name="Google Shape;4179;p2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0" name="Google Shape;4180;p2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1" name="Google Shape;4181;p2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2" name="Google Shape;4182;p2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3" name="Google Shape;4183;p2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4" name="Google Shape;4184;p2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5" name="Google Shape;4185;p2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6" name="Google Shape;4186;p2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7" name="Google Shape;4187;p2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8" name="Google Shape;4188;p2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9" name="Google Shape;4189;p2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0" name="Google Shape;4190;p2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1" name="Google Shape;4191;p2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2" name="Google Shape;4192;p2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3" name="Google Shape;4193;p2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4" name="Google Shape;4194;p2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5" name="Google Shape;4195;p2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6" name="Google Shape;4196;p2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7" name="Google Shape;4197;p2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8" name="Google Shape;4198;p2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9" name="Google Shape;4199;p2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0" name="Google Shape;4200;p2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1" name="Google Shape;4201;p2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2" name="Google Shape;4202;p2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3" name="Google Shape;4203;p2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4" name="Google Shape;4204;p2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5" name="Google Shape;4205;p2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6" name="Google Shape;4206;p2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7" name="Google Shape;4207;p2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8" name="Google Shape;4208;p2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9" name="Google Shape;4209;p2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0" name="Google Shape;4210;p2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1" name="Google Shape;4211;p2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2" name="Google Shape;4212;p2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3" name="Google Shape;4213;p2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4" name="Google Shape;4214;p2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5" name="Google Shape;4215;p2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216" name="Google Shape;4216;p2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7" name="Google Shape;4217;p2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8" name="Google Shape;4218;p2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9" name="Google Shape;4219;p2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20" name="Google Shape;4220;p2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Tree>
    <p:extLst>
      <p:ext uri="{BB962C8B-B14F-4D97-AF65-F5344CB8AC3E}">
        <p14:creationId xmlns:p14="http://schemas.microsoft.com/office/powerpoint/2010/main" val="270989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221"/>
        <p:cNvGrpSpPr/>
        <p:nvPr/>
      </p:nvGrpSpPr>
      <p:grpSpPr>
        <a:xfrm>
          <a:off x="0" y="0"/>
          <a:ext cx="0" cy="0"/>
          <a:chOff x="0" y="0"/>
          <a:chExt cx="0" cy="0"/>
        </a:xfrm>
      </p:grpSpPr>
      <p:grpSp>
        <p:nvGrpSpPr>
          <p:cNvPr id="4222" name="Google Shape;4222;p29"/>
          <p:cNvGrpSpPr/>
          <p:nvPr/>
        </p:nvGrpSpPr>
        <p:grpSpPr>
          <a:xfrm>
            <a:off x="-66100" y="6033"/>
            <a:ext cx="12338000" cy="6852000"/>
            <a:chOff x="-49575" y="4525"/>
            <a:chExt cx="9253500" cy="5139000"/>
          </a:xfrm>
        </p:grpSpPr>
        <p:grpSp>
          <p:nvGrpSpPr>
            <p:cNvPr id="4223" name="Google Shape;4223;p29"/>
            <p:cNvGrpSpPr/>
            <p:nvPr/>
          </p:nvGrpSpPr>
          <p:grpSpPr>
            <a:xfrm>
              <a:off x="-49575" y="4525"/>
              <a:ext cx="9253500" cy="5139000"/>
              <a:chOff x="-49575" y="4525"/>
              <a:chExt cx="9253500" cy="5139000"/>
            </a:xfrm>
          </p:grpSpPr>
          <p:cxnSp>
            <p:nvCxnSpPr>
              <p:cNvPr id="4224" name="Google Shape;4224;p2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5" name="Google Shape;4225;p2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6" name="Google Shape;4226;p2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7" name="Google Shape;4227;p2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8" name="Google Shape;4228;p2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9" name="Google Shape;4229;p2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0" name="Google Shape;4230;p2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1" name="Google Shape;4231;p2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2" name="Google Shape;4232;p2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3" name="Google Shape;4233;p2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4" name="Google Shape;4234;p2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5" name="Google Shape;4235;p2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6" name="Google Shape;4236;p2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7" name="Google Shape;4237;p2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8" name="Google Shape;4238;p2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9" name="Google Shape;4239;p2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0" name="Google Shape;4240;p2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1" name="Google Shape;4241;p2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2" name="Google Shape;4242;p2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3" name="Google Shape;4243;p2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4" name="Google Shape;4244;p2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5" name="Google Shape;4245;p2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6" name="Google Shape;4246;p2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7" name="Google Shape;4247;p2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8" name="Google Shape;4248;p2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9" name="Google Shape;4249;p2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0" name="Google Shape;4250;p2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1" name="Google Shape;4251;p2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2" name="Google Shape;4252;p2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3" name="Google Shape;4253;p2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4" name="Google Shape;4254;p2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5" name="Google Shape;4255;p2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6" name="Google Shape;4256;p2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7" name="Google Shape;4257;p2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8" name="Google Shape;4258;p2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9" name="Google Shape;4259;p2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0" name="Google Shape;4260;p2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1" name="Google Shape;4261;p2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2" name="Google Shape;4262;p2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3" name="Google Shape;4263;p2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4" name="Google Shape;4264;p2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5" name="Google Shape;4265;p2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6" name="Google Shape;4266;p2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7" name="Google Shape;4267;p2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8" name="Google Shape;4268;p2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9" name="Google Shape;4269;p2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0" name="Google Shape;4270;p2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1" name="Google Shape;4271;p2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2" name="Google Shape;4272;p2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3" name="Google Shape;4273;p2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4" name="Google Shape;4274;p2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5" name="Google Shape;4275;p2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6" name="Google Shape;4276;p2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7" name="Google Shape;4277;p2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8" name="Google Shape;4278;p2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9" name="Google Shape;4279;p2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0" name="Google Shape;4280;p2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1" name="Google Shape;4281;p2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2" name="Google Shape;4282;p2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3" name="Google Shape;4283;p2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4" name="Google Shape;4284;p2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5" name="Google Shape;4285;p2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6" name="Google Shape;4286;p2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7" name="Google Shape;4287;p2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8" name="Google Shape;4288;p2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9" name="Google Shape;4289;p2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0" name="Google Shape;4290;p2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1" name="Google Shape;4291;p2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2" name="Google Shape;4292;p2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3" name="Google Shape;4293;p2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4" name="Google Shape;4294;p2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5" name="Google Shape;4295;p2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6" name="Google Shape;4296;p2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7" name="Google Shape;4297;p2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8" name="Google Shape;4298;p2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9" name="Google Shape;4299;p2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0" name="Google Shape;4300;p2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1" name="Google Shape;4301;p2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2" name="Google Shape;4302;p2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3" name="Google Shape;4303;p2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4" name="Google Shape;4304;p2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5" name="Google Shape;4305;p2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6" name="Google Shape;4306;p2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7" name="Google Shape;4307;p2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308" name="Google Shape;4308;p2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9" name="Google Shape;4309;p2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0" name="Google Shape;4310;p2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1" name="Google Shape;4311;p2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2" name="Google Shape;4312;p2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4313" name="Google Shape;4313;p29"/>
          <p:cNvGrpSpPr/>
          <p:nvPr/>
        </p:nvGrpSpPr>
        <p:grpSpPr>
          <a:xfrm>
            <a:off x="127529" y="122636"/>
            <a:ext cx="11913547" cy="6577533"/>
            <a:chOff x="95646" y="91975"/>
            <a:chExt cx="8935160" cy="4933150"/>
          </a:xfrm>
        </p:grpSpPr>
        <p:sp>
          <p:nvSpPr>
            <p:cNvPr id="4314" name="Google Shape;4314;p29"/>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9"/>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9"/>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9"/>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9"/>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9"/>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9"/>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29"/>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29"/>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23" name="Google Shape;4323;p29"/>
            <p:cNvGrpSpPr/>
            <p:nvPr/>
          </p:nvGrpSpPr>
          <p:grpSpPr>
            <a:xfrm>
              <a:off x="7797484" y="4640881"/>
              <a:ext cx="222100" cy="248393"/>
              <a:chOff x="4791500" y="4541438"/>
              <a:chExt cx="163225" cy="182575"/>
            </a:xfrm>
          </p:grpSpPr>
          <p:sp>
            <p:nvSpPr>
              <p:cNvPr id="4324" name="Google Shape;4324;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6" name="Google Shape;4326;p29"/>
            <p:cNvGrpSpPr/>
            <p:nvPr/>
          </p:nvGrpSpPr>
          <p:grpSpPr>
            <a:xfrm>
              <a:off x="172009" y="954081"/>
              <a:ext cx="222100" cy="248393"/>
              <a:chOff x="4791500" y="4541438"/>
              <a:chExt cx="163225" cy="182575"/>
            </a:xfrm>
          </p:grpSpPr>
          <p:sp>
            <p:nvSpPr>
              <p:cNvPr id="4327" name="Google Shape;4327;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9" name="Google Shape;4329;p29"/>
            <p:cNvGrpSpPr/>
            <p:nvPr/>
          </p:nvGrpSpPr>
          <p:grpSpPr>
            <a:xfrm>
              <a:off x="8797342" y="3964408"/>
              <a:ext cx="192516" cy="227716"/>
              <a:chOff x="1824250" y="1008625"/>
              <a:chExt cx="144250" cy="170625"/>
            </a:xfrm>
          </p:grpSpPr>
          <p:sp>
            <p:nvSpPr>
              <p:cNvPr id="4330" name="Google Shape;4330;p2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2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2" name="Google Shape;4332;p29"/>
            <p:cNvGrpSpPr/>
            <p:nvPr/>
          </p:nvGrpSpPr>
          <p:grpSpPr>
            <a:xfrm rot="-564885">
              <a:off x="1023204" y="216108"/>
              <a:ext cx="153769" cy="230340"/>
              <a:chOff x="1459800" y="1512500"/>
              <a:chExt cx="131625" cy="197100"/>
            </a:xfrm>
          </p:grpSpPr>
          <p:sp>
            <p:nvSpPr>
              <p:cNvPr id="4333" name="Google Shape;4333;p2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7" name="Google Shape;4337;p29"/>
            <p:cNvGrpSpPr/>
            <p:nvPr/>
          </p:nvGrpSpPr>
          <p:grpSpPr>
            <a:xfrm>
              <a:off x="155449" y="233126"/>
              <a:ext cx="530524" cy="504705"/>
              <a:chOff x="435062" y="187598"/>
              <a:chExt cx="730347" cy="694803"/>
            </a:xfrm>
          </p:grpSpPr>
          <p:sp>
            <p:nvSpPr>
              <p:cNvPr id="4338" name="Google Shape;4338;p2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2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2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5" name="Google Shape;4365;p29"/>
            <p:cNvGrpSpPr/>
            <p:nvPr/>
          </p:nvGrpSpPr>
          <p:grpSpPr>
            <a:xfrm rot="4301295">
              <a:off x="8342174" y="4443784"/>
              <a:ext cx="511665" cy="425178"/>
              <a:chOff x="3478568" y="540468"/>
              <a:chExt cx="511644" cy="425160"/>
            </a:xfrm>
          </p:grpSpPr>
          <p:sp>
            <p:nvSpPr>
              <p:cNvPr id="4366" name="Google Shape;4366;p2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2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2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20172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34580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40480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4658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9396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19092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1777076" y="6739570"/>
            <a:ext cx="1224136"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下载</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http://www.1ppt.com/xiazai/</a:t>
            </a:r>
          </a:p>
        </p:txBody>
      </p:sp>
    </p:spTree>
    <p:extLst>
      <p:ext uri="{BB962C8B-B14F-4D97-AF65-F5344CB8AC3E}">
        <p14:creationId xmlns:p14="http://schemas.microsoft.com/office/powerpoint/2010/main" val="22974331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bwMode="auto">
      <p:bgPr>
        <a:solidFill>
          <a:srgbClr val="7ECEEF"/>
        </a:solidFill>
        <a:effectLst/>
      </p:bgPr>
    </p:bg>
    <p:spTree>
      <p:nvGrpSpPr>
        <p:cNvPr id="1" name=""/>
        <p:cNvGrpSpPr/>
        <p:nvPr/>
      </p:nvGrpSpPr>
      <p:grpSpPr>
        <a:xfrm>
          <a:off x="0" y="0"/>
          <a:ext cx="0" cy="0"/>
          <a:chOff x="0" y="0"/>
          <a:chExt cx="0" cy="0"/>
        </a:xfrm>
      </p:grpSpPr>
      <p:sp>
        <p:nvSpPr>
          <p:cNvPr id="2" name="矩形 1"/>
          <p:cNvSpPr/>
          <p:nvPr/>
        </p:nvSpPr>
        <p:spPr>
          <a:xfrm>
            <a:off x="0" y="1011420"/>
            <a:ext cx="12292013" cy="58769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pic>
        <p:nvPicPr>
          <p:cNvPr id="3" name="图片 8" descr="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rot="7620000">
            <a:off x="173037" y="-179387"/>
            <a:ext cx="1389063"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3"/>
          <p:cNvSpPr>
            <a:spLocks noGrp="1"/>
          </p:cNvSpPr>
          <p:nvPr>
            <p:ph type="dt" sz="half" idx="10"/>
          </p:nvPr>
        </p:nvSpPr>
        <p:spPr/>
        <p:txBody>
          <a:bodyPr/>
          <a:lstStyle>
            <a:lvl1pPr>
              <a:defRPr dirty="0"/>
            </a:lvl1pPr>
          </a:lstStyle>
          <a:p>
            <a:pPr>
              <a:defRPr/>
            </a:pPr>
            <a:endParaRPr lang="en-US" altLang="zh-CN"/>
          </a:p>
        </p:txBody>
      </p:sp>
      <p:sp>
        <p:nvSpPr>
          <p:cNvPr id="5" name="页脚占位符 4"/>
          <p:cNvSpPr>
            <a:spLocks noGrp="1"/>
          </p:cNvSpPr>
          <p:nvPr>
            <p:ph type="ftr" sz="quarter" idx="11"/>
          </p:nvPr>
        </p:nvSpPr>
        <p:spPr/>
        <p:txBody>
          <a:bodyPr/>
          <a:lstStyle>
            <a:lvl1pPr>
              <a:defRPr dirty="0"/>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DBCD5834-E6B0-4951-961F-6E13937662BD}" type="slidenum">
              <a:rPr lang="en-US" altLang="zh-CN"/>
              <a:pPr/>
              <a:t>‹#›</a:t>
            </a:fld>
            <a:endParaRPr lang="en-US" altLang="zh-CN"/>
          </a:p>
        </p:txBody>
      </p:sp>
    </p:spTree>
    <p:extLst>
      <p:ext uri="{BB962C8B-B14F-4D97-AF65-F5344CB8AC3E}">
        <p14:creationId xmlns:p14="http://schemas.microsoft.com/office/powerpoint/2010/main" val="10945737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924572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57257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72609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981409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90610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34598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40838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9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834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158024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625600" y="1295400"/>
            <a:ext cx="10261600" cy="914400"/>
          </a:xfrm>
        </p:spPr>
        <p:txBody>
          <a:bodyPr/>
          <a:lstStyle/>
          <a:p>
            <a:r>
              <a:rPr lang="zh-CN" altLang="en-US" noProof="1"/>
              <a:t>单击此处编辑母版标题样式</a:t>
            </a:r>
          </a:p>
        </p:txBody>
      </p:sp>
      <p:sp>
        <p:nvSpPr>
          <p:cNvPr id="3" name="内容占位符 2"/>
          <p:cNvSpPr>
            <a:spLocks noGrp="1"/>
          </p:cNvSpPr>
          <p:nvPr>
            <p:ph sz="half" idx="1"/>
          </p:nvPr>
        </p:nvSpPr>
        <p:spPr>
          <a:xfrm>
            <a:off x="16256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858000" y="2286000"/>
            <a:ext cx="50292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2E6B1C4-201C-4146-B415-30AED202CC26}" type="slidenum">
              <a:rPr lang="en-US" altLang="zh-CN"/>
              <a:pPr/>
              <a:t>‹#›</a:t>
            </a:fld>
            <a:endParaRPr lang="en-US" altLang="zh-CN"/>
          </a:p>
        </p:txBody>
      </p:sp>
    </p:spTree>
    <p:extLst>
      <p:ext uri="{BB962C8B-B14F-4D97-AF65-F5344CB8AC3E}">
        <p14:creationId xmlns:p14="http://schemas.microsoft.com/office/powerpoint/2010/main" val="33117760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9"/>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244497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260667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2192716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78282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543474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75880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971997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1" y="365126"/>
            <a:ext cx="7734300" cy="5811839"/>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2026/1/22</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688825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980882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7686171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274AC725-78E4-40CB-A4F9-6EB846819198}" type="slidenum">
              <a:rPr lang="en-US" altLang="zh-CN"/>
              <a:pPr/>
              <a:t>‹#›</a:t>
            </a:fld>
            <a:endParaRPr lang="en-US" altLang="zh-CN"/>
          </a:p>
        </p:txBody>
      </p:sp>
    </p:spTree>
    <p:extLst>
      <p:ext uri="{BB962C8B-B14F-4D97-AF65-F5344CB8AC3E}">
        <p14:creationId xmlns:p14="http://schemas.microsoft.com/office/powerpoint/2010/main" val="11958155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7683599"/>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8874582"/>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54568276"/>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51508111"/>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257375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76004755"/>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21383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5309374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2026/1/22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0458152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6" descr="800ae4156d75e0747f3877aecefe8eda"/>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123950" y="436563"/>
            <a:ext cx="9723438"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descr="3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101600" y="760413"/>
            <a:ext cx="2230438"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1"/>
          <p:cNvSpPr>
            <a:spLocks noGrp="1"/>
          </p:cNvSpPr>
          <p:nvPr>
            <p:ph type="dt" sz="half" idx="10"/>
          </p:nvPr>
        </p:nvSpPr>
        <p:spPr/>
        <p:txBody>
          <a:bodyPr/>
          <a:lstStyle>
            <a:lvl1pPr>
              <a:defRPr dirty="0"/>
            </a:lvl1pPr>
          </a:lstStyle>
          <a:p>
            <a:pPr>
              <a:defRPr/>
            </a:pPr>
            <a:endParaRPr lang="en-US" altLang="zh-CN"/>
          </a:p>
        </p:txBody>
      </p:sp>
      <p:sp>
        <p:nvSpPr>
          <p:cNvPr id="5" name="页脚占位符 2"/>
          <p:cNvSpPr>
            <a:spLocks noGrp="1"/>
          </p:cNvSpPr>
          <p:nvPr>
            <p:ph type="ftr" sz="quarter" idx="11"/>
          </p:nvPr>
        </p:nvSpPr>
        <p:spPr/>
        <p:txBody>
          <a:bodyPr/>
          <a:lstStyle>
            <a:lvl1pPr>
              <a:defRPr dirty="0"/>
            </a:lvl1pPr>
          </a:lstStyle>
          <a:p>
            <a:pPr>
              <a:defRPr/>
            </a:pPr>
            <a:endParaRPr lang="en-US" altLang="zh-CN"/>
          </a:p>
        </p:txBody>
      </p:sp>
      <p:sp>
        <p:nvSpPr>
          <p:cNvPr id="6" name="灯片编号占位符 3"/>
          <p:cNvSpPr>
            <a:spLocks noGrp="1"/>
          </p:cNvSpPr>
          <p:nvPr>
            <p:ph type="sldNum" sz="quarter" idx="12"/>
          </p:nvPr>
        </p:nvSpPr>
        <p:spPr/>
        <p:txBody>
          <a:bodyPr/>
          <a:lstStyle>
            <a:lvl1pPr>
              <a:defRPr/>
            </a:lvl1pPr>
          </a:lstStyle>
          <a:p>
            <a:fld id="{56A056D5-E705-4DB0-B6D6-7711DADB98F7}" type="slidenum">
              <a:rPr lang="en-US" altLang="zh-CN"/>
              <a:pPr/>
              <a:t>‹#›</a:t>
            </a:fld>
            <a:endParaRPr lang="en-US" altLang="zh-CN"/>
          </a:p>
        </p:txBody>
      </p:sp>
    </p:spTree>
    <p:extLst>
      <p:ext uri="{BB962C8B-B14F-4D97-AF65-F5344CB8AC3E}">
        <p14:creationId xmlns:p14="http://schemas.microsoft.com/office/powerpoint/2010/main" val="6437791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34A5C-78A3-4F40-91B2-AFCD1FA4206A}"/>
              </a:ext>
            </a:extLst>
          </p:cNvPr>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a:extLst>
              <a:ext uri="{FF2B5EF4-FFF2-40B4-BE49-F238E27FC236}">
                <a16:creationId xmlns:a16="http://schemas.microsoft.com/office/drawing/2014/main" id="{B2A1E7A0-5F48-4212-8AD5-D1BC827EF6CA}"/>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2B20D6-0DBE-409B-AC4F-E478CC318F46}"/>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0A9D77F2-418B-422C-9F45-EB0557F0D7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5E0CA6-208E-45B6-A0C0-306281FABA0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267649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049951-5BA0-4403-84A5-7ADE656D6A0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82DDEC-E583-4096-8C6E-695D7D1FBC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0F06244-2185-41D1-AADD-19E4D7EE9FD1}"/>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8A21AFCF-09DB-4EA0-8301-05FE9FF20E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F8E959-5F7F-4393-8EEB-CFE844F628C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5364854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EB9DC3-D091-4CCF-9C6B-963425C274CF}"/>
              </a:ext>
            </a:extLst>
          </p:cNvPr>
          <p:cNvSpPr>
            <a:spLocks noGrp="1"/>
          </p:cNvSpPr>
          <p:nvPr>
            <p:ph type="title"/>
          </p:nvPr>
        </p:nvSpPr>
        <p:spPr>
          <a:xfrm>
            <a:off x="831851" y="1709738"/>
            <a:ext cx="10515600" cy="2852737"/>
          </a:xfrm>
        </p:spPr>
        <p:txBody>
          <a:bodyPr anchor="b"/>
          <a:lstStyle>
            <a:lvl1pPr>
              <a:defRPr sz="5998"/>
            </a:lvl1pPr>
          </a:lstStyle>
          <a:p>
            <a:r>
              <a:rPr lang="zh-CN" altLang="en-US"/>
              <a:t>单击此处编辑母版标题样式</a:t>
            </a:r>
          </a:p>
        </p:txBody>
      </p:sp>
      <p:sp>
        <p:nvSpPr>
          <p:cNvPr id="3" name="文本占位符 2">
            <a:extLst>
              <a:ext uri="{FF2B5EF4-FFF2-40B4-BE49-F238E27FC236}">
                <a16:creationId xmlns:a16="http://schemas.microsoft.com/office/drawing/2014/main" id="{41BE6253-2AAB-42D3-9CD1-E21C958761E4}"/>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1B2D4F-17A4-45A8-AEE7-C0C226F70CC1}"/>
              </a:ext>
            </a:extLst>
          </p:cNvPr>
          <p:cNvSpPr>
            <a:spLocks noGrp="1"/>
          </p:cNvSpPr>
          <p:nvPr>
            <p:ph type="dt" sz="half" idx="10"/>
          </p:nvPr>
        </p:nvSpPr>
        <p:spPr/>
        <p:txBody>
          <a:bodyPr/>
          <a:lstStyle/>
          <a:p>
            <a:fld id="{825DC134-2E5F-4DE6-9CD6-997CEE97EFDC}"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D8E3AB50-22A7-41EC-BDC3-007A391AC5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362DF4-6257-45D9-BCBC-AB18C9030884}"/>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2334415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t>‹#›</a:t>
            </a:fld>
            <a:endParaRPr lang="zh-CN" altLang="en-US"/>
          </a:p>
        </p:txBody>
      </p:sp>
      <p:pic>
        <p:nvPicPr>
          <p:cNvPr id="7" name="图片 6">
            <a:extLst>
              <a:ext uri="{FF2B5EF4-FFF2-40B4-BE49-F238E27FC236}">
                <a16:creationId xmlns:a16="http://schemas.microsoft.com/office/drawing/2014/main"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2500358172"/>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tx2"/>
        </a:solidFill>
        <a:effectLst/>
      </p:bgPr>
    </p:bg>
    <p:spTree>
      <p:nvGrpSpPr>
        <p:cNvPr id="1" name=""/>
        <p:cNvGrpSpPr/>
        <p:nvPr/>
      </p:nvGrpSpPr>
      <p:grpSpPr>
        <a:xfrm>
          <a:off x="0" y="0"/>
          <a:ext cx="0" cy="0"/>
          <a:chOff x="0" y="0"/>
          <a:chExt cx="0" cy="0"/>
        </a:xfrm>
      </p:grpSpPr>
      <p:sp>
        <p:nvSpPr>
          <p:cNvPr id="41988" name="Rectangle 4"/>
          <p:cNvSpPr>
            <a:spLocks noGrp="1" noChangeArrowheads="1"/>
          </p:cNvSpPr>
          <p:nvPr>
            <p:ph type="dt" sz="half" idx="2"/>
          </p:nvPr>
        </p:nvSpPr>
        <p:spPr bwMode="auto">
          <a:xfrm>
            <a:off x="406400" y="6324600"/>
            <a:ext cx="2540000" cy="381000"/>
          </a:xfrm>
          <a:prstGeom prst="rect">
            <a:avLst/>
          </a:prstGeom>
          <a:noFill/>
          <a:ln w="9525">
            <a:noFill/>
            <a:miter lim="800000"/>
          </a:ln>
          <a:effectLst/>
        </p:spPr>
        <p:txBody>
          <a:bodyPr vert="horz" wrap="square" lIns="91440" tIns="45720" rIns="91440" bIns="45720" numCol="1" anchor="t" anchorCtr="0" compatLnSpc="1"/>
          <a:lstStyle>
            <a:lvl1pPr>
              <a:buFontTx/>
              <a:buNone/>
              <a:defRPr sz="1200" b="1" dirty="0">
                <a:latin typeface="Arial" panose="020B0604020202020204" pitchFamily="34" charset="0"/>
                <a:ea typeface="+mn-ea"/>
              </a:defRPr>
            </a:lvl1pPr>
          </a:lstStyle>
          <a:p>
            <a:pPr>
              <a:defRPr/>
            </a:pPr>
            <a:endParaRPr lang="en-US" altLang="zh-CN"/>
          </a:p>
        </p:txBody>
      </p:sp>
      <p:sp>
        <p:nvSpPr>
          <p:cNvPr id="41989" name="Rectangle 5"/>
          <p:cNvSpPr>
            <a:spLocks noGrp="1" noChangeArrowheads="1"/>
          </p:cNvSpPr>
          <p:nvPr>
            <p:ph type="ftr" sz="quarter" idx="3"/>
          </p:nvPr>
        </p:nvSpPr>
        <p:spPr bwMode="auto">
          <a:xfrm>
            <a:off x="4267200" y="6324600"/>
            <a:ext cx="3860800" cy="381000"/>
          </a:xfrm>
          <a:prstGeom prst="rect">
            <a:avLst/>
          </a:prstGeom>
          <a:noFill/>
          <a:ln w="9525">
            <a:noFill/>
            <a:miter lim="800000"/>
          </a:ln>
          <a:effectLst/>
        </p:spPr>
        <p:txBody>
          <a:bodyPr vert="horz" wrap="square" lIns="91440" tIns="45720" rIns="91440" bIns="45720" numCol="1" anchor="t" anchorCtr="0" compatLnSpc="1"/>
          <a:lstStyle>
            <a:lvl1pPr algn="ctr">
              <a:buFontTx/>
              <a:buNone/>
              <a:defRPr sz="1200" b="1" dirty="0">
                <a:latin typeface="Arial" panose="020B0604020202020204" pitchFamily="34" charset="0"/>
                <a:ea typeface="+mn-ea"/>
              </a:defRPr>
            </a:lvl1pPr>
          </a:lstStyle>
          <a:p>
            <a:pPr>
              <a:defRPr/>
            </a:pPr>
            <a:endParaRPr lang="en-US" altLang="zh-CN"/>
          </a:p>
        </p:txBody>
      </p:sp>
      <p:sp>
        <p:nvSpPr>
          <p:cNvPr id="41990" name="Rectangle 6"/>
          <p:cNvSpPr>
            <a:spLocks noGrp="1" noChangeArrowheads="1"/>
          </p:cNvSpPr>
          <p:nvPr>
            <p:ph type="sldNum" sz="quarter" idx="4"/>
          </p:nvPr>
        </p:nvSpPr>
        <p:spPr bwMode="auto">
          <a:xfrm>
            <a:off x="9347200" y="6324600"/>
            <a:ext cx="2540000" cy="381000"/>
          </a:xfrm>
          <a:prstGeom prst="rect">
            <a:avLst/>
          </a:prstGeom>
          <a:noFill/>
          <a:ln w="9525">
            <a:noFill/>
            <a:miter lim="800000"/>
          </a:ln>
          <a:effectLst/>
        </p:spPr>
        <p:txBody>
          <a:bodyPr vert="horz" wrap="square" lIns="91440" tIns="45720" rIns="91440" bIns="45720" numCol="1" anchor="t" anchorCtr="0" compatLnSpc="1"/>
          <a:lstStyle>
            <a:lvl1pPr algn="r">
              <a:defRPr sz="1200" b="1" noProof="1" dirty="0"/>
            </a:lvl1pPr>
          </a:lstStyle>
          <a:p>
            <a:fld id="{92C786F9-12B4-4634-8EDE-9D7C772A00E3}" type="slidenum">
              <a:rPr lang="en-US" altLang="zh-CN"/>
              <a:pPr/>
              <a:t>‹#›</a:t>
            </a:fld>
            <a:endParaRPr lang="en-US" altLang="zh-CN"/>
          </a:p>
        </p:txBody>
      </p:sp>
      <p:pic>
        <p:nvPicPr>
          <p:cNvPr id="1029" name="图片 1" descr="3"/>
          <p:cNvPicPr>
            <a:picLocks noChangeAspect="1" noChangeArrowheads="1"/>
          </p:cNvPicPr>
          <p:nvPr userDrawn="1"/>
        </p:nvPicPr>
        <p:blipFill>
          <a:blip r:embed="rId7">
            <a:extLst>
              <a:ext uri="{28A0092B-C50C-407E-A947-70E740481C1C}">
                <a14:useLocalDpi xmlns:a14="http://schemas.microsoft.com/office/drawing/2010/main"/>
              </a:ext>
            </a:extLst>
          </a:blip>
          <a:srcRect/>
          <a:stretch>
            <a:fillRect/>
          </a:stretch>
        </p:blipFill>
        <p:spPr bwMode="auto">
          <a:xfrm>
            <a:off x="-238125" y="-39688"/>
            <a:ext cx="12553950" cy="711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494352"/>
      </p:ext>
    </p:extLst>
  </p:cSld>
  <p:clrMap bg1="dk2" tx1="lt1" bg2="dk1"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2pPr>
      <a:lvl3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3pPr>
      <a:lvl4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4pPr>
      <a:lvl5pPr algn="l" rtl="0" eaLnBrk="0" fontAlgn="base" hangingPunct="0">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5pPr>
      <a:lvl6pPr marL="4572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6pPr>
      <a:lvl7pPr marL="9144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7pPr>
      <a:lvl8pPr marL="13716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8pPr>
      <a:lvl9pPr marL="1828800" algn="l" rtl="0" fontAlgn="base">
        <a:spcBef>
          <a:spcPct val="0"/>
        </a:spcBef>
        <a:spcAft>
          <a:spcPct val="0"/>
        </a:spcAft>
        <a:defRPr sz="4400" b="1">
          <a:solidFill>
            <a:schemeClr val="tx2"/>
          </a:solidFill>
          <a:latin typeface="High Tower Text" panose="02040502050506030303" pitchFamily="18" charset="0"/>
          <a:ea typeface="华文新魏" panose="02010800040101010101" pitchFamily="2" charset="-122"/>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panose="05000000000000000000" pitchFamily="2" charset="2"/>
        <a:buChar char="ü"/>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7878AD-67ED-4A08-B289-BE84EB280969}"/>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1617F3-D917-449B-9C61-5A4D58C3F698}"/>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9A88D8-80F7-433A-AE61-EF4FE761A289}"/>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DC134-2E5F-4DE6-9CD6-997CEE97EFDC}" type="datetimeFigureOut">
              <a:rPr lang="zh-CN" altLang="en-US" smtClean="0"/>
              <a:t>2026/1/22</a:t>
            </a:fld>
            <a:endParaRPr lang="zh-CN" altLang="en-US"/>
          </a:p>
        </p:txBody>
      </p:sp>
      <p:sp>
        <p:nvSpPr>
          <p:cNvPr id="5" name="页脚占位符 4">
            <a:extLst>
              <a:ext uri="{FF2B5EF4-FFF2-40B4-BE49-F238E27FC236}">
                <a16:creationId xmlns:a16="http://schemas.microsoft.com/office/drawing/2014/main" id="{A8C9EDC4-C2E1-4E89-AB2C-D025E2AF5987}"/>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751A5E8-A525-4322-9F6F-3302D52E7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58736514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1pPr>
            <a:lvl2pPr lvl="1"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2pPr>
            <a:lvl3pPr lvl="2"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3pPr>
            <a:lvl4pPr lvl="3"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4pPr>
            <a:lvl5pPr lvl="4"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5pPr>
            <a:lvl6pPr lvl="5"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6pPr>
            <a:lvl7pPr lvl="6"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7pPr>
            <a:lvl8pPr lvl="7"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8pPr>
            <a:lvl9pPr lvl="8"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a:buChar char="●"/>
              <a:defRPr>
                <a:solidFill>
                  <a:schemeClr val="accent3"/>
                </a:solidFill>
                <a:latin typeface="Nunito"/>
                <a:ea typeface="Nunito"/>
                <a:cs typeface="Nunito"/>
                <a:sym typeface="Nunito"/>
              </a:defRPr>
            </a:lvl1pPr>
            <a:lvl2pPr marL="914400" lvl="1"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2pPr>
            <a:lvl3pPr marL="1371600" lvl="2"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3pPr>
            <a:lvl4pPr marL="1828800" lvl="3"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4pPr>
            <a:lvl5pPr marL="2286000" lvl="4"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5pPr>
            <a:lvl6pPr marL="2743200" lvl="5"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6pPr>
            <a:lvl7pPr marL="3200400" lvl="6"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7pPr>
            <a:lvl8pPr marL="3657600" lvl="7"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marL="4114800" lvl="8" indent="-317500">
              <a:lnSpc>
                <a:spcPct val="115000"/>
              </a:lnSpc>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716967916"/>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493970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8BB31-84E6-B94F-8562-E535ECEB75D4}" type="datetimeFigureOut">
              <a:rPr kumimoji="1" lang="zh-CN" altLang="en-US" smtClean="0"/>
              <a:t>2026/1/22</a:t>
            </a:fld>
            <a:endParaRPr kumimoji="1"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5942700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2026/1/22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632120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microsoft.com/office/2007/relationships/hdphoto" Target="../media/hdphoto1.wdp"/><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microsoft.com/office/2007/relationships/hdphoto" Target="../media/hdphoto1.wdp"/><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54.xml"/><Relationship Id="rId6" Type="http://schemas.microsoft.com/office/2007/relationships/hdphoto" Target="../media/hdphoto1.wdp"/><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3.svg"/><Relationship Id="rId7"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55.svg"/><Relationship Id="rId4" Type="http://schemas.openxmlformats.org/officeDocument/2006/relationships/image" Target="../media/image49.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3.png"/><Relationship Id="rId5" Type="http://schemas.openxmlformats.org/officeDocument/2006/relationships/image" Target="../media/image25.svg"/><Relationship Id="rId4" Type="http://schemas.openxmlformats.org/officeDocument/2006/relationships/image" Target="../media/image22.pn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5.xml"/><Relationship Id="rId7"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26.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6">
            <a:extLst>
              <a:ext uri="{FF2B5EF4-FFF2-40B4-BE49-F238E27FC236}">
                <a16:creationId xmlns:a16="http://schemas.microsoft.com/office/drawing/2014/main" id="{70882A97-6ACA-4D09-9CA7-89C87A8E2325}"/>
              </a:ext>
            </a:extLst>
          </p:cNvPr>
          <p:cNvSpPr/>
          <p:nvPr/>
        </p:nvSpPr>
        <p:spPr>
          <a:xfrm rot="21271311">
            <a:off x="1629418" y="344119"/>
            <a:ext cx="8933162" cy="5714108"/>
          </a:xfrm>
          <a:prstGeom prst="rect">
            <a:avLst/>
          </a:prstGeom>
          <a:solidFill>
            <a:schemeClr val="bg1"/>
          </a:solidFill>
          <a:ln>
            <a:noFill/>
          </a:ln>
          <a:effectLst>
            <a:outerShdw blurRad="215900" dist="50800" dir="8100000" sx="102000" sy="10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20F0502020204030204"/>
              <a:cs typeface="+mn-cs"/>
            </a:endParaRPr>
          </a:p>
        </p:txBody>
      </p:sp>
      <p:pic>
        <p:nvPicPr>
          <p:cNvPr id="28" name="图片 24">
            <a:extLst>
              <a:ext uri="{FF2B5EF4-FFF2-40B4-BE49-F238E27FC236}">
                <a16:creationId xmlns:a16="http://schemas.microsoft.com/office/drawing/2014/main" id="{14CD8C22-68FD-4AB2-8341-CBEBA2F8440E}"/>
              </a:ext>
            </a:extLst>
          </p:cNvPr>
          <p:cNvPicPr>
            <a:picLocks noChangeAspect="1"/>
          </p:cNvPicPr>
          <p:nvPr/>
        </p:nvPicPr>
        <p:blipFill rotWithShape="1">
          <a:blip r:embed="rId3">
            <a:extLst>
              <a:ext uri="{28A0092B-C50C-407E-A947-70E740481C1C}">
                <a14:useLocalDpi xmlns:a14="http://schemas.microsoft.com/office/drawing/2010/main" val="0"/>
              </a:ext>
            </a:extLst>
          </a:blip>
          <a:srcRect l="15689" t="52145" r="48641" b="8995"/>
          <a:stretch/>
        </p:blipFill>
        <p:spPr>
          <a:xfrm>
            <a:off x="380307" y="375019"/>
            <a:ext cx="2419464" cy="1863904"/>
          </a:xfrm>
          <a:prstGeom prst="rect">
            <a:avLst/>
          </a:prstGeom>
          <a:effectLst>
            <a:outerShdw blurRad="139700" dist="50800" dir="2700000" sx="102000" sy="102000" algn="tl" rotWithShape="0">
              <a:prstClr val="black">
                <a:alpha val="20000"/>
              </a:prstClr>
            </a:outerShdw>
          </a:effectLst>
        </p:spPr>
      </p:pic>
      <p:pic>
        <p:nvPicPr>
          <p:cNvPr id="13" name="图片 12">
            <a:extLst>
              <a:ext uri="{FF2B5EF4-FFF2-40B4-BE49-F238E27FC236}">
                <a16:creationId xmlns:a16="http://schemas.microsoft.com/office/drawing/2014/main" id="{78770CEF-C6A9-48DC-B03A-4AE2A0EA8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24" y="0"/>
            <a:ext cx="12249469" cy="6858000"/>
          </a:xfrm>
          <a:prstGeom prst="rect">
            <a:avLst/>
          </a:prstGeom>
        </p:spPr>
      </p:pic>
      <p:pic>
        <p:nvPicPr>
          <p:cNvPr id="9" name="图片 8">
            <a:extLst>
              <a:ext uri="{FF2B5EF4-FFF2-40B4-BE49-F238E27FC236}">
                <a16:creationId xmlns:a16="http://schemas.microsoft.com/office/drawing/2014/main" id="{38532A8A-0F30-48B8-A106-5BD249CDA7F2}"/>
              </a:ext>
            </a:extLst>
          </p:cNvPr>
          <p:cNvPicPr>
            <a:picLocks noChangeAspect="1"/>
          </p:cNvPicPr>
          <p:nvPr/>
        </p:nvPicPr>
        <p:blipFill rotWithShape="1">
          <a:blip r:embed="rId5">
            <a:extLst>
              <a:ext uri="{28A0092B-C50C-407E-A947-70E740481C1C}">
                <a14:useLocalDpi xmlns:a14="http://schemas.microsoft.com/office/drawing/2010/main" val="0"/>
              </a:ext>
            </a:extLst>
          </a:blip>
          <a:srcRect b="23401"/>
          <a:stretch/>
        </p:blipFill>
        <p:spPr>
          <a:xfrm>
            <a:off x="0" y="3043898"/>
            <a:ext cx="12192000" cy="3814102"/>
          </a:xfrm>
          <a:prstGeom prst="rect">
            <a:avLst/>
          </a:prstGeom>
        </p:spPr>
      </p:pic>
      <p:pic>
        <p:nvPicPr>
          <p:cNvPr id="11" name="图片 10">
            <a:extLst>
              <a:ext uri="{FF2B5EF4-FFF2-40B4-BE49-F238E27FC236}">
                <a16:creationId xmlns:a16="http://schemas.microsoft.com/office/drawing/2014/main" id="{482ECF8E-C3A3-450C-976A-5391294ED5C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96235" y="4268109"/>
            <a:ext cx="1455766" cy="1694992"/>
          </a:xfrm>
          <a:prstGeom prst="rect">
            <a:avLst/>
          </a:prstGeom>
        </p:spPr>
      </p:pic>
      <p:pic>
        <p:nvPicPr>
          <p:cNvPr id="25" name="图片 24">
            <a:extLst>
              <a:ext uri="{FF2B5EF4-FFF2-40B4-BE49-F238E27FC236}">
                <a16:creationId xmlns:a16="http://schemas.microsoft.com/office/drawing/2014/main" id="{7C28362A-69B7-4747-B3C8-61BD4B6036D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87456" y="5671347"/>
            <a:ext cx="872706" cy="905605"/>
          </a:xfrm>
          <a:prstGeom prst="rect">
            <a:avLst/>
          </a:prstGeom>
        </p:spPr>
      </p:pic>
      <p:pic>
        <p:nvPicPr>
          <p:cNvPr id="27" name="图片 26">
            <a:extLst>
              <a:ext uri="{FF2B5EF4-FFF2-40B4-BE49-F238E27FC236}">
                <a16:creationId xmlns:a16="http://schemas.microsoft.com/office/drawing/2014/main" id="{74349CC7-C2D9-40A0-8F5E-7B19A474CAE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29" name="图片 28">
            <a:extLst>
              <a:ext uri="{FF2B5EF4-FFF2-40B4-BE49-F238E27FC236}">
                <a16:creationId xmlns:a16="http://schemas.microsoft.com/office/drawing/2014/main" id="{9209E436-B03E-4B01-BC44-2A6FA1B8368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59723" y="3653401"/>
            <a:ext cx="1328172" cy="1229416"/>
          </a:xfrm>
          <a:prstGeom prst="rect">
            <a:avLst/>
          </a:prstGeom>
        </p:spPr>
      </p:pic>
      <p:pic>
        <p:nvPicPr>
          <p:cNvPr id="31" name="图片 30">
            <a:extLst>
              <a:ext uri="{FF2B5EF4-FFF2-40B4-BE49-F238E27FC236}">
                <a16:creationId xmlns:a16="http://schemas.microsoft.com/office/drawing/2014/main" id="{C7F5E7C6-F3C2-486A-9A11-C20F21D04AA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668615" y="4041174"/>
            <a:ext cx="768690" cy="779293"/>
          </a:xfrm>
          <a:prstGeom prst="rect">
            <a:avLst/>
          </a:prstGeom>
        </p:spPr>
      </p:pic>
      <p:pic>
        <p:nvPicPr>
          <p:cNvPr id="41" name="图片 40">
            <a:extLst>
              <a:ext uri="{FF2B5EF4-FFF2-40B4-BE49-F238E27FC236}">
                <a16:creationId xmlns:a16="http://schemas.microsoft.com/office/drawing/2014/main" id="{0ADC995F-C44A-4848-8B7A-2B66D91C171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3911831">
            <a:off x="8396545" y="5289634"/>
            <a:ext cx="1384521" cy="763427"/>
          </a:xfrm>
          <a:prstGeom prst="rect">
            <a:avLst/>
          </a:prstGeom>
        </p:spPr>
      </p:pic>
      <p:pic>
        <p:nvPicPr>
          <p:cNvPr id="32" name="图片 27">
            <a:extLst>
              <a:ext uri="{FF2B5EF4-FFF2-40B4-BE49-F238E27FC236}">
                <a16:creationId xmlns:a16="http://schemas.microsoft.com/office/drawing/2014/main" id="{6D28C641-B3DB-41E9-BE4E-EAF48331F9DF}"/>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30424" t="53051" r="32770"/>
          <a:stretch/>
        </p:blipFill>
        <p:spPr>
          <a:xfrm rot="14773245">
            <a:off x="9822096" y="37098"/>
            <a:ext cx="2158196" cy="1944144"/>
          </a:xfrm>
          <a:prstGeom prst="rect">
            <a:avLst/>
          </a:prstGeom>
          <a:effectLst>
            <a:outerShdw blurRad="139700" dist="50800" dir="2700000" sx="102000" sy="102000" algn="tl" rotWithShape="0">
              <a:prstClr val="black">
                <a:alpha val="20000"/>
              </a:prstClr>
            </a:outerShdw>
          </a:effectLst>
        </p:spPr>
      </p:pic>
      <p:sp>
        <p:nvSpPr>
          <p:cNvPr id="33" name="矩形 9">
            <a:extLst>
              <a:ext uri="{FF2B5EF4-FFF2-40B4-BE49-F238E27FC236}">
                <a16:creationId xmlns:a16="http://schemas.microsoft.com/office/drawing/2014/main" id="{BA46EB39-5B0A-425E-8E24-E4BD56C2E898}"/>
              </a:ext>
            </a:extLst>
          </p:cNvPr>
          <p:cNvSpPr/>
          <p:nvPr/>
        </p:nvSpPr>
        <p:spPr>
          <a:xfrm>
            <a:off x="2356701" y="1463062"/>
            <a:ext cx="736900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300" normalizeH="0" baseline="0" noProof="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Nghĩa của một số từ, thành ngữ Hán Việt</a:t>
            </a:r>
            <a:endParaRPr kumimoji="0" lang="zh-CN" altLang="en-US" sz="6000" b="1" i="0" u="none" strike="noStrike" kern="1200" cap="none" spc="-30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34" name="文本框 30">
            <a:extLst>
              <a:ext uri="{FF2B5EF4-FFF2-40B4-BE49-F238E27FC236}">
                <a16:creationId xmlns:a16="http://schemas.microsoft.com/office/drawing/2014/main" id="{1B6D350C-67A5-4FCE-BC1B-6185E1122162}"/>
              </a:ext>
            </a:extLst>
          </p:cNvPr>
          <p:cNvSpPr txBox="1"/>
          <p:nvPr/>
        </p:nvSpPr>
        <p:spPr>
          <a:xfrm>
            <a:off x="4978422" y="496472"/>
            <a:ext cx="2419464" cy="646331"/>
          </a:xfrm>
          <a:prstGeom prst="rect">
            <a:avLst/>
          </a:prstGeom>
          <a:solidFill>
            <a:srgbClr val="7EC8C9"/>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rPr>
              <a:t>Tiết …....</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endParaRPr>
          </a:p>
        </p:txBody>
      </p:sp>
      <p:sp>
        <p:nvSpPr>
          <p:cNvPr id="16" name="Rectangle 15"/>
          <p:cNvSpPr/>
          <p:nvPr/>
        </p:nvSpPr>
        <p:spPr>
          <a:xfrm>
            <a:off x="4271170" y="4057340"/>
            <a:ext cx="4037708" cy="523220"/>
          </a:xfrm>
          <a:prstGeom prst="rect">
            <a:avLst/>
          </a:prstGeom>
        </p:spPr>
        <p:txBody>
          <a:bodyPr wrap="none">
            <a:spAutoFit/>
          </a:bodyPr>
          <a:lstStyle/>
          <a:p>
            <a:pPr>
              <a:defRPr/>
            </a:pPr>
            <a:r>
              <a:rPr lang="en-US" sz="2800" b="1" dirty="0" err="1" smtClean="0">
                <a:solidFill>
                  <a:srgbClr val="FF0000"/>
                </a:solidFill>
                <a:latin typeface="Times New Roman" panose="02020603050405020304" pitchFamily="18" charset="0"/>
                <a:cs typeface="Times New Roman" panose="02020603050405020304" pitchFamily="18" charset="0"/>
              </a:rPr>
              <a:t>Giáo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Viên</a:t>
            </a:r>
            <a:r>
              <a:rPr lang="en-US" sz="2800" b="1" dirty="0" smtClean="0">
                <a:solidFill>
                  <a:srgbClr val="FF0000"/>
                </a:solidFill>
                <a:latin typeface="Times New Roman" panose="02020603050405020304" pitchFamily="18" charset="0"/>
                <a:cs typeface="Times New Roman" panose="02020603050405020304" pitchFamily="18" charset="0"/>
              </a:rPr>
              <a:t>:</a:t>
            </a:r>
            <a:r>
              <a:rPr lang="vi-VN" sz="2800" b="1" dirty="0" smtClean="0">
                <a:solidFill>
                  <a:srgbClr val="FF0000"/>
                </a:solidFill>
                <a:latin typeface="Times New Roman" panose="02020603050405020304" pitchFamily="18" charset="0"/>
                <a:cs typeface="Times New Roman" panose="02020603050405020304" pitchFamily="18" charset="0"/>
              </a:rPr>
              <a:t>Nguyễn Nhâm</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17430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3298" y="-41882"/>
            <a:ext cx="10520920"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2205" y="-45474"/>
            <a:ext cx="12202100"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67" y="357461"/>
            <a:ext cx="11311066" cy="6143079"/>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44" y="4802083"/>
            <a:ext cx="1329209" cy="2097799"/>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299" y="353869"/>
            <a:ext cx="1403610" cy="1053719"/>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2520" y="470396"/>
            <a:ext cx="855069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altLang="zh-CN" sz="4000" b="1" i="0" u="sng"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II. Luyện tập</a:t>
            </a:r>
            <a:endParaRPr kumimoji="0" lang="zh-CN" altLang="en-US" sz="4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660505" y="233478"/>
            <a:ext cx="1091028" cy="1231736"/>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3" name="图片 31">
            <a:extLst>
              <a:ext uri="{FF2B5EF4-FFF2-40B4-BE49-F238E27FC236}">
                <a16:creationId xmlns:a16="http://schemas.microsoft.com/office/drawing/2014/main" id="{630778D3-5064-6575-D01F-EED64B4E9024}"/>
              </a:ext>
            </a:extLst>
          </p:cNvPr>
          <p:cNvPicPr>
            <a:picLocks noChangeAspect="1"/>
          </p:cNvPicPr>
          <p:nvPr/>
        </p:nvPicPr>
        <p:blipFill>
          <a:blip r:embed="rId8"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03310" y="1612636"/>
            <a:ext cx="3812988" cy="3160428"/>
          </a:xfrm>
          <a:prstGeom prst="rect">
            <a:avLst/>
          </a:prstGeom>
        </p:spPr>
      </p:pic>
      <p:pic>
        <p:nvPicPr>
          <p:cNvPr id="11" name="图片 32">
            <a:extLst>
              <a:ext uri="{FF2B5EF4-FFF2-40B4-BE49-F238E27FC236}">
                <a16:creationId xmlns:a16="http://schemas.microsoft.com/office/drawing/2014/main" id="{D9B033B3-C809-A202-D775-6882FD9472C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7138" y="1886929"/>
            <a:ext cx="1252697" cy="1252697"/>
          </a:xfrm>
          <a:prstGeom prst="rect">
            <a:avLst/>
          </a:prstGeom>
        </p:spPr>
      </p:pic>
      <p:pic>
        <p:nvPicPr>
          <p:cNvPr id="12" name="图片 34">
            <a:extLst>
              <a:ext uri="{FF2B5EF4-FFF2-40B4-BE49-F238E27FC236}">
                <a16:creationId xmlns:a16="http://schemas.microsoft.com/office/drawing/2014/main" id="{ECFD0246-264C-D207-9101-10A6205A8409}"/>
              </a:ext>
            </a:extLst>
          </p:cNvPr>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135983" y="1446236"/>
            <a:ext cx="3585859" cy="2972171"/>
          </a:xfrm>
          <a:prstGeom prst="rect">
            <a:avLst/>
          </a:prstGeom>
        </p:spPr>
      </p:pic>
      <p:pic>
        <p:nvPicPr>
          <p:cNvPr id="13" name="图片 35">
            <a:extLst>
              <a:ext uri="{FF2B5EF4-FFF2-40B4-BE49-F238E27FC236}">
                <a16:creationId xmlns:a16="http://schemas.microsoft.com/office/drawing/2014/main" id="{D630880A-F50C-0EB4-67A2-13D7AF555A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87104" y="1372173"/>
            <a:ext cx="1252697" cy="1252697"/>
          </a:xfrm>
          <a:prstGeom prst="rect">
            <a:avLst/>
          </a:prstGeom>
        </p:spPr>
      </p:pic>
      <p:pic>
        <p:nvPicPr>
          <p:cNvPr id="14" name="图片 43">
            <a:extLst>
              <a:ext uri="{FF2B5EF4-FFF2-40B4-BE49-F238E27FC236}">
                <a16:creationId xmlns:a16="http://schemas.microsoft.com/office/drawing/2014/main" id="{5E87C8F8-039B-2306-7E0D-2400BD3D9E06}"/>
              </a:ext>
            </a:extLst>
          </p:cNvPr>
          <p:cNvPicPr>
            <a:picLocks noChangeAspect="1"/>
          </p:cNvPicPr>
          <p:nvPr/>
        </p:nvPicPr>
        <p:blipFill>
          <a:blip r:embed="rId8"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17265" y="1403172"/>
            <a:ext cx="4129020" cy="3160429"/>
          </a:xfrm>
          <a:prstGeom prst="rect">
            <a:avLst/>
          </a:prstGeom>
        </p:spPr>
      </p:pic>
      <p:pic>
        <p:nvPicPr>
          <p:cNvPr id="16" name="图片 44">
            <a:extLst>
              <a:ext uri="{FF2B5EF4-FFF2-40B4-BE49-F238E27FC236}">
                <a16:creationId xmlns:a16="http://schemas.microsoft.com/office/drawing/2014/main" id="{A1AAB495-D0FC-D204-E1DD-CF61D425175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63380" y="1412340"/>
            <a:ext cx="1252697" cy="1252697"/>
          </a:xfrm>
          <a:prstGeom prst="rect">
            <a:avLst/>
          </a:prstGeom>
        </p:spPr>
      </p:pic>
      <p:sp>
        <p:nvSpPr>
          <p:cNvPr id="17" name="TextBox 16">
            <a:extLst>
              <a:ext uri="{FF2B5EF4-FFF2-40B4-BE49-F238E27FC236}">
                <a16:creationId xmlns:a16="http://schemas.microsoft.com/office/drawing/2014/main" id="{F841ABED-924F-6DC2-5258-635C343DC9FC}"/>
              </a:ext>
            </a:extLst>
          </p:cNvPr>
          <p:cNvSpPr txBox="1"/>
          <p:nvPr/>
        </p:nvSpPr>
        <p:spPr>
          <a:xfrm>
            <a:off x="1172693" y="2747672"/>
            <a:ext cx="3554046" cy="584775"/>
          </a:xfrm>
          <a:prstGeom prst="rect">
            <a:avLst/>
          </a:prstGeom>
          <a:noFill/>
        </p:spPr>
        <p:txBody>
          <a:bodyPr wrap="square">
            <a:spAutoFit/>
          </a:bodyPr>
          <a:lstStyle/>
          <a:p>
            <a:r>
              <a:rPr lang="vi-VN" sz="3200" b="1" i="1" dirty="0">
                <a:latin typeface="+mj-lt"/>
              </a:rPr>
              <a:t>Nhóm 1:  Bài 1</a:t>
            </a:r>
            <a:endParaRPr lang="en-SG" sz="3200" b="1" dirty="0">
              <a:latin typeface="+mj-lt"/>
            </a:endParaRPr>
          </a:p>
        </p:txBody>
      </p:sp>
      <p:sp>
        <p:nvSpPr>
          <p:cNvPr id="18" name="TextBox 17">
            <a:extLst>
              <a:ext uri="{FF2B5EF4-FFF2-40B4-BE49-F238E27FC236}">
                <a16:creationId xmlns:a16="http://schemas.microsoft.com/office/drawing/2014/main" id="{78AAC119-63F2-8431-41B7-C6076E362643}"/>
              </a:ext>
            </a:extLst>
          </p:cNvPr>
          <p:cNvSpPr txBox="1"/>
          <p:nvPr/>
        </p:nvSpPr>
        <p:spPr>
          <a:xfrm>
            <a:off x="4586687" y="2397636"/>
            <a:ext cx="3103561" cy="584775"/>
          </a:xfrm>
          <a:prstGeom prst="rect">
            <a:avLst/>
          </a:prstGeom>
          <a:noFill/>
        </p:spPr>
        <p:txBody>
          <a:bodyPr wrap="square">
            <a:spAutoFit/>
          </a:bodyPr>
          <a:lstStyle/>
          <a:p>
            <a:r>
              <a:rPr lang="vi-VN" sz="3200" b="1" i="1" dirty="0">
                <a:latin typeface="+mj-lt"/>
              </a:rPr>
              <a:t>Nhóm 2:  Bài 2</a:t>
            </a:r>
            <a:endParaRPr lang="en-SG" sz="3200" b="1" dirty="0">
              <a:latin typeface="+mj-lt"/>
            </a:endParaRPr>
          </a:p>
        </p:txBody>
      </p:sp>
      <p:sp>
        <p:nvSpPr>
          <p:cNvPr id="19" name="TextBox 18">
            <a:extLst>
              <a:ext uri="{FF2B5EF4-FFF2-40B4-BE49-F238E27FC236}">
                <a16:creationId xmlns:a16="http://schemas.microsoft.com/office/drawing/2014/main" id="{93051FD4-7419-4518-0D41-A408CBFBCB71}"/>
              </a:ext>
            </a:extLst>
          </p:cNvPr>
          <p:cNvSpPr txBox="1"/>
          <p:nvPr/>
        </p:nvSpPr>
        <p:spPr>
          <a:xfrm>
            <a:off x="8371124" y="2586708"/>
            <a:ext cx="3645508" cy="584775"/>
          </a:xfrm>
          <a:prstGeom prst="rect">
            <a:avLst/>
          </a:prstGeom>
          <a:noFill/>
        </p:spPr>
        <p:txBody>
          <a:bodyPr wrap="square">
            <a:spAutoFit/>
          </a:bodyPr>
          <a:lstStyle/>
          <a:p>
            <a:r>
              <a:rPr lang="vi-VN" sz="3200" b="1" i="1" dirty="0">
                <a:latin typeface="+mj-lt"/>
              </a:rPr>
              <a:t>Nhóm 3:  Bài 3</a:t>
            </a:r>
            <a:endParaRPr lang="en-SG" sz="3200" b="1" dirty="0">
              <a:latin typeface="+mj-lt"/>
            </a:endParaRPr>
          </a:p>
        </p:txBody>
      </p:sp>
      <p:pic>
        <p:nvPicPr>
          <p:cNvPr id="20" name="图片 13">
            <a:extLst>
              <a:ext uri="{FF2B5EF4-FFF2-40B4-BE49-F238E27FC236}">
                <a16:creationId xmlns:a16="http://schemas.microsoft.com/office/drawing/2014/main" id="{C793E909-9A0C-2E67-BBD4-5F3BCA7FEC48}"/>
              </a:ext>
            </a:extLst>
          </p:cNvPr>
          <p:cNvPicPr>
            <a:picLocks noChangeAspect="1"/>
          </p:cNvPicPr>
          <p:nvPr/>
        </p:nvPicPr>
        <p:blipFill>
          <a:blip r:embed="rId10" cstate="email"/>
          <a:stretch>
            <a:fillRect/>
          </a:stretch>
        </p:blipFill>
        <p:spPr>
          <a:xfrm>
            <a:off x="2563447" y="4683249"/>
            <a:ext cx="3812988" cy="2082012"/>
          </a:xfrm>
          <a:prstGeom prst="rect">
            <a:avLst/>
          </a:prstGeom>
        </p:spPr>
      </p:pic>
    </p:spTree>
    <p:extLst>
      <p:ext uri="{BB962C8B-B14F-4D97-AF65-F5344CB8AC3E}">
        <p14:creationId xmlns:p14="http://schemas.microsoft.com/office/powerpoint/2010/main" val="31756812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834808-D1C2-DEF8-742C-DEEB3D1F18B5}"/>
              </a:ext>
            </a:extLst>
          </p:cNvPr>
          <p:cNvPicPr>
            <a:picLocks noChangeAspect="1"/>
          </p:cNvPicPr>
          <p:nvPr/>
        </p:nvPicPr>
        <p:blipFill>
          <a:blip r:embed="rId2"/>
          <a:stretch>
            <a:fillRect/>
          </a:stretch>
        </p:blipFill>
        <p:spPr>
          <a:xfrm>
            <a:off x="0" y="1674"/>
            <a:ext cx="12192000" cy="6854653"/>
          </a:xfrm>
          <a:prstGeom prst="rect">
            <a:avLst/>
          </a:prstGeom>
        </p:spPr>
      </p:pic>
      <p:sp>
        <p:nvSpPr>
          <p:cNvPr id="11" name="TextBox 10">
            <a:extLst>
              <a:ext uri="{FF2B5EF4-FFF2-40B4-BE49-F238E27FC236}">
                <a16:creationId xmlns:a16="http://schemas.microsoft.com/office/drawing/2014/main" id="{269ED563-9420-5471-6E81-5E6AF9B83893}"/>
              </a:ext>
            </a:extLst>
          </p:cNvPr>
          <p:cNvSpPr txBox="1"/>
          <p:nvPr/>
        </p:nvSpPr>
        <p:spPr>
          <a:xfrm>
            <a:off x="631415" y="171373"/>
            <a:ext cx="11333480" cy="2431435"/>
          </a:xfrm>
          <a:prstGeom prst="rect">
            <a:avLst/>
          </a:prstGeom>
          <a:noFill/>
        </p:spPr>
        <p:txBody>
          <a:bodyPr wrap="square">
            <a:spAutoFit/>
          </a:bodyPr>
          <a:lstStyle/>
          <a:p>
            <a:pPr marL="0" marR="0" algn="just">
              <a:spcBef>
                <a:spcPts val="0"/>
              </a:spcBef>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tập</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effectLst/>
                <a:latin typeface="Times New Roman" panose="02020603050405020304" pitchFamily="18" charset="0"/>
                <a:ea typeface="Calibri" panose="020F0502020204030204" pitchFamily="34" charset="0"/>
                <a:cs typeface="Times New Roman" panose="02020603050405020304" pitchFamily="18" charset="0"/>
              </a:rPr>
              <a:t>1:</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Tìm trợ từ trong các câu sau và nêu tác dụng của việc sử dụng trợ từ ở từng trường hợp:</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a. Nhưng điểm quan trọng nhất chính là con ngươi.</a:t>
            </a:r>
            <a:endParaRPr lang="en-SG"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Nhưng chỉ có cách làm vậy và phải thật nhanh.</a:t>
            </a:r>
            <a:endParaRPr lang="en-SG"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 Ngay tới đầu ngón chân mình Sói Lam cũng nhìn thấy.</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3682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834808-D1C2-DEF8-742C-DEEB3D1F18B5}"/>
              </a:ext>
            </a:extLst>
          </p:cNvPr>
          <p:cNvPicPr>
            <a:picLocks noChangeAspect="1"/>
          </p:cNvPicPr>
          <p:nvPr/>
        </p:nvPicPr>
        <p:blipFill>
          <a:blip r:embed="rId2"/>
          <a:stretch>
            <a:fillRect/>
          </a:stretch>
        </p:blipFill>
        <p:spPr>
          <a:xfrm>
            <a:off x="0" y="1674"/>
            <a:ext cx="12192000" cy="6854653"/>
          </a:xfrm>
          <a:prstGeom prst="rect">
            <a:avLst/>
          </a:prstGeom>
        </p:spPr>
      </p:pic>
      <p:sp>
        <p:nvSpPr>
          <p:cNvPr id="11" name="TextBox 10">
            <a:extLst>
              <a:ext uri="{FF2B5EF4-FFF2-40B4-BE49-F238E27FC236}">
                <a16:creationId xmlns:a16="http://schemas.microsoft.com/office/drawing/2014/main" id="{269ED563-9420-5471-6E81-5E6AF9B83893}"/>
              </a:ext>
            </a:extLst>
          </p:cNvPr>
          <p:cNvSpPr txBox="1"/>
          <p:nvPr/>
        </p:nvSpPr>
        <p:spPr>
          <a:xfrm>
            <a:off x="631415" y="171373"/>
            <a:ext cx="11333480" cy="2431435"/>
          </a:xfrm>
          <a:prstGeom prst="rect">
            <a:avLst/>
          </a:prstGeom>
          <a:noFill/>
        </p:spPr>
        <p:txBody>
          <a:bodyPr wrap="square">
            <a:spAutoFit/>
          </a:bodyPr>
          <a:lstStyle/>
          <a:p>
            <a:pPr marL="0" marR="0" algn="just">
              <a:spcBef>
                <a:spcPts val="0"/>
              </a:spcBef>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tập</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i="1" dirty="0">
                <a:effectLst/>
                <a:latin typeface="Times New Roman" panose="02020603050405020304" pitchFamily="18" charset="0"/>
                <a:ea typeface="Calibri" panose="020F0502020204030204" pitchFamily="34" charset="0"/>
                <a:cs typeface="Times New Roman" panose="02020603050405020304" pitchFamily="18" charset="0"/>
              </a:rPr>
              <a:t>1:</a:t>
            </a: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Tìm trợ từ trong các câu sau và nêu tác dụng của việc sử dụng trợ từ ở từng trường hợp:</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a. Nhưng điểm quan trọng nhất chính là con ngươi.</a:t>
            </a:r>
            <a:endParaRPr lang="en-SG"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 Nhưng chỉ có cách làm vậy và phải thật nhanh.</a:t>
            </a:r>
            <a:endParaRPr lang="en-SG"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 Ngay tới đầu ngón chân mình Sói Lam cũng nhìn thấy.</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E3BB886-F65E-591D-F13C-234AE803D679}"/>
              </a:ext>
            </a:extLst>
          </p:cNvPr>
          <p:cNvSpPr txBox="1"/>
          <p:nvPr/>
        </p:nvSpPr>
        <p:spPr>
          <a:xfrm>
            <a:off x="1261957" y="3270040"/>
            <a:ext cx="2855832" cy="3046988"/>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a. Trợ từ </a:t>
            </a:r>
            <a:r>
              <a:rPr lang="vi-VN" sz="2400" b="1" dirty="0">
                <a:latin typeface="Times New Roman" panose="02020603050405020304" pitchFamily="18" charset="0"/>
                <a:cs typeface="Times New Roman" panose="02020603050405020304" pitchFamily="18" charset="0"/>
              </a:rPr>
              <a:t>chính</a:t>
            </a:r>
            <a:r>
              <a:rPr lang="vi-VN" sz="2400" dirty="0">
                <a:latin typeface="Times New Roman" panose="02020603050405020304" pitchFamily="18" charset="0"/>
                <a:cs typeface="Times New Roman" panose="02020603050405020304" pitchFamily="18" charset="0"/>
              </a:rPr>
              <a:t> có tác dụng nhấn mạnh đích xác điểm quan trọng nhất, tập trung sự chú ý của Phi Châu khi nhìn vào mắt sói là con người chứ không phải cái gì khác.</a:t>
            </a:r>
            <a:endParaRPr lang="en-SG"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ADDA37A-6365-853B-AB8C-614F774A8672}"/>
              </a:ext>
            </a:extLst>
          </p:cNvPr>
          <p:cNvSpPr txBox="1"/>
          <p:nvPr/>
        </p:nvSpPr>
        <p:spPr>
          <a:xfrm>
            <a:off x="4526854" y="3180264"/>
            <a:ext cx="3138291" cy="2677656"/>
          </a:xfrm>
          <a:prstGeom prst="rect">
            <a:avLst/>
          </a:prstGeom>
          <a:noFill/>
        </p:spPr>
        <p:txBody>
          <a:bodyPr wrap="square">
            <a:spAutoFit/>
          </a:bodyPr>
          <a:lstStyle/>
          <a:p>
            <a:pPr algn="just"/>
            <a:r>
              <a:rPr lang="vi-VN" sz="2400" dirty="0">
                <a:latin typeface="Times New Roman" panose="02020603050405020304" pitchFamily="18" charset="0"/>
                <a:cs typeface="Times New Roman" panose="02020603050405020304" pitchFamily="18" charset="0"/>
              </a:rPr>
              <a:t>b. Trợ từ </a:t>
            </a:r>
            <a:r>
              <a:rPr lang="vi-VN" sz="2400" b="1" dirty="0">
                <a:latin typeface="Times New Roman" panose="02020603050405020304" pitchFamily="18" charset="0"/>
                <a:cs typeface="Times New Roman" panose="02020603050405020304" pitchFamily="18" charset="0"/>
              </a:rPr>
              <a:t>chỉ: </a:t>
            </a:r>
            <a:r>
              <a:rPr lang="vi-VN" sz="2400" dirty="0">
                <a:latin typeface="Times New Roman" panose="02020603050405020304" pitchFamily="18" charset="0"/>
                <a:cs typeface="Times New Roman" panose="02020603050405020304" pitchFamily="18" charset="0"/>
              </a:rPr>
              <a:t>nhấn mạnh phạm vi được hạn định, biểu thị thái độ đánh giá của Sói Lam về cách thức cứu Ảnh Vàng: đó là cách duy nhất</a:t>
            </a:r>
            <a:endParaRPr lang="en-SG"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D33D4E7-6837-A9CA-C2C7-7DB275B708A1}"/>
              </a:ext>
            </a:extLst>
          </p:cNvPr>
          <p:cNvSpPr txBox="1"/>
          <p:nvPr/>
        </p:nvSpPr>
        <p:spPr>
          <a:xfrm>
            <a:off x="8200016" y="3098984"/>
            <a:ext cx="3442448" cy="3416320"/>
          </a:xfrm>
          <a:prstGeom prst="rect">
            <a:avLst/>
          </a:prstGeom>
          <a:noFill/>
        </p:spPr>
        <p:txBody>
          <a:bodyPr wrap="square">
            <a:spAutoFit/>
          </a:bodyPr>
          <a:lstStyle/>
          <a:p>
            <a:pPr algn="just" defTabSz="914377">
              <a:spcAft>
                <a:spcPts val="800"/>
              </a:spcAft>
            </a:pPr>
            <a:r>
              <a:rPr lang="vi-VN" sz="2400" dirty="0">
                <a:latin typeface="Times New Roman" panose="02020603050405020304" pitchFamily="18" charset="0"/>
                <a:cs typeface="Times New Roman" panose="02020603050405020304" pitchFamily="18" charset="0"/>
              </a:rPr>
              <a:t>c. Trợ từ </a:t>
            </a:r>
            <a:r>
              <a:rPr lang="vi-VN" sz="2400" b="1" dirty="0">
                <a:latin typeface="Times New Roman" panose="02020603050405020304" pitchFamily="18" charset="0"/>
                <a:cs typeface="Times New Roman" panose="02020603050405020304" pitchFamily="18" charset="0"/>
              </a:rPr>
              <a:t>ngay: </a:t>
            </a:r>
            <a:r>
              <a:rPr lang="vi-VN" sz="2400" dirty="0">
                <a:latin typeface="Times New Roman" panose="02020603050405020304" pitchFamily="18" charset="0"/>
                <a:cs typeface="Times New Roman" panose="02020603050405020304" pitchFamily="18" charset="0"/>
              </a:rPr>
              <a:t>nhấn mạnh ý sự vật ở rất gần là “đầu ngón chân” của mình mà Sói Lam cũng không nhìn thấy khi nó cảm nhận sự tối tăm như một đường hầm bị sập dưới lòng đất trong con mắt của cậu bé Phi Châu</a:t>
            </a:r>
            <a:endParaRPr lang="en-US"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cxnSp>
        <p:nvCxnSpPr>
          <p:cNvPr id="10" name="Straight Connector 9">
            <a:extLst>
              <a:ext uri="{FF2B5EF4-FFF2-40B4-BE49-F238E27FC236}">
                <a16:creationId xmlns:a16="http://schemas.microsoft.com/office/drawing/2014/main" id="{4BECF2D7-9D4A-292F-D880-977B5BC9B022}"/>
              </a:ext>
            </a:extLst>
          </p:cNvPr>
          <p:cNvCxnSpPr/>
          <p:nvPr/>
        </p:nvCxnSpPr>
        <p:spPr>
          <a:xfrm>
            <a:off x="5638799" y="1433060"/>
            <a:ext cx="8128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45040D95-17AF-60B5-8636-161ACE53187F}"/>
              </a:ext>
            </a:extLst>
          </p:cNvPr>
          <p:cNvCxnSpPr/>
          <p:nvPr/>
        </p:nvCxnSpPr>
        <p:spPr>
          <a:xfrm>
            <a:off x="1005839" y="2510020"/>
            <a:ext cx="8128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19803EDC-D1C0-F306-2084-438CBD2A3DC3}"/>
              </a:ext>
            </a:extLst>
          </p:cNvPr>
          <p:cNvCxnSpPr>
            <a:cxnSpLocks/>
          </p:cNvCxnSpPr>
          <p:nvPr/>
        </p:nvCxnSpPr>
        <p:spPr>
          <a:xfrm>
            <a:off x="2222512" y="1961380"/>
            <a:ext cx="510528"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49533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834808-D1C2-DEF8-742C-DEEB3D1F18B5}"/>
              </a:ext>
            </a:extLst>
          </p:cNvPr>
          <p:cNvPicPr>
            <a:picLocks noChangeAspect="1"/>
          </p:cNvPicPr>
          <p:nvPr/>
        </p:nvPicPr>
        <p:blipFill>
          <a:blip r:embed="rId2"/>
          <a:stretch>
            <a:fillRect/>
          </a:stretch>
        </p:blipFill>
        <p:spPr>
          <a:xfrm>
            <a:off x="0" y="1674"/>
            <a:ext cx="12192000" cy="6854653"/>
          </a:xfrm>
          <a:prstGeom prst="rect">
            <a:avLst/>
          </a:prstGeom>
        </p:spPr>
      </p:pic>
      <p:sp>
        <p:nvSpPr>
          <p:cNvPr id="11" name="TextBox 10">
            <a:extLst>
              <a:ext uri="{FF2B5EF4-FFF2-40B4-BE49-F238E27FC236}">
                <a16:creationId xmlns:a16="http://schemas.microsoft.com/office/drawing/2014/main" id="{269ED563-9420-5471-6E81-5E6AF9B83893}"/>
              </a:ext>
            </a:extLst>
          </p:cNvPr>
          <p:cNvSpPr txBox="1"/>
          <p:nvPr/>
        </p:nvSpPr>
        <p:spPr>
          <a:xfrm>
            <a:off x="631415" y="171373"/>
            <a:ext cx="11333480" cy="2646878"/>
          </a:xfrm>
          <a:prstGeom prst="rect">
            <a:avLst/>
          </a:prstGeom>
          <a:noFill/>
        </p:spPr>
        <p:txBody>
          <a:bodyPr wrap="square">
            <a:spAutoFit/>
          </a:bodyPr>
          <a:lstStyle/>
          <a:p>
            <a:pPr marL="0" marR="0" algn="just">
              <a:spcBef>
                <a:spcPts val="0"/>
              </a:spcBef>
              <a:spcAft>
                <a:spcPts val="800"/>
              </a:spcAft>
            </a:pPr>
            <a:r>
              <a:rPr lang="vi-VN" b="1" dirty="0">
                <a:effectLst/>
                <a:latin typeface="Times New Roman" panose="02020603050405020304" pitchFamily="18" charset="0"/>
                <a:ea typeface="Calibri" panose="020F0502020204030204" pitchFamily="34" charset="0"/>
                <a:cs typeface="Times New Roman" panose="02020603050405020304" pitchFamily="18" charset="0"/>
              </a:rPr>
              <a:t>Bài tập</a:t>
            </a:r>
            <a:r>
              <a:rPr lang="vi-VN" b="1" i="1" dirty="0">
                <a:effectLst/>
                <a:latin typeface="Times New Roman" panose="02020603050405020304" pitchFamily="18" charset="0"/>
                <a:ea typeface="Calibri" panose="020F0502020204030204" pitchFamily="34" charset="0"/>
                <a:cs typeface="Times New Roman" panose="02020603050405020304" pitchFamily="18" charset="0"/>
              </a:rPr>
              <a:t> 2: </a:t>
            </a:r>
            <a:r>
              <a:rPr lang="vi-VN" b="1" dirty="0">
                <a:effectLst/>
                <a:latin typeface="Times New Roman" panose="02020603050405020304" pitchFamily="18" charset="0"/>
                <a:ea typeface="Calibri" panose="020F0502020204030204" pitchFamily="34" charset="0"/>
                <a:cs typeface="Times New Roman" panose="02020603050405020304" pitchFamily="18" charset="0"/>
              </a:rPr>
              <a:t>Trong những từ in đậm ở các cặp câu dưới đây, từ nào là trợ từ, từ nào không phải trợ từ? Vì sao?</a:t>
            </a:r>
            <a:endParaRPr lang="en-SG"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just">
              <a:spcBef>
                <a:spcPts val="0"/>
              </a:spcBef>
              <a:spcAft>
                <a:spcPts val="800"/>
              </a:spcAft>
              <a:buAutoNum type="alphaLcPeriod"/>
            </a:pPr>
            <a:r>
              <a:rPr lang="vi-VN" dirty="0">
                <a:effectLst/>
                <a:latin typeface="Times New Roman" panose="02020603050405020304" pitchFamily="18" charset="0"/>
                <a:ea typeface="Calibri" panose="020F0502020204030204" pitchFamily="34" charset="0"/>
                <a:cs typeface="Times New Roman" panose="02020603050405020304" pitchFamily="18" charset="0"/>
              </a:rPr>
              <a:t>- Và hẳn vì buồn nên Ánh Vàng muốn được nhìn thấy những điều mới mẻ.</a:t>
            </a:r>
          </a:p>
          <a:p>
            <a:pPr marR="0" algn="just">
              <a:spcBef>
                <a:spcPts val="0"/>
              </a:spcBef>
              <a:spcAft>
                <a:spcPts val="800"/>
              </a:spcAft>
            </a:pPr>
            <a:r>
              <a:rPr lang="vi-VN" dirty="0">
                <a:latin typeface="Calibri" panose="020F0502020204030204" pitchFamily="34" charset="0"/>
                <a:ea typeface="Calibri" panose="020F0502020204030204" pitchFamily="34" charset="0"/>
                <a:cs typeface="Times New Roman" panose="02020603050405020304" pitchFamily="18" charset="0"/>
              </a:rPr>
              <a:t> </a:t>
            </a:r>
            <a:r>
              <a:rPr lang="vi-VN" dirty="0">
                <a:effectLst/>
                <a:latin typeface="Times New Roman" panose="02020603050405020304" pitchFamily="18" charset="0"/>
                <a:ea typeface="Calibri" panose="020F0502020204030204" pitchFamily="34" charset="0"/>
                <a:cs typeface="Times New Roman" panose="02020603050405020304" pitchFamily="18" charset="0"/>
              </a:rPr>
              <a:t>- Nó mua những tám quyển truyện.</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dirty="0">
                <a:effectLst/>
                <a:latin typeface="Times New Roman" panose="02020603050405020304" pitchFamily="18" charset="0"/>
                <a:ea typeface="Calibri" panose="020F0502020204030204" pitchFamily="34" charset="0"/>
                <a:cs typeface="Times New Roman" panose="02020603050405020304" pitchFamily="18" charset="0"/>
              </a:rPr>
              <a:t>b.- Nó đoán ngay được truyện gì xảy đến.</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dirty="0">
                <a:effectLst/>
                <a:latin typeface="Times New Roman" panose="02020603050405020304" pitchFamily="18" charset="0"/>
                <a:ea typeface="Calibri" panose="020F0502020204030204" pitchFamily="34" charset="0"/>
                <a:cs typeface="Times New Roman" panose="02020603050405020304" pitchFamily="18" charset="0"/>
              </a:rPr>
              <a:t>- Nhà tôi ở ngay cạnh trường</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dirty="0">
                <a:effectLst/>
                <a:latin typeface="Times New Roman" panose="02020603050405020304" pitchFamily="18" charset="0"/>
                <a:ea typeface="Calibri" panose="020F0502020204030204" pitchFamily="34" charset="0"/>
                <a:cs typeface="Times New Roman" panose="02020603050405020304" pitchFamily="18" charset="0"/>
              </a:rPr>
              <a:t>c.</a:t>
            </a:r>
            <a:r>
              <a:rPr lang="vi-VN" dirty="0">
                <a:latin typeface="Calibri" panose="020F0502020204030204" pitchFamily="34" charset="0"/>
                <a:ea typeface="Calibri" panose="020F0502020204030204" pitchFamily="34" charset="0"/>
                <a:cs typeface="Times New Roman" panose="02020603050405020304" pitchFamily="18" charset="0"/>
              </a:rPr>
              <a:t> </a:t>
            </a:r>
            <a:r>
              <a:rPr lang="vi-VN" dirty="0">
                <a:effectLst/>
                <a:latin typeface="Times New Roman" panose="02020603050405020304" pitchFamily="18" charset="0"/>
                <a:ea typeface="Calibri" panose="020F0502020204030204" pitchFamily="34" charset="0"/>
                <a:cs typeface="Times New Roman" panose="02020603050405020304" pitchFamily="18" charset="0"/>
              </a:rPr>
              <a:t>- Cậu bé ơi, ở đây ngày nào người ta chẳng bán đến hàng nghìn con lạc đà!</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dirty="0">
                <a:effectLst/>
                <a:latin typeface="Times New Roman" panose="02020603050405020304" pitchFamily="18" charset="0"/>
                <a:ea typeface="Calibri" panose="020F0502020204030204" pitchFamily="34" charset="0"/>
                <a:cs typeface="Times New Roman" panose="02020603050405020304" pitchFamily="18" charset="0"/>
              </a:rPr>
              <a:t>- Mùa đông sắp đến rồi.</a:t>
            </a:r>
            <a:endParaRPr lang="en-S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4664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4448"/>
            <a:ext cx="12192000" cy="3553552"/>
          </a:xfrm>
          <a:prstGeom prst="rect">
            <a:avLst/>
          </a:prstGeom>
        </p:spPr>
      </p:pic>
      <p:sp>
        <p:nvSpPr>
          <p:cNvPr id="18" name="矩形 17"/>
          <p:cNvSpPr/>
          <p:nvPr/>
        </p:nvSpPr>
        <p:spPr>
          <a:xfrm>
            <a:off x="0" y="0"/>
            <a:ext cx="12192000" cy="68580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MiaoWuS-GB"/>
              <a:ea typeface="FZMiaoWuS-GB"/>
              <a:cs typeface="+mn-cs"/>
              <a:sym typeface="FZMiaoWuS-GB"/>
            </a:endParaRPr>
          </a:p>
        </p:txBody>
      </p:sp>
      <p:pic>
        <p:nvPicPr>
          <p:cNvPr id="4" name="图片 3"/>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rot="5400000">
            <a:off x="-404569" y="414065"/>
            <a:ext cx="4541306" cy="3774563"/>
          </a:xfrm>
          <a:prstGeom prst="rect">
            <a:avLst/>
          </a:prstGeom>
        </p:spPr>
      </p:pic>
      <p:grpSp>
        <p:nvGrpSpPr>
          <p:cNvPr id="23" name="组合 22"/>
          <p:cNvGrpSpPr/>
          <p:nvPr/>
        </p:nvGrpSpPr>
        <p:grpSpPr>
          <a:xfrm rot="16200000">
            <a:off x="4716251" y="-662741"/>
            <a:ext cx="2865276" cy="4442321"/>
            <a:chOff x="3597368" y="1760833"/>
            <a:chExt cx="1171002" cy="3380516"/>
          </a:xfrm>
        </p:grpSpPr>
        <p:grpSp>
          <p:nvGrpSpPr>
            <p:cNvPr id="24" name="组合 23"/>
            <p:cNvGrpSpPr/>
            <p:nvPr/>
          </p:nvGrpSpPr>
          <p:grpSpPr>
            <a:xfrm rot="5400000">
              <a:off x="2466210" y="2891991"/>
              <a:ext cx="3380516" cy="1118199"/>
              <a:chOff x="1509628" y="3214075"/>
              <a:chExt cx="6174607" cy="448304"/>
            </a:xfrm>
          </p:grpSpPr>
          <p:sp>
            <p:nvSpPr>
              <p:cNvPr id="26" name="矩形 25"/>
              <p:cNvSpPr/>
              <p:nvPr/>
            </p:nvSpPr>
            <p:spPr>
              <a:xfrm>
                <a:off x="1679999" y="3267522"/>
                <a:ext cx="6004236" cy="3948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3FB6BA"/>
                  </a:solidFill>
                  <a:effectLst/>
                  <a:uLnTx/>
                  <a:uFillTx/>
                  <a:latin typeface="FZMiaoWuS-GB"/>
                  <a:ea typeface="FZMiaoWuS-GB"/>
                  <a:cs typeface="+mn-cs"/>
                  <a:sym typeface="FZMiaoWuS-GB"/>
                </a:endParaRPr>
              </a:p>
            </p:txBody>
          </p:sp>
          <p:sp>
            <p:nvSpPr>
              <p:cNvPr id="27" name="矩形 26"/>
              <p:cNvSpPr/>
              <p:nvPr/>
            </p:nvSpPr>
            <p:spPr>
              <a:xfrm>
                <a:off x="1509628" y="3214075"/>
                <a:ext cx="6004235" cy="394857"/>
              </a:xfrm>
              <a:prstGeom prst="rect">
                <a:avLst/>
              </a:prstGeom>
              <a:solidFill>
                <a:srgbClr val="3F8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B6BA"/>
                  </a:solidFill>
                  <a:effectLst/>
                  <a:uLnTx/>
                  <a:uFillTx/>
                  <a:latin typeface="FZMiaoWuS-GB"/>
                  <a:ea typeface="FZMiaoWuS-GB"/>
                  <a:cs typeface="+mn-cs"/>
                  <a:sym typeface="FZMiaoWuS-GB"/>
                </a:endParaRPr>
              </a:p>
            </p:txBody>
          </p:sp>
        </p:grpSp>
        <p:sp>
          <p:nvSpPr>
            <p:cNvPr id="25" name="文本框 283"/>
            <p:cNvSpPr txBox="1"/>
            <p:nvPr/>
          </p:nvSpPr>
          <p:spPr>
            <a:xfrm>
              <a:off x="3703396" y="1786890"/>
              <a:ext cx="1064974" cy="3261181"/>
            </a:xfrm>
            <a:prstGeom prst="rect">
              <a:avLst/>
            </a:prstGeom>
            <a:noFill/>
          </p:spPr>
          <p:txBody>
            <a:bodyPr vert="eaVert" wrap="square" rtlCol="0">
              <a:spAutoFit/>
            </a:bodyPr>
            <a:lstStyle/>
            <a:p>
              <a:pPr marL="0" marR="0" algn="just">
                <a:spcBef>
                  <a:spcPts val="0"/>
                </a:spcBef>
                <a:spcAft>
                  <a:spcPts val="800"/>
                </a:spcAf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Và hẳn vì buồn nên Ánh Vàng muốn được nhìn thấy những điều mới mẻ.</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Nó mua những tám quyển truyện.</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图片 18"/>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043125" y="612713"/>
            <a:ext cx="4651964" cy="3710055"/>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723" y="-125416"/>
            <a:ext cx="1612920" cy="1423012"/>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0403" y="-76758"/>
            <a:ext cx="1617854" cy="1427365"/>
          </a:xfrm>
          <a:prstGeom prst="rect">
            <a:avLst/>
          </a:prstGeom>
        </p:spPr>
      </p:pic>
      <p:pic>
        <p:nvPicPr>
          <p:cNvPr id="2" name="图片 7">
            <a:extLst>
              <a:ext uri="{FF2B5EF4-FFF2-40B4-BE49-F238E27FC236}">
                <a16:creationId xmlns:a16="http://schemas.microsoft.com/office/drawing/2014/main" id="{4AF9BB8D-EB84-E26D-294F-B7DF94ED6F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53365" y="2937600"/>
            <a:ext cx="4685270" cy="3962400"/>
          </a:xfrm>
          <a:prstGeom prst="rect">
            <a:avLst/>
          </a:prstGeom>
        </p:spPr>
      </p:pic>
      <p:sp>
        <p:nvSpPr>
          <p:cNvPr id="6" name="TextBox 5">
            <a:extLst>
              <a:ext uri="{FF2B5EF4-FFF2-40B4-BE49-F238E27FC236}">
                <a16:creationId xmlns:a16="http://schemas.microsoft.com/office/drawing/2014/main" id="{FDC11F57-11FB-B3EF-8755-27AD5A95D906}"/>
              </a:ext>
            </a:extLst>
          </p:cNvPr>
          <p:cNvSpPr txBox="1"/>
          <p:nvPr/>
        </p:nvSpPr>
        <p:spPr>
          <a:xfrm>
            <a:off x="421640" y="1118908"/>
            <a:ext cx="3032760" cy="1384995"/>
          </a:xfrm>
          <a:prstGeom prst="rect">
            <a:avLst/>
          </a:prstGeom>
          <a:noFill/>
        </p:spPr>
        <p:txBody>
          <a:bodyPr wrap="square">
            <a:spAutoFit/>
          </a:bodyPr>
          <a:lstStyle/>
          <a:p>
            <a:pPr marL="0" marR="0" algn="just">
              <a:spcBef>
                <a:spcPts val="0"/>
              </a:spcBef>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điều mới mẻ:</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là phó từ chỉ lượng; </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B408FD6A-09A0-6916-18AA-AF5216DDD43F}"/>
              </a:ext>
            </a:extLst>
          </p:cNvPr>
          <p:cNvSpPr txBox="1"/>
          <p:nvPr/>
        </p:nvSpPr>
        <p:spPr>
          <a:xfrm>
            <a:off x="8885296" y="961907"/>
            <a:ext cx="3205104" cy="3539430"/>
          </a:xfrm>
          <a:prstGeom prst="rect">
            <a:avLst/>
          </a:prstGeom>
          <a:noFill/>
        </p:spPr>
        <p:txBody>
          <a:bodyPr wrap="square">
            <a:spAutoFit/>
          </a:bodyPr>
          <a:lstStyle/>
          <a:p>
            <a:pPr marL="0" marR="0" algn="just">
              <a:spcBef>
                <a:spcPts val="0"/>
              </a:spcBef>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i="1" dirty="0">
                <a:effectLst/>
                <a:latin typeface="Times New Roman" panose="02020603050405020304" pitchFamily="18" charset="0"/>
                <a:ea typeface="Calibri" panose="020F0502020204030204" pitchFamily="34" charset="0"/>
                <a:cs typeface="Times New Roman" panose="02020603050405020304" pitchFamily="18" charset="0"/>
              </a:rPr>
              <a:t>những</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tám quyển truyện:</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những là trợ từ có ý nhấn mạnh, đánh giá việc “nó” mua tám quyền truyện là nhiều, vượt quá mức bình thường.</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4448"/>
            <a:ext cx="12192000" cy="3553552"/>
          </a:xfrm>
          <a:prstGeom prst="rect">
            <a:avLst/>
          </a:prstGeom>
        </p:spPr>
      </p:pic>
      <p:sp>
        <p:nvSpPr>
          <p:cNvPr id="18" name="矩形 17"/>
          <p:cNvSpPr/>
          <p:nvPr/>
        </p:nvSpPr>
        <p:spPr>
          <a:xfrm>
            <a:off x="0" y="0"/>
            <a:ext cx="12192000" cy="68580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MiaoWuS-GB"/>
              <a:ea typeface="FZMiaoWuS-GB"/>
              <a:cs typeface="+mn-cs"/>
              <a:sym typeface="FZMiaoWuS-GB"/>
            </a:endParaRPr>
          </a:p>
        </p:txBody>
      </p:sp>
      <p:pic>
        <p:nvPicPr>
          <p:cNvPr id="4" name="图片 3"/>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rot="5400000">
            <a:off x="-404569" y="414065"/>
            <a:ext cx="4541306" cy="3774563"/>
          </a:xfrm>
          <a:prstGeom prst="rect">
            <a:avLst/>
          </a:prstGeom>
        </p:spPr>
      </p:pic>
      <p:grpSp>
        <p:nvGrpSpPr>
          <p:cNvPr id="23" name="组合 22"/>
          <p:cNvGrpSpPr/>
          <p:nvPr/>
        </p:nvGrpSpPr>
        <p:grpSpPr>
          <a:xfrm rot="16200000">
            <a:off x="4780852" y="-598142"/>
            <a:ext cx="2736075" cy="4442321"/>
            <a:chOff x="3597368" y="1760833"/>
            <a:chExt cx="1118199" cy="3380516"/>
          </a:xfrm>
        </p:grpSpPr>
        <p:grpSp>
          <p:nvGrpSpPr>
            <p:cNvPr id="24" name="组合 23"/>
            <p:cNvGrpSpPr/>
            <p:nvPr/>
          </p:nvGrpSpPr>
          <p:grpSpPr>
            <a:xfrm rot="5400000">
              <a:off x="2466210" y="2891991"/>
              <a:ext cx="3380516" cy="1118199"/>
              <a:chOff x="1509628" y="3214075"/>
              <a:chExt cx="6174607" cy="448304"/>
            </a:xfrm>
          </p:grpSpPr>
          <p:sp>
            <p:nvSpPr>
              <p:cNvPr id="26" name="矩形 25"/>
              <p:cNvSpPr/>
              <p:nvPr/>
            </p:nvSpPr>
            <p:spPr>
              <a:xfrm>
                <a:off x="1679999" y="3267522"/>
                <a:ext cx="6004236" cy="3948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3FB6BA"/>
                  </a:solidFill>
                  <a:effectLst/>
                  <a:uLnTx/>
                  <a:uFillTx/>
                  <a:latin typeface="FZMiaoWuS-GB"/>
                  <a:ea typeface="FZMiaoWuS-GB"/>
                  <a:cs typeface="+mn-cs"/>
                  <a:sym typeface="FZMiaoWuS-GB"/>
                </a:endParaRPr>
              </a:p>
            </p:txBody>
          </p:sp>
          <p:sp>
            <p:nvSpPr>
              <p:cNvPr id="27" name="矩形 26"/>
              <p:cNvSpPr/>
              <p:nvPr/>
            </p:nvSpPr>
            <p:spPr>
              <a:xfrm>
                <a:off x="1509628" y="3214075"/>
                <a:ext cx="6004235" cy="394857"/>
              </a:xfrm>
              <a:prstGeom prst="rect">
                <a:avLst/>
              </a:prstGeom>
              <a:solidFill>
                <a:srgbClr val="3F8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B6BA"/>
                  </a:solidFill>
                  <a:effectLst/>
                  <a:uLnTx/>
                  <a:uFillTx/>
                  <a:latin typeface="FZMiaoWuS-GB"/>
                  <a:ea typeface="FZMiaoWuS-GB"/>
                  <a:cs typeface="+mn-cs"/>
                  <a:sym typeface="FZMiaoWuS-GB"/>
                </a:endParaRPr>
              </a:p>
            </p:txBody>
          </p:sp>
        </p:grpSp>
        <p:sp>
          <p:nvSpPr>
            <p:cNvPr id="25" name="文本框 283"/>
            <p:cNvSpPr txBox="1"/>
            <p:nvPr/>
          </p:nvSpPr>
          <p:spPr>
            <a:xfrm>
              <a:off x="3804024" y="1786890"/>
              <a:ext cx="863719" cy="3261181"/>
            </a:xfrm>
            <a:prstGeom prst="rect">
              <a:avLst/>
            </a:prstGeom>
            <a:noFill/>
          </p:spPr>
          <p:txBody>
            <a:bodyPr vert="eaVert" wrap="square" rtlCol="0">
              <a:spAutoFit/>
            </a:bodyPr>
            <a:lstStyle/>
            <a:p>
              <a:pPr marL="0" marR="0" algn="just">
                <a:spcBef>
                  <a:spcPts val="0"/>
                </a:spcBef>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Nó đoán ngay được truyện gì xảy đến.</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Nhà tôi ở ngay cạnh trường</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图片 18"/>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043125" y="612713"/>
            <a:ext cx="4651964" cy="3710055"/>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723" y="-125416"/>
            <a:ext cx="1612920" cy="1423012"/>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0403" y="-76758"/>
            <a:ext cx="1617854" cy="1427365"/>
          </a:xfrm>
          <a:prstGeom prst="rect">
            <a:avLst/>
          </a:prstGeom>
        </p:spPr>
      </p:pic>
      <p:pic>
        <p:nvPicPr>
          <p:cNvPr id="2" name="图片 7">
            <a:extLst>
              <a:ext uri="{FF2B5EF4-FFF2-40B4-BE49-F238E27FC236}">
                <a16:creationId xmlns:a16="http://schemas.microsoft.com/office/drawing/2014/main" id="{4AF9BB8D-EB84-E26D-294F-B7DF94ED6F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53365" y="2937600"/>
            <a:ext cx="4685270" cy="3962400"/>
          </a:xfrm>
          <a:prstGeom prst="rect">
            <a:avLst/>
          </a:prstGeom>
        </p:spPr>
      </p:pic>
      <p:sp>
        <p:nvSpPr>
          <p:cNvPr id="6" name="TextBox 5">
            <a:extLst>
              <a:ext uri="{FF2B5EF4-FFF2-40B4-BE49-F238E27FC236}">
                <a16:creationId xmlns:a16="http://schemas.microsoft.com/office/drawing/2014/main" id="{FDC11F57-11FB-B3EF-8755-27AD5A95D906}"/>
              </a:ext>
            </a:extLst>
          </p:cNvPr>
          <p:cNvSpPr txBox="1"/>
          <p:nvPr/>
        </p:nvSpPr>
        <p:spPr>
          <a:xfrm>
            <a:off x="421640" y="1118908"/>
            <a:ext cx="3032760" cy="2246769"/>
          </a:xfrm>
          <a:prstGeom prst="rect">
            <a:avLst/>
          </a:prstGeom>
          <a:noFill/>
        </p:spPr>
        <p:txBody>
          <a:bodyPr wrap="square">
            <a:spAutoFit/>
          </a:bodyPr>
          <a:lstStyle/>
          <a:p>
            <a:pPr algn="just"/>
            <a:r>
              <a:rPr lang="vi-VN" sz="2800" i="1" dirty="0">
                <a:latin typeface="+mj-lt"/>
              </a:rPr>
              <a:t>đoán </a:t>
            </a:r>
            <a:r>
              <a:rPr lang="vi-VN" sz="2800" b="1" i="1" dirty="0">
                <a:latin typeface="+mj-lt"/>
              </a:rPr>
              <a:t>ngay</a:t>
            </a:r>
            <a:r>
              <a:rPr lang="vi-VN" sz="2800" i="1" dirty="0">
                <a:latin typeface="+mj-lt"/>
              </a:rPr>
              <a:t> chuyện gì đã xảy ra:</a:t>
            </a:r>
            <a:r>
              <a:rPr lang="vi-VN" sz="2800" dirty="0">
                <a:latin typeface="+mj-lt"/>
              </a:rPr>
              <a:t> </a:t>
            </a:r>
            <a:r>
              <a:rPr lang="vi-VN" sz="2800" b="1" i="1" dirty="0">
                <a:latin typeface="+mj-lt"/>
              </a:rPr>
              <a:t>ngay</a:t>
            </a:r>
            <a:r>
              <a:rPr lang="vi-VN" sz="2800" dirty="0">
                <a:latin typeface="+mj-lt"/>
              </a:rPr>
              <a:t> là phó từ chỉ sự không chậm trễ của hành động đoán; </a:t>
            </a:r>
            <a:endParaRPr lang="en-SG" sz="2800" dirty="0">
              <a:latin typeface="+mj-lt"/>
            </a:endParaRPr>
          </a:p>
        </p:txBody>
      </p:sp>
      <p:sp>
        <p:nvSpPr>
          <p:cNvPr id="11" name="TextBox 10">
            <a:extLst>
              <a:ext uri="{FF2B5EF4-FFF2-40B4-BE49-F238E27FC236}">
                <a16:creationId xmlns:a16="http://schemas.microsoft.com/office/drawing/2014/main" id="{B408FD6A-09A0-6916-18AA-AF5216DDD43F}"/>
              </a:ext>
            </a:extLst>
          </p:cNvPr>
          <p:cNvSpPr txBox="1"/>
          <p:nvPr/>
        </p:nvSpPr>
        <p:spPr>
          <a:xfrm>
            <a:off x="8776210" y="973867"/>
            <a:ext cx="3327902" cy="3539430"/>
          </a:xfrm>
          <a:prstGeom prst="rect">
            <a:avLst/>
          </a:prstGeom>
          <a:noFill/>
        </p:spPr>
        <p:txBody>
          <a:bodyPr wrap="square">
            <a:spAutoFit/>
          </a:bodyPr>
          <a:lstStyle/>
          <a:p>
            <a:pPr algn="just"/>
            <a:r>
              <a:rPr lang="vi-VN" sz="2800" b="1" i="1" dirty="0">
                <a:latin typeface="+mj-lt"/>
              </a:rPr>
              <a:t>ngay </a:t>
            </a:r>
            <a:r>
              <a:rPr lang="vi-VN" sz="2800" i="1" dirty="0">
                <a:latin typeface="+mj-lt"/>
              </a:rPr>
              <a:t>cạnh trường:</a:t>
            </a:r>
            <a:r>
              <a:rPr lang="vi-VN" sz="2800" dirty="0">
                <a:latin typeface="+mj-lt"/>
              </a:rPr>
              <a:t> </a:t>
            </a:r>
            <a:r>
              <a:rPr lang="vi-VN" sz="2800" b="1" i="1" dirty="0">
                <a:latin typeface="+mj-lt"/>
              </a:rPr>
              <a:t>ngay</a:t>
            </a:r>
            <a:r>
              <a:rPr lang="vi-VN" sz="2800" dirty="0">
                <a:latin typeface="+mj-lt"/>
              </a:rPr>
              <a:t> là trợ từ biểu thị ý nhấn mạnh khoảng cách rất gần giữa vị trí của sự vật được nói đến (nhà tôi) so với địa điểm được lấy làm mốc (trường).</a:t>
            </a:r>
            <a:endParaRPr lang="en-SG" sz="2800" dirty="0">
              <a:latin typeface="+mj-lt"/>
            </a:endParaRPr>
          </a:p>
        </p:txBody>
      </p:sp>
    </p:spTree>
    <p:extLst>
      <p:ext uri="{BB962C8B-B14F-4D97-AF65-F5344CB8AC3E}">
        <p14:creationId xmlns:p14="http://schemas.microsoft.com/office/powerpoint/2010/main" val="45606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4448"/>
            <a:ext cx="12192000" cy="3553552"/>
          </a:xfrm>
          <a:prstGeom prst="rect">
            <a:avLst/>
          </a:prstGeom>
        </p:spPr>
      </p:pic>
      <p:sp>
        <p:nvSpPr>
          <p:cNvPr id="18" name="矩形 17"/>
          <p:cNvSpPr/>
          <p:nvPr/>
        </p:nvSpPr>
        <p:spPr>
          <a:xfrm>
            <a:off x="0" y="0"/>
            <a:ext cx="12192000" cy="68580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FZMiaoWuS-GB"/>
              <a:ea typeface="FZMiaoWuS-GB"/>
              <a:cs typeface="+mn-cs"/>
              <a:sym typeface="FZMiaoWuS-GB"/>
            </a:endParaRPr>
          </a:p>
        </p:txBody>
      </p:sp>
      <p:pic>
        <p:nvPicPr>
          <p:cNvPr id="4" name="图片 3"/>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rot="5400000">
            <a:off x="-404569" y="414065"/>
            <a:ext cx="4541306" cy="3774563"/>
          </a:xfrm>
          <a:prstGeom prst="rect">
            <a:avLst/>
          </a:prstGeom>
        </p:spPr>
      </p:pic>
      <p:grpSp>
        <p:nvGrpSpPr>
          <p:cNvPr id="23" name="组合 22"/>
          <p:cNvGrpSpPr/>
          <p:nvPr/>
        </p:nvGrpSpPr>
        <p:grpSpPr>
          <a:xfrm rot="16200000">
            <a:off x="4731640" y="-647355"/>
            <a:ext cx="2834500" cy="4442321"/>
            <a:chOff x="3597368" y="1760833"/>
            <a:chExt cx="1158424" cy="3380516"/>
          </a:xfrm>
        </p:grpSpPr>
        <p:grpSp>
          <p:nvGrpSpPr>
            <p:cNvPr id="24" name="组合 23"/>
            <p:cNvGrpSpPr/>
            <p:nvPr/>
          </p:nvGrpSpPr>
          <p:grpSpPr>
            <a:xfrm rot="5400000">
              <a:off x="2466210" y="2891991"/>
              <a:ext cx="3380516" cy="1118199"/>
              <a:chOff x="1509628" y="3214075"/>
              <a:chExt cx="6174607" cy="448304"/>
            </a:xfrm>
          </p:grpSpPr>
          <p:sp>
            <p:nvSpPr>
              <p:cNvPr id="26" name="矩形 25"/>
              <p:cNvSpPr/>
              <p:nvPr/>
            </p:nvSpPr>
            <p:spPr>
              <a:xfrm>
                <a:off x="1679999" y="3267522"/>
                <a:ext cx="6004236" cy="39485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3FB6BA"/>
                  </a:solidFill>
                  <a:effectLst/>
                  <a:uLnTx/>
                  <a:uFillTx/>
                  <a:latin typeface="FZMiaoWuS-GB"/>
                  <a:ea typeface="FZMiaoWuS-GB"/>
                  <a:cs typeface="+mn-cs"/>
                  <a:sym typeface="FZMiaoWuS-GB"/>
                </a:endParaRPr>
              </a:p>
            </p:txBody>
          </p:sp>
          <p:sp>
            <p:nvSpPr>
              <p:cNvPr id="27" name="矩形 26"/>
              <p:cNvSpPr/>
              <p:nvPr/>
            </p:nvSpPr>
            <p:spPr>
              <a:xfrm>
                <a:off x="1509628" y="3214075"/>
                <a:ext cx="6004235" cy="394857"/>
              </a:xfrm>
              <a:prstGeom prst="rect">
                <a:avLst/>
              </a:prstGeom>
              <a:solidFill>
                <a:srgbClr val="3F8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B6BA"/>
                  </a:solidFill>
                  <a:effectLst/>
                  <a:uLnTx/>
                  <a:uFillTx/>
                  <a:latin typeface="FZMiaoWuS-GB"/>
                  <a:ea typeface="FZMiaoWuS-GB"/>
                  <a:cs typeface="+mn-cs"/>
                  <a:sym typeface="FZMiaoWuS-GB"/>
                </a:endParaRPr>
              </a:p>
            </p:txBody>
          </p:sp>
        </p:grpSp>
        <p:sp>
          <p:nvSpPr>
            <p:cNvPr id="25" name="文本框 283"/>
            <p:cNvSpPr txBox="1"/>
            <p:nvPr/>
          </p:nvSpPr>
          <p:spPr>
            <a:xfrm>
              <a:off x="3715975" y="1786890"/>
              <a:ext cx="1039817" cy="3261181"/>
            </a:xfrm>
            <a:prstGeom prst="rect">
              <a:avLst/>
            </a:prstGeom>
            <a:noFill/>
          </p:spPr>
          <p:txBody>
            <a:bodyPr vert="eaVert" wrap="square" rtlCol="0">
              <a:spAutoFit/>
            </a:bodyPr>
            <a:lstStyle/>
            <a:p>
              <a:pPr marL="0" marR="0" algn="just">
                <a:spcBef>
                  <a:spcPts val="0"/>
                </a:spcBef>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Cậu bé ơi, ở đây ngày nào người ta chẳng bán đến hàng nghìn con lạc đà!</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Mùa đông sắp đến rồi.</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图片 18"/>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043125" y="612713"/>
            <a:ext cx="4651964" cy="3710055"/>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723" y="-125416"/>
            <a:ext cx="1612920" cy="1423012"/>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0403" y="-76758"/>
            <a:ext cx="1617854" cy="1427365"/>
          </a:xfrm>
          <a:prstGeom prst="rect">
            <a:avLst/>
          </a:prstGeom>
        </p:spPr>
      </p:pic>
      <p:pic>
        <p:nvPicPr>
          <p:cNvPr id="2" name="图片 7">
            <a:extLst>
              <a:ext uri="{FF2B5EF4-FFF2-40B4-BE49-F238E27FC236}">
                <a16:creationId xmlns:a16="http://schemas.microsoft.com/office/drawing/2014/main" id="{4AF9BB8D-EB84-E26D-294F-B7DF94ED6F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53365" y="2937600"/>
            <a:ext cx="4685270" cy="3962400"/>
          </a:xfrm>
          <a:prstGeom prst="rect">
            <a:avLst/>
          </a:prstGeom>
        </p:spPr>
      </p:pic>
      <p:sp>
        <p:nvSpPr>
          <p:cNvPr id="6" name="TextBox 5">
            <a:extLst>
              <a:ext uri="{FF2B5EF4-FFF2-40B4-BE49-F238E27FC236}">
                <a16:creationId xmlns:a16="http://schemas.microsoft.com/office/drawing/2014/main" id="{FDC11F57-11FB-B3EF-8755-27AD5A95D906}"/>
              </a:ext>
            </a:extLst>
          </p:cNvPr>
          <p:cNvSpPr txBox="1"/>
          <p:nvPr/>
        </p:nvSpPr>
        <p:spPr>
          <a:xfrm>
            <a:off x="421640" y="1118908"/>
            <a:ext cx="3032760" cy="3108543"/>
          </a:xfrm>
          <a:prstGeom prst="rect">
            <a:avLst/>
          </a:prstGeom>
          <a:noFill/>
        </p:spPr>
        <p:txBody>
          <a:bodyPr wrap="square">
            <a:spAutoFit/>
          </a:bodyPr>
          <a:lstStyle/>
          <a:p>
            <a:pPr algn="just"/>
            <a:r>
              <a:rPr lang="vi-VN" sz="2800" i="1" dirty="0">
                <a:latin typeface="+mj-lt"/>
              </a:rPr>
              <a:t>bán</a:t>
            </a:r>
            <a:r>
              <a:rPr lang="vi-VN" sz="2800" b="1" i="1" dirty="0">
                <a:latin typeface="+mj-lt"/>
              </a:rPr>
              <a:t> đến </a:t>
            </a:r>
            <a:r>
              <a:rPr lang="vi-VN" sz="2800" i="1" dirty="0">
                <a:latin typeface="+mj-lt"/>
              </a:rPr>
              <a:t>hàng nghìn con lạc đà:</a:t>
            </a:r>
            <a:r>
              <a:rPr lang="vi-VN" sz="2800" dirty="0">
                <a:latin typeface="+mj-lt"/>
              </a:rPr>
              <a:t> </a:t>
            </a:r>
            <a:r>
              <a:rPr lang="vi-VN" sz="2800" b="1" i="1" dirty="0">
                <a:latin typeface="+mj-lt"/>
              </a:rPr>
              <a:t>đến</a:t>
            </a:r>
            <a:r>
              <a:rPr lang="vi-VN" sz="2800" dirty="0">
                <a:latin typeface="+mj-lt"/>
              </a:rPr>
              <a:t> là trợ từ biểu thị ý nhấn mạnh, đánh giá việc bán hàng nghìn con lạc đà là rất nhiều; </a:t>
            </a:r>
            <a:endParaRPr lang="en-SG" sz="2800" dirty="0">
              <a:latin typeface="+mj-lt"/>
            </a:endParaRPr>
          </a:p>
        </p:txBody>
      </p:sp>
      <p:sp>
        <p:nvSpPr>
          <p:cNvPr id="11" name="TextBox 10">
            <a:extLst>
              <a:ext uri="{FF2B5EF4-FFF2-40B4-BE49-F238E27FC236}">
                <a16:creationId xmlns:a16="http://schemas.microsoft.com/office/drawing/2014/main" id="{B408FD6A-09A0-6916-18AA-AF5216DDD43F}"/>
              </a:ext>
            </a:extLst>
          </p:cNvPr>
          <p:cNvSpPr txBox="1"/>
          <p:nvPr/>
        </p:nvSpPr>
        <p:spPr>
          <a:xfrm>
            <a:off x="8879840" y="1272379"/>
            <a:ext cx="3159760" cy="2246769"/>
          </a:xfrm>
          <a:prstGeom prst="rect">
            <a:avLst/>
          </a:prstGeom>
          <a:noFill/>
        </p:spPr>
        <p:txBody>
          <a:bodyPr wrap="square">
            <a:spAutoFit/>
          </a:bodyPr>
          <a:lstStyle/>
          <a:p>
            <a:pPr algn="just"/>
            <a:r>
              <a:rPr lang="vi-VN" sz="2800" i="1" dirty="0">
                <a:latin typeface="+mj-lt"/>
              </a:rPr>
              <a:t>sắp </a:t>
            </a:r>
            <a:r>
              <a:rPr lang="vi-VN" sz="2800" b="1" i="1" dirty="0">
                <a:latin typeface="+mj-lt"/>
              </a:rPr>
              <a:t>đến</a:t>
            </a:r>
            <a:r>
              <a:rPr lang="vi-VN" sz="2800" i="1" dirty="0">
                <a:latin typeface="+mj-lt"/>
              </a:rPr>
              <a:t> rồi: </a:t>
            </a:r>
            <a:r>
              <a:rPr lang="vi-VN" sz="2800" b="1" i="1" dirty="0">
                <a:latin typeface="+mj-lt"/>
              </a:rPr>
              <a:t>đến</a:t>
            </a:r>
            <a:r>
              <a:rPr lang="vi-VN" sz="2800" dirty="0">
                <a:latin typeface="+mj-lt"/>
              </a:rPr>
              <a:t> là động từ thể hiện một cái gì đó (mùa đông) xuất hiện hay (đi) tới.</a:t>
            </a:r>
            <a:endParaRPr lang="en-SG" sz="2800" dirty="0">
              <a:latin typeface="+mj-lt"/>
            </a:endParaRPr>
          </a:p>
        </p:txBody>
      </p:sp>
    </p:spTree>
    <p:extLst>
      <p:ext uri="{BB962C8B-B14F-4D97-AF65-F5344CB8AC3E}">
        <p14:creationId xmlns:p14="http://schemas.microsoft.com/office/powerpoint/2010/main" val="729534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F8DC4E-848E-3C76-EB5E-37B44F363886}"/>
              </a:ext>
            </a:extLst>
          </p:cNvPr>
          <p:cNvSpPr/>
          <p:nvPr/>
        </p:nvSpPr>
        <p:spPr>
          <a:xfrm>
            <a:off x="6369586" y="621745"/>
            <a:ext cx="5193345" cy="5890996"/>
          </a:xfrm>
          <a:prstGeom prst="roundRect">
            <a:avLst>
              <a:gd name="adj" fmla="val 5536"/>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宋体"/>
              <a:cs typeface="+mn-cs"/>
            </a:endParaRPr>
          </a:p>
        </p:txBody>
      </p:sp>
      <p:sp>
        <p:nvSpPr>
          <p:cNvPr id="4" name="Freeform 4">
            <a:extLst>
              <a:ext uri="{FF2B5EF4-FFF2-40B4-BE49-F238E27FC236}">
                <a16:creationId xmlns:a16="http://schemas.microsoft.com/office/drawing/2014/main" id="{8CC7340A-D57E-0FC5-1B55-A51A081BEE65}"/>
              </a:ext>
            </a:extLst>
          </p:cNvPr>
          <p:cNvSpPr/>
          <p:nvPr/>
        </p:nvSpPr>
        <p:spPr>
          <a:xfrm>
            <a:off x="232009" y="375921"/>
            <a:ext cx="5605179" cy="613682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3">
              <a:lumMod val="20000"/>
              <a:lumOff val="80000"/>
            </a:schemeClr>
          </a:solidFill>
        </p:spPr>
        <p:txBody>
          <a:bodyPr/>
          <a:lstStyle/>
          <a:p>
            <a:endParaRPr lang="en-SG"/>
          </a:p>
        </p:txBody>
      </p:sp>
      <p:grpSp>
        <p:nvGrpSpPr>
          <p:cNvPr id="6" name="Group 6">
            <a:extLst>
              <a:ext uri="{FF2B5EF4-FFF2-40B4-BE49-F238E27FC236}">
                <a16:creationId xmlns:a16="http://schemas.microsoft.com/office/drawing/2014/main" id="{187EB712-0F3D-F4EB-FDC5-1D3313FE6EDB}"/>
              </a:ext>
            </a:extLst>
          </p:cNvPr>
          <p:cNvGrpSpPr/>
          <p:nvPr/>
        </p:nvGrpSpPr>
        <p:grpSpPr>
          <a:xfrm>
            <a:off x="4667969" y="867545"/>
            <a:ext cx="6694840" cy="5238521"/>
            <a:chOff x="0" y="0"/>
            <a:chExt cx="2644875" cy="2069539"/>
          </a:xfrm>
          <a:noFill/>
        </p:grpSpPr>
        <p:sp>
          <p:nvSpPr>
            <p:cNvPr id="7" name="Freeform 7">
              <a:extLst>
                <a:ext uri="{FF2B5EF4-FFF2-40B4-BE49-F238E27FC236}">
                  <a16:creationId xmlns:a16="http://schemas.microsoft.com/office/drawing/2014/main" id="{A3CDAA15-1923-F5A9-C205-2027792E8983}"/>
                </a:ext>
              </a:extLst>
            </p:cNvPr>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gr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宋体"/>
                <a:cs typeface="Arial"/>
                <a:sym typeface="Arial"/>
              </a:endParaRPr>
            </a:p>
          </p:txBody>
        </p:sp>
        <p:sp>
          <p:nvSpPr>
            <p:cNvPr id="8" name="TextBox 8">
              <a:extLst>
                <a:ext uri="{FF2B5EF4-FFF2-40B4-BE49-F238E27FC236}">
                  <a16:creationId xmlns:a16="http://schemas.microsoft.com/office/drawing/2014/main" id="{8EC556D7-B32E-804B-72FA-3DD1F00EB8E9}"/>
                </a:ext>
              </a:extLst>
            </p:cNvPr>
            <p:cNvSpPr txBox="1"/>
            <p:nvPr/>
          </p:nvSpPr>
          <p:spPr>
            <a:xfrm>
              <a:off x="0" y="-47625"/>
              <a:ext cx="812800" cy="860425"/>
            </a:xfrm>
            <a:prstGeom prst="rect">
              <a:avLst/>
            </a:prstGeom>
            <a:grpFill/>
          </p:spPr>
          <p:txBody>
            <a:bodyPr lIns="33867" tIns="33867" rIns="33867" bIns="33867" rtlCol="0" anchor="ctr"/>
            <a:lstStyle/>
            <a:p>
              <a:pPr marL="0" marR="0" lvl="0" indent="0" algn="ctr" defTabSz="609585" rtl="0" eaLnBrk="1" fontAlgn="auto" latinLnBrk="0" hangingPunct="1">
                <a:lnSpc>
                  <a:spcPts val="1773"/>
                </a:lnSpc>
                <a:spcBef>
                  <a:spcPts val="0"/>
                </a:spcBef>
                <a:spcAft>
                  <a:spcPts val="0"/>
                </a:spcAft>
                <a:buClrTx/>
                <a:buSzTx/>
                <a:buFontTx/>
                <a:buNone/>
                <a:tabLst/>
                <a:defRPr/>
              </a:pPr>
              <a:endParaRPr kumimoji="0" sz="4267" b="0" i="0" u="none" strike="noStrike" kern="1200" cap="none" spc="0" normalizeH="0" baseline="0" noProof="0">
                <a:ln>
                  <a:noFill/>
                </a:ln>
                <a:solidFill>
                  <a:prstClr val="black"/>
                </a:solidFill>
                <a:effectLst/>
                <a:uLnTx/>
                <a:uFillTx/>
                <a:latin typeface="Times New Roman" panose="02020603050405020304" pitchFamily="18" charset="0"/>
                <a:ea typeface="宋体"/>
                <a:cs typeface="Times New Roman" panose="02020603050405020304" pitchFamily="18" charset="0"/>
                <a:sym typeface="Arial"/>
              </a:endParaRPr>
            </a:p>
          </p:txBody>
        </p:sp>
      </p:grpSp>
      <p:sp>
        <p:nvSpPr>
          <p:cNvPr id="10" name="Freeform 17">
            <a:extLst>
              <a:ext uri="{FF2B5EF4-FFF2-40B4-BE49-F238E27FC236}">
                <a16:creationId xmlns:a16="http://schemas.microsoft.com/office/drawing/2014/main" id="{682EF3E2-9AA2-1CCA-B12A-DC3A7E9DD714}"/>
              </a:ext>
            </a:extLst>
          </p:cNvPr>
          <p:cNvSpPr/>
          <p:nvPr/>
        </p:nvSpPr>
        <p:spPr>
          <a:xfrm>
            <a:off x="6383810" y="901816"/>
            <a:ext cx="916225" cy="621837"/>
          </a:xfrm>
          <a:custGeom>
            <a:avLst/>
            <a:gdLst/>
            <a:ahLst/>
            <a:cxnLst/>
            <a:rect l="l" t="t" r="r" b="b"/>
            <a:pathLst>
              <a:path w="2942143" h="2546291">
                <a:moveTo>
                  <a:pt x="0" y="0"/>
                </a:moveTo>
                <a:lnTo>
                  <a:pt x="2942144" y="0"/>
                </a:lnTo>
                <a:lnTo>
                  <a:pt x="2942144" y="2546292"/>
                </a:lnTo>
                <a:lnTo>
                  <a:pt x="0" y="25462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SG"/>
          </a:p>
        </p:txBody>
      </p:sp>
      <p:sp>
        <p:nvSpPr>
          <p:cNvPr id="11" name="TextBox 19">
            <a:extLst>
              <a:ext uri="{FF2B5EF4-FFF2-40B4-BE49-F238E27FC236}">
                <a16:creationId xmlns:a16="http://schemas.microsoft.com/office/drawing/2014/main" id="{A646F970-0CCE-0A52-A3F1-5C3534E10560}"/>
              </a:ext>
            </a:extLst>
          </p:cNvPr>
          <p:cNvSpPr txBox="1"/>
          <p:nvPr/>
        </p:nvSpPr>
        <p:spPr>
          <a:xfrm>
            <a:off x="7274884" y="901816"/>
            <a:ext cx="5512792" cy="49244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CECFF">
                    <a:lumMod val="10000"/>
                  </a:srgbClr>
                </a:solidFill>
                <a:effectLst/>
                <a:uLnTx/>
                <a:uFillTx/>
                <a:latin typeface="Times New Roman" panose="02020603050405020304" pitchFamily="18" charset="0"/>
                <a:ea typeface="宋体"/>
                <a:cs typeface="Times New Roman" panose="02020603050405020304" pitchFamily="18" charset="0"/>
              </a:rPr>
              <a:t>Trợ từ “cả” lặp lại: </a:t>
            </a:r>
            <a:endParaRPr kumimoji="0" lang="en-US" sz="3200" b="0" i="0" u="none" strike="noStrike" kern="1200" cap="none" spc="0" normalizeH="0" baseline="0" noProof="0" dirty="0">
              <a:ln>
                <a:noFill/>
              </a:ln>
              <a:solidFill>
                <a:srgbClr val="CCECFF">
                  <a:lumMod val="10000"/>
                </a:srgbClr>
              </a:solidFill>
              <a:effectLst/>
              <a:uLnTx/>
              <a:uFillTx/>
              <a:latin typeface="Times New Roman" panose="02020603050405020304" pitchFamily="18" charset="0"/>
              <a:ea typeface="宋体"/>
              <a:cs typeface="Times New Roman" panose="02020603050405020304" pitchFamily="18" charset="0"/>
            </a:endParaRPr>
          </a:p>
        </p:txBody>
      </p:sp>
      <p:sp>
        <p:nvSpPr>
          <p:cNvPr id="16" name="Freeform 2">
            <a:extLst>
              <a:ext uri="{FF2B5EF4-FFF2-40B4-BE49-F238E27FC236}">
                <a16:creationId xmlns:a16="http://schemas.microsoft.com/office/drawing/2014/main" id="{E9EEDB7F-D9C3-D0DF-C63F-34697D788CC2}"/>
              </a:ext>
            </a:extLst>
          </p:cNvPr>
          <p:cNvSpPr/>
          <p:nvPr/>
        </p:nvSpPr>
        <p:spPr>
          <a:xfrm>
            <a:off x="1143986" y="40871"/>
            <a:ext cx="3725496" cy="902080"/>
          </a:xfrm>
          <a:custGeom>
            <a:avLst/>
            <a:gdLst/>
            <a:ahLst/>
            <a:cxnLst/>
            <a:rect l="l" t="t" r="r" b="b"/>
            <a:pathLst>
              <a:path w="6375276" h="2770347">
                <a:moveTo>
                  <a:pt x="0" y="0"/>
                </a:moveTo>
                <a:lnTo>
                  <a:pt x="6375276" y="0"/>
                </a:lnTo>
                <a:lnTo>
                  <a:pt x="6375276" y="2770347"/>
                </a:lnTo>
                <a:lnTo>
                  <a:pt x="0" y="27703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SG" dirty="0"/>
          </a:p>
        </p:txBody>
      </p:sp>
      <p:sp>
        <p:nvSpPr>
          <p:cNvPr id="17" name="TextBox 9">
            <a:extLst>
              <a:ext uri="{FF2B5EF4-FFF2-40B4-BE49-F238E27FC236}">
                <a16:creationId xmlns:a16="http://schemas.microsoft.com/office/drawing/2014/main" id="{D3A26B41-E656-C2AA-890A-9F417E52FF9D}"/>
              </a:ext>
            </a:extLst>
          </p:cNvPr>
          <p:cNvSpPr txBox="1"/>
          <p:nvPr/>
        </p:nvSpPr>
        <p:spPr>
          <a:xfrm>
            <a:off x="1201894" y="222176"/>
            <a:ext cx="3672348" cy="474489"/>
          </a:xfrm>
          <a:prstGeom prst="rect">
            <a:avLst/>
          </a:prstGeom>
        </p:spPr>
        <p:txBody>
          <a:bodyPr wrap="square" lIns="0" tIns="0" rIns="0" bIns="0" rtlCol="0" anchor="t">
            <a:spAutoFit/>
          </a:bodyPr>
          <a:lstStyle/>
          <a:p>
            <a:pPr marL="0" marR="0" lvl="0" indent="0" algn="ctr" defTabSz="609585" rtl="0" eaLnBrk="1" fontAlgn="auto" latinLnBrk="0" hangingPunct="1">
              <a:lnSpc>
                <a:spcPts val="3733"/>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Times New Roman" panose="02020603050405020304" pitchFamily="18" charset="0"/>
                <a:ea typeface="宋体"/>
                <a:cs typeface="Arial"/>
                <a:sym typeface="Arial"/>
              </a:rPr>
              <a:t>Bài tập 3</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宋体"/>
              <a:cs typeface="Times New Roman" panose="02020603050405020304" pitchFamily="18" charset="0"/>
              <a:sym typeface="Arial"/>
            </a:endParaRPr>
          </a:p>
        </p:txBody>
      </p:sp>
      <p:pic>
        <p:nvPicPr>
          <p:cNvPr id="18" name="图片 4" descr="fd42851a862add2bb72ea2ad74bdc5ba">
            <a:extLst>
              <a:ext uri="{FF2B5EF4-FFF2-40B4-BE49-F238E27FC236}">
                <a16:creationId xmlns:a16="http://schemas.microsoft.com/office/drawing/2014/main" id="{FBF86586-005B-CD92-174C-BD860EB2AC8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900000">
            <a:off x="-1489300" y="-161442"/>
            <a:ext cx="3515519" cy="166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3" descr="5">
            <a:extLst>
              <a:ext uri="{FF2B5EF4-FFF2-40B4-BE49-F238E27FC236}">
                <a16:creationId xmlns:a16="http://schemas.microsoft.com/office/drawing/2014/main" id="{A1CBD525-DD43-6FBB-3B3F-295AA30E6DA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357754" y="0"/>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8" descr="5">
            <a:extLst>
              <a:ext uri="{FF2B5EF4-FFF2-40B4-BE49-F238E27FC236}">
                <a16:creationId xmlns:a16="http://schemas.microsoft.com/office/drawing/2014/main" id="{CA486D49-2338-6368-8E6E-71AF273E763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7460000" flipH="1">
            <a:off x="10808392" y="5324977"/>
            <a:ext cx="1407333" cy="148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935E6E89-9BE0-7929-60B5-D8E5394DEDD5}"/>
              </a:ext>
            </a:extLst>
          </p:cNvPr>
          <p:cNvSpPr txBox="1"/>
          <p:nvPr/>
        </p:nvSpPr>
        <p:spPr>
          <a:xfrm>
            <a:off x="238256" y="968517"/>
            <a:ext cx="5468884" cy="5632311"/>
          </a:xfrm>
          <a:prstGeom prst="rect">
            <a:avLst/>
          </a:prstGeom>
          <a:noFill/>
        </p:spPr>
        <p:txBody>
          <a:bodyPr wrap="square">
            <a:spAutoFit/>
          </a:bodyPr>
          <a:lstStyle/>
          <a:p>
            <a:pPr algn="just"/>
            <a:r>
              <a:rPr lang="vi-VN" sz="2000" b="1" dirty="0">
                <a:solidFill>
                  <a:schemeClr val="accent4">
                    <a:lumMod val="10000"/>
                  </a:schemeClr>
                </a:solidFill>
                <a:latin typeface="Times New Roman" panose="02020603050405020304" pitchFamily="18" charset="0"/>
                <a:cs typeface="Times New Roman" panose="02020603050405020304" pitchFamily="18" charset="0"/>
              </a:rPr>
              <a:t>Trong đoạn trích, trợ từ </a:t>
            </a:r>
            <a:r>
              <a:rPr lang="vi-VN" sz="2000" b="1" i="1" dirty="0">
                <a:solidFill>
                  <a:schemeClr val="accent4">
                    <a:lumMod val="10000"/>
                  </a:schemeClr>
                </a:solidFill>
                <a:latin typeface="Times New Roman" panose="02020603050405020304" pitchFamily="18" charset="0"/>
                <a:cs typeface="Times New Roman" panose="02020603050405020304" pitchFamily="18" charset="0"/>
              </a:rPr>
              <a:t>cả</a:t>
            </a:r>
            <a:r>
              <a:rPr lang="vi-VN" sz="2000" b="1" dirty="0">
                <a:solidFill>
                  <a:schemeClr val="accent4">
                    <a:lumMod val="10000"/>
                  </a:schemeClr>
                </a:solidFill>
                <a:latin typeface="Times New Roman" panose="02020603050405020304" pitchFamily="18" charset="0"/>
                <a:cs typeface="Times New Roman" panose="02020603050405020304" pitchFamily="18" charset="0"/>
              </a:rPr>
              <a:t> được lặp lại bao nhiêu lần. Cho biết tác dụng của việc lặp lại trợ từ này.</a:t>
            </a:r>
            <a:endParaRPr lang="en-SG" sz="2000" b="1"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Sau khi lão Toa đi rồi, Phi Châu phải mất hàng giờ để tìm Hàng Xén. Nhưng chẳng thấy [.....]</a:t>
            </a:r>
            <a:endParaRPr lang="en-SG" sz="20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Cậu hỏi thăm những người qua đường. Và mọi người trả lời cậu rằng:</a:t>
            </a:r>
            <a:endParaRPr lang="en-SG" sz="20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 Cậu bé ơi, ở đây ngày nào người ta chẳng bán đến hàng nghìn con lạc đà!</a:t>
            </a:r>
            <a:endParaRPr lang="en-SG" sz="20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Cậu hỏi cả những đứa trẻ trạc tuổi cậu:</a:t>
            </a:r>
            <a:endParaRPr lang="en-SG" sz="20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 Các bạn có nhìn thấy một con lạc đà một bướu có đôi mắt mơ màng không?</a:t>
            </a:r>
            <a:endParaRPr lang="en-SG" sz="20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 Câu hỏi cả những con lạc đà:</a:t>
            </a:r>
            <a:endParaRPr lang="en-SG" sz="20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 Một chú lạc đà một bướu to như đồi cát ấy!.</a:t>
            </a:r>
            <a:endParaRPr lang="en-SG" sz="20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 Và tất nhiên cậu hỏi cả những người </a:t>
            </a: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mua lạc đà:</a:t>
            </a:r>
            <a:endParaRPr lang="en-SG" sz="2000" dirty="0">
              <a:solidFill>
                <a:schemeClr val="accent4">
                  <a:lumMod val="10000"/>
                </a:schemeClr>
              </a:solidFill>
              <a:latin typeface="Times New Roman" panose="02020603050405020304" pitchFamily="18" charset="0"/>
              <a:cs typeface="Times New Roman" panose="02020603050405020304" pitchFamily="18" charset="0"/>
            </a:endParaRP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 Một chú lạc đà một bướu rất đẹp màu</a:t>
            </a:r>
          </a:p>
          <a:p>
            <a:pPr algn="just"/>
            <a:r>
              <a:rPr lang="vi-VN" sz="2000" dirty="0">
                <a:solidFill>
                  <a:schemeClr val="accent4">
                    <a:lumMod val="10000"/>
                  </a:schemeClr>
                </a:solidFill>
                <a:latin typeface="Times New Roman" panose="02020603050405020304" pitchFamily="18" charset="0"/>
                <a:cs typeface="Times New Roman" panose="02020603050405020304" pitchFamily="18" charset="0"/>
              </a:rPr>
              <a:t> cát mà bác lái buôn Toa đã bán đi…</a:t>
            </a:r>
            <a:endParaRPr lang="en-SG" sz="20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24" name="Freeform 17">
            <a:extLst>
              <a:ext uri="{FF2B5EF4-FFF2-40B4-BE49-F238E27FC236}">
                <a16:creationId xmlns:a16="http://schemas.microsoft.com/office/drawing/2014/main" id="{20E37E99-67CD-6C28-3894-4F6B22418DAD}"/>
              </a:ext>
            </a:extLst>
          </p:cNvPr>
          <p:cNvSpPr/>
          <p:nvPr/>
        </p:nvSpPr>
        <p:spPr>
          <a:xfrm>
            <a:off x="6428692" y="2045715"/>
            <a:ext cx="916225" cy="621837"/>
          </a:xfrm>
          <a:custGeom>
            <a:avLst/>
            <a:gdLst/>
            <a:ahLst/>
            <a:cxnLst/>
            <a:rect l="l" t="t" r="r" b="b"/>
            <a:pathLst>
              <a:path w="2942143" h="2546291">
                <a:moveTo>
                  <a:pt x="0" y="0"/>
                </a:moveTo>
                <a:lnTo>
                  <a:pt x="2942144" y="0"/>
                </a:lnTo>
                <a:lnTo>
                  <a:pt x="2942144" y="2546292"/>
                </a:lnTo>
                <a:lnTo>
                  <a:pt x="0" y="254629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SG"/>
          </a:p>
        </p:txBody>
      </p:sp>
      <p:sp>
        <p:nvSpPr>
          <p:cNvPr id="25" name="TextBox 19">
            <a:extLst>
              <a:ext uri="{FF2B5EF4-FFF2-40B4-BE49-F238E27FC236}">
                <a16:creationId xmlns:a16="http://schemas.microsoft.com/office/drawing/2014/main" id="{CD86A525-CEBB-5882-F17B-49D09255C7D8}"/>
              </a:ext>
            </a:extLst>
          </p:cNvPr>
          <p:cNvSpPr txBox="1"/>
          <p:nvPr/>
        </p:nvSpPr>
        <p:spPr>
          <a:xfrm>
            <a:off x="7344917" y="2050589"/>
            <a:ext cx="5512792" cy="49244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CECFF">
                    <a:lumMod val="10000"/>
                  </a:srgbClr>
                </a:solidFill>
                <a:effectLst/>
                <a:uLnTx/>
                <a:uFillTx/>
                <a:latin typeface="Times New Roman" panose="02020603050405020304" pitchFamily="18" charset="0"/>
                <a:ea typeface="宋体"/>
                <a:cs typeface="Times New Roman" panose="02020603050405020304" pitchFamily="18" charset="0"/>
              </a:rPr>
              <a:t>Tác dụng</a:t>
            </a:r>
            <a:endParaRPr kumimoji="0" lang="en-US" sz="3200" b="0" i="0" u="none" strike="noStrike" kern="1200" cap="none" spc="0" normalizeH="0" baseline="0" noProof="0" dirty="0">
              <a:ln>
                <a:noFill/>
              </a:ln>
              <a:solidFill>
                <a:srgbClr val="CCECFF">
                  <a:lumMod val="10000"/>
                </a:srgbClr>
              </a:solidFill>
              <a:effectLst/>
              <a:uLnTx/>
              <a:uFillTx/>
              <a:latin typeface="Times New Roman" panose="02020603050405020304" pitchFamily="18" charset="0"/>
              <a:ea typeface="宋体"/>
              <a:cs typeface="Times New Roman" panose="02020603050405020304" pitchFamily="18" charset="0"/>
            </a:endParaRPr>
          </a:p>
        </p:txBody>
      </p:sp>
      <p:sp>
        <p:nvSpPr>
          <p:cNvPr id="12" name="TextBox 11">
            <a:extLst>
              <a:ext uri="{FF2B5EF4-FFF2-40B4-BE49-F238E27FC236}">
                <a16:creationId xmlns:a16="http://schemas.microsoft.com/office/drawing/2014/main" id="{EE00DA4C-B9DD-961C-0843-AA3F18C83C04}"/>
              </a:ext>
            </a:extLst>
          </p:cNvPr>
          <p:cNvSpPr txBox="1"/>
          <p:nvPr/>
        </p:nvSpPr>
        <p:spPr>
          <a:xfrm>
            <a:off x="7257767" y="1409906"/>
            <a:ext cx="7254240" cy="523220"/>
          </a:xfrm>
          <a:prstGeom prst="rect">
            <a:avLst/>
          </a:prstGeom>
          <a:noFill/>
        </p:spPr>
        <p:txBody>
          <a:bodyPr wrap="square">
            <a:spAutoFit/>
          </a:bodyPr>
          <a:lstStyle/>
          <a:p>
            <a:r>
              <a:rPr lang="vi-VN" sz="2800" b="1" dirty="0">
                <a:solidFill>
                  <a:schemeClr val="accent4">
                    <a:lumMod val="10000"/>
                  </a:schemeClr>
                </a:solidFill>
                <a:effectLst/>
                <a:latin typeface="Times New Roman" panose="02020603050405020304" pitchFamily="18" charset="0"/>
                <a:ea typeface="Calibri" panose="020F0502020204030204" pitchFamily="34" charset="0"/>
              </a:rPr>
              <a:t>3 lần</a:t>
            </a:r>
            <a:endParaRPr lang="en-SG" sz="2800" b="1" dirty="0">
              <a:solidFill>
                <a:schemeClr val="accent4">
                  <a:lumMod val="10000"/>
                </a:schemeClr>
              </a:solidFill>
            </a:endParaRPr>
          </a:p>
        </p:txBody>
      </p:sp>
      <p:sp>
        <p:nvSpPr>
          <p:cNvPr id="13" name="TextBox 12">
            <a:extLst>
              <a:ext uri="{FF2B5EF4-FFF2-40B4-BE49-F238E27FC236}">
                <a16:creationId xmlns:a16="http://schemas.microsoft.com/office/drawing/2014/main" id="{438D9C24-E03D-D1D5-17E3-0D3641F799D1}"/>
              </a:ext>
            </a:extLst>
          </p:cNvPr>
          <p:cNvSpPr txBox="1"/>
          <p:nvPr/>
        </p:nvSpPr>
        <p:spPr>
          <a:xfrm>
            <a:off x="6600497" y="2605641"/>
            <a:ext cx="4821418" cy="3970318"/>
          </a:xfrm>
          <a:prstGeom prst="rect">
            <a:avLst/>
          </a:prstGeom>
          <a:noFill/>
        </p:spPr>
        <p:txBody>
          <a:bodyPr wrap="square">
            <a:spAutoFit/>
          </a:bodyPr>
          <a:lstStyle/>
          <a:p>
            <a:pPr marL="0" marR="0" algn="just">
              <a:spcBef>
                <a:spcPts val="0"/>
              </a:spcBef>
              <a:spcAft>
                <a:spcPts val="0"/>
              </a:spcAft>
            </a:pPr>
            <a:r>
              <a:rPr lang="vi-VN" sz="28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biểu thị ý nhấn mạnh về phạm vi không hạn chế của sự vật. Phi Châu tìm lạc đà Hàng Xén hàng giờ. </a:t>
            </a:r>
            <a:endParaRPr lang="en-SG" sz="28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800"/>
              </a:spcAft>
            </a:pPr>
            <a:r>
              <a:rPr lang="vi-VN" sz="28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solidFill>
                  <a:schemeClr val="accent4">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Tâm hồn trong sáng, tình cảm yêu thương, sự gắn bó sâu nặng của Phi Châu với lạc đà Hàng Xén – người bạn đầu tiên thân thiết của mình.</a:t>
            </a:r>
            <a:endParaRPr lang="en-SG" sz="28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图片 5" descr="D:\APPT制作\高一期中家长会\素材\元素\图片\51miz-E1200442-E8A5A671.png51miz-E1200442-E8A5A671">
            <a:extLst>
              <a:ext uri="{FF2B5EF4-FFF2-40B4-BE49-F238E27FC236}">
                <a16:creationId xmlns:a16="http://schemas.microsoft.com/office/drawing/2014/main" id="{A12DB7D2-2638-0255-D433-9B6B4A3951C3}"/>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4103083" y="4676134"/>
            <a:ext cx="2482780" cy="2482780"/>
          </a:xfrm>
          <a:prstGeom prst="rect">
            <a:avLst/>
          </a:prstGeom>
        </p:spPr>
      </p:pic>
    </p:spTree>
    <p:extLst>
      <p:ext uri="{BB962C8B-B14F-4D97-AF65-F5344CB8AC3E}">
        <p14:creationId xmlns:p14="http://schemas.microsoft.com/office/powerpoint/2010/main" val="244486470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vận dụng</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395186" y="4253434"/>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0457" y="159794"/>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7815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3298" y="-41882"/>
            <a:ext cx="10520920"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2205" y="-45474"/>
            <a:ext cx="12202100"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67" y="357461"/>
            <a:ext cx="11311066" cy="6143079"/>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44" y="4802083"/>
            <a:ext cx="1329209" cy="2097799"/>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299" y="353869"/>
            <a:ext cx="1403610" cy="1053719"/>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2520" y="470396"/>
            <a:ext cx="8550698" cy="76944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altLang="zh-CN" sz="4400" b="1" i="0" u="sng"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 động vận dụng</a:t>
            </a:r>
            <a:endParaRPr kumimoji="0" lang="zh-CN" altLang="en-US" sz="44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660505" y="233478"/>
            <a:ext cx="1091028" cy="1231736"/>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2" name="图片 14">
            <a:extLst>
              <a:ext uri="{FF2B5EF4-FFF2-40B4-BE49-F238E27FC236}">
                <a16:creationId xmlns:a16="http://schemas.microsoft.com/office/drawing/2014/main" id="{45F20D24-0B27-28AC-6E10-9C9F1CACFC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070" t="2576" r="18861" b="3401"/>
          <a:stretch/>
        </p:blipFill>
        <p:spPr>
          <a:xfrm>
            <a:off x="1562520" y="2710124"/>
            <a:ext cx="3738350" cy="3874292"/>
          </a:xfrm>
          <a:prstGeom prst="rect">
            <a:avLst/>
          </a:prstGeom>
        </p:spPr>
      </p:pic>
      <p:pic>
        <p:nvPicPr>
          <p:cNvPr id="10" name="图片 4" descr="2">
            <a:extLst>
              <a:ext uri="{FF2B5EF4-FFF2-40B4-BE49-F238E27FC236}">
                <a16:creationId xmlns:a16="http://schemas.microsoft.com/office/drawing/2014/main" id="{CEB6D60E-A0E6-701F-542C-8ED12CE6A4D0}"/>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620917" y="200496"/>
            <a:ext cx="7810570" cy="703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内容占位符 2">
            <a:extLst>
              <a:ext uri="{FF2B5EF4-FFF2-40B4-BE49-F238E27FC236}">
                <a16:creationId xmlns:a16="http://schemas.microsoft.com/office/drawing/2014/main" id="{E8491352-BA67-E59A-3DAA-C95CE7843224}"/>
              </a:ext>
            </a:extLst>
          </p:cNvPr>
          <p:cNvSpPr txBox="1">
            <a:spLocks noChangeArrowheads="1"/>
          </p:cNvSpPr>
          <p:nvPr/>
        </p:nvSpPr>
        <p:spPr bwMode="auto">
          <a:xfrm>
            <a:off x="6015061" y="2159479"/>
            <a:ext cx="4947579" cy="15601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sz="3200" i="1" dirty="0">
                <a:latin typeface="+mj-lt"/>
              </a:rPr>
              <a:t>Viết đoạn văn (khoảng 5 - 7 câu) trình bày cảm nhận của em về một nhân vật, sự việc hoặc chi tiết mà em ấn tượng nhất trong văn bản Mắt sói, đoạn văn sử dụng ít nhất một trợ từ.</a:t>
            </a:r>
            <a:endParaRPr lang="en-SG" sz="3200" dirty="0">
              <a:latin typeface="+mj-lt"/>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strike="noStrike" kern="1200" cap="none" spc="0" normalizeH="0" baseline="0" noProof="0" dirty="0">
              <a:ln>
                <a:noFill/>
              </a:ln>
              <a:solidFill>
                <a:srgbClr val="002060"/>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34665917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par>
                                <p:cTn id="32" presetID="2" presetClass="entr" presetSubtype="4"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1" presetClass="entr" presetSubtype="0" fill="hold" grpId="0" nodeType="clickEffect">
                                  <p:stCondLst>
                                    <p:cond delay="0"/>
                                  </p:stCondLst>
                                  <p:iterate type="lt">
                                    <p:tmPct val="10000"/>
                                  </p:iterate>
                                  <p:childTnLst>
                                    <p:set>
                                      <p:cBhvr>
                                        <p:cTn id="46" dur="1" fill="hold">
                                          <p:stCondLst>
                                            <p:cond delay="0"/>
                                          </p:stCondLst>
                                        </p:cTn>
                                        <p:tgtEl>
                                          <p:spTgt spid="13">
                                            <p:txEl>
                                              <p:pRg st="0" end="0"/>
                                            </p:txEl>
                                          </p:spTgt>
                                        </p:tgtEl>
                                        <p:attrNameLst>
                                          <p:attrName>style.visibility</p:attrName>
                                        </p:attrNameLst>
                                      </p:cBhvr>
                                      <p:to>
                                        <p:strVal val="visible"/>
                                      </p:to>
                                    </p:set>
                                    <p:anim calcmode="lin" valueType="num">
                                      <p:cBhvr>
                                        <p:cTn id="47"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49"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zh-CN"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Hoạt động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vi-VN" altLang="zh-CN"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mở đầu</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181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57;p14">
            <a:extLst>
              <a:ext uri="{FF2B5EF4-FFF2-40B4-BE49-F238E27FC236}">
                <a16:creationId xmlns:a16="http://schemas.microsoft.com/office/drawing/2014/main" id="{21BB74FC-BE3A-5AC2-0A91-5C4ED7929A0A}"/>
              </a:ext>
            </a:extLst>
          </p:cNvPr>
          <p:cNvSpPr/>
          <p:nvPr/>
        </p:nvSpPr>
        <p:spPr>
          <a:xfrm rot="10800000">
            <a:off x="5657550" y="113480"/>
            <a:ext cx="6398073" cy="662578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 name="Google Shape;1858;p14">
            <a:extLst>
              <a:ext uri="{FF2B5EF4-FFF2-40B4-BE49-F238E27FC236}">
                <a16:creationId xmlns:a16="http://schemas.microsoft.com/office/drawing/2014/main" id="{C7383E62-7F21-86A8-8FF1-5D808C92629E}"/>
              </a:ext>
            </a:extLst>
          </p:cNvPr>
          <p:cNvSpPr/>
          <p:nvPr/>
        </p:nvSpPr>
        <p:spPr>
          <a:xfrm rot="10800000" flipH="1">
            <a:off x="462299" y="89428"/>
            <a:ext cx="4916347" cy="440542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 name="Google Shape;1859;p14">
            <a:extLst>
              <a:ext uri="{FF2B5EF4-FFF2-40B4-BE49-F238E27FC236}">
                <a16:creationId xmlns:a16="http://schemas.microsoft.com/office/drawing/2014/main" id="{E53FFFA0-A418-8583-D4B7-497860277442}"/>
              </a:ext>
            </a:extLst>
          </p:cNvPr>
          <p:cNvSpPr/>
          <p:nvPr/>
        </p:nvSpPr>
        <p:spPr>
          <a:xfrm rot="630953" flipH="1">
            <a:off x="640227" y="214619"/>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 name="Google Shape;1860;p14">
            <a:extLst>
              <a:ext uri="{FF2B5EF4-FFF2-40B4-BE49-F238E27FC236}">
                <a16:creationId xmlns:a16="http://schemas.microsoft.com/office/drawing/2014/main" id="{766E93C5-2DE0-9343-0632-51BC23A6B139}"/>
              </a:ext>
            </a:extLst>
          </p:cNvPr>
          <p:cNvSpPr/>
          <p:nvPr/>
        </p:nvSpPr>
        <p:spPr>
          <a:xfrm rot="635415" flipH="1">
            <a:off x="71924" y="3182044"/>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 name="Google Shape;1861;p14">
            <a:extLst>
              <a:ext uri="{FF2B5EF4-FFF2-40B4-BE49-F238E27FC236}">
                <a16:creationId xmlns:a16="http://schemas.microsoft.com/office/drawing/2014/main" id="{EC310E15-335A-DC4F-72AF-6BE76CE0AB90}"/>
              </a:ext>
            </a:extLst>
          </p:cNvPr>
          <p:cNvSpPr/>
          <p:nvPr/>
        </p:nvSpPr>
        <p:spPr>
          <a:xfrm rot="631667" flipH="1">
            <a:off x="202077" y="273692"/>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7" name="Google Shape;1862;p14">
            <a:extLst>
              <a:ext uri="{FF2B5EF4-FFF2-40B4-BE49-F238E27FC236}">
                <a16:creationId xmlns:a16="http://schemas.microsoft.com/office/drawing/2014/main" id="{E933B7D9-EC6A-71B2-2181-08BD6E84D948}"/>
              </a:ext>
            </a:extLst>
          </p:cNvPr>
          <p:cNvSpPr/>
          <p:nvPr/>
        </p:nvSpPr>
        <p:spPr>
          <a:xfrm rot="-10164585" flipH="1">
            <a:off x="12299733" y="5560928"/>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 name="Google Shape;1863;p14">
            <a:extLst>
              <a:ext uri="{FF2B5EF4-FFF2-40B4-BE49-F238E27FC236}">
                <a16:creationId xmlns:a16="http://schemas.microsoft.com/office/drawing/2014/main" id="{FA80AFC0-7AB9-1DB8-45DB-F479582A5C20}"/>
              </a:ext>
            </a:extLst>
          </p:cNvPr>
          <p:cNvSpPr/>
          <p:nvPr/>
        </p:nvSpPr>
        <p:spPr>
          <a:xfrm rot="-10168333" flipH="1">
            <a:off x="12622421" y="6287849"/>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grpSp>
        <p:nvGrpSpPr>
          <p:cNvPr id="10" name="Google Shape;1867;p14">
            <a:extLst>
              <a:ext uri="{FF2B5EF4-FFF2-40B4-BE49-F238E27FC236}">
                <a16:creationId xmlns:a16="http://schemas.microsoft.com/office/drawing/2014/main" id="{2147E899-F7DD-BDA3-E13F-FFDD5B446750}"/>
              </a:ext>
            </a:extLst>
          </p:cNvPr>
          <p:cNvGrpSpPr/>
          <p:nvPr/>
        </p:nvGrpSpPr>
        <p:grpSpPr>
          <a:xfrm rot="-564852">
            <a:off x="131382" y="451460"/>
            <a:ext cx="240444" cy="360157"/>
            <a:chOff x="1459800" y="1512500"/>
            <a:chExt cx="131625" cy="197100"/>
          </a:xfrm>
        </p:grpSpPr>
        <p:sp>
          <p:nvSpPr>
            <p:cNvPr id="11" name="Google Shape;1868;p14">
              <a:extLst>
                <a:ext uri="{FF2B5EF4-FFF2-40B4-BE49-F238E27FC236}">
                  <a16:creationId xmlns:a16="http://schemas.microsoft.com/office/drawing/2014/main" id="{B026D9BC-FCB3-1172-C419-D12F30CD60A8}"/>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2" name="Google Shape;1869;p14">
              <a:extLst>
                <a:ext uri="{FF2B5EF4-FFF2-40B4-BE49-F238E27FC236}">
                  <a16:creationId xmlns:a16="http://schemas.microsoft.com/office/drawing/2014/main" id="{6C6DE07C-A25C-0FDB-8629-218E76349119}"/>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3" name="Google Shape;1870;p14">
              <a:extLst>
                <a:ext uri="{FF2B5EF4-FFF2-40B4-BE49-F238E27FC236}">
                  <a16:creationId xmlns:a16="http://schemas.microsoft.com/office/drawing/2014/main" id="{7D5EEA7C-6DBB-29B1-F4E4-3A4B83BC9040}"/>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4" name="Google Shape;1871;p14">
              <a:extLst>
                <a:ext uri="{FF2B5EF4-FFF2-40B4-BE49-F238E27FC236}">
                  <a16:creationId xmlns:a16="http://schemas.microsoft.com/office/drawing/2014/main" id="{BB30AAC3-EE9E-9255-1DC1-8B8EDBE1DA24}"/>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grpSp>
      <p:grpSp>
        <p:nvGrpSpPr>
          <p:cNvPr id="15" name="Google Shape;1872;p14">
            <a:extLst>
              <a:ext uri="{FF2B5EF4-FFF2-40B4-BE49-F238E27FC236}">
                <a16:creationId xmlns:a16="http://schemas.microsoft.com/office/drawing/2014/main" id="{2E68DEF2-6072-16AD-D17B-A8751B6685AB}"/>
              </a:ext>
            </a:extLst>
          </p:cNvPr>
          <p:cNvGrpSpPr/>
          <p:nvPr/>
        </p:nvGrpSpPr>
        <p:grpSpPr>
          <a:xfrm>
            <a:off x="12086604" y="4766801"/>
            <a:ext cx="296133" cy="331191"/>
            <a:chOff x="4791500" y="4541438"/>
            <a:chExt cx="163225" cy="182575"/>
          </a:xfrm>
        </p:grpSpPr>
        <p:sp>
          <p:nvSpPr>
            <p:cNvPr id="16" name="Google Shape;1873;p14">
              <a:extLst>
                <a:ext uri="{FF2B5EF4-FFF2-40B4-BE49-F238E27FC236}">
                  <a16:creationId xmlns:a16="http://schemas.microsoft.com/office/drawing/2014/main" id="{FC1BD9FD-CD4E-7295-5B32-4EA6B9519DDD}"/>
                </a:ext>
              </a:extLst>
            </p:cNvPr>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7" name="Google Shape;1874;p14">
              <a:extLst>
                <a:ext uri="{FF2B5EF4-FFF2-40B4-BE49-F238E27FC236}">
                  <a16:creationId xmlns:a16="http://schemas.microsoft.com/office/drawing/2014/main" id="{0F675D10-6302-9A80-A8F7-3AFD6F7CC2C3}"/>
                </a:ext>
              </a:extLst>
            </p:cNvPr>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grpSp>
      <p:grpSp>
        <p:nvGrpSpPr>
          <p:cNvPr id="18" name="Google Shape;1875;p14">
            <a:extLst>
              <a:ext uri="{FF2B5EF4-FFF2-40B4-BE49-F238E27FC236}">
                <a16:creationId xmlns:a16="http://schemas.microsoft.com/office/drawing/2014/main" id="{4C13CC66-85C3-95F7-8BC3-925866167C2A}"/>
              </a:ext>
            </a:extLst>
          </p:cNvPr>
          <p:cNvGrpSpPr/>
          <p:nvPr/>
        </p:nvGrpSpPr>
        <p:grpSpPr>
          <a:xfrm>
            <a:off x="4233496" y="4477344"/>
            <a:ext cx="256688" cy="303621"/>
            <a:chOff x="1824250" y="1008625"/>
            <a:chExt cx="144250" cy="170625"/>
          </a:xfrm>
        </p:grpSpPr>
        <p:sp>
          <p:nvSpPr>
            <p:cNvPr id="19" name="Google Shape;1876;p14">
              <a:extLst>
                <a:ext uri="{FF2B5EF4-FFF2-40B4-BE49-F238E27FC236}">
                  <a16:creationId xmlns:a16="http://schemas.microsoft.com/office/drawing/2014/main" id="{F4C44BE0-2AC6-73F4-7451-6B0004695BEB}"/>
                </a:ext>
              </a:extLst>
            </p:cNvPr>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20" name="Google Shape;1877;p14">
              <a:extLst>
                <a:ext uri="{FF2B5EF4-FFF2-40B4-BE49-F238E27FC236}">
                  <a16:creationId xmlns:a16="http://schemas.microsoft.com/office/drawing/2014/main" id="{31E42FEA-9783-FEF2-1A57-D4FE3AC9076D}"/>
                </a:ext>
              </a:extLst>
            </p:cNvPr>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grpSp>
      <p:grpSp>
        <p:nvGrpSpPr>
          <p:cNvPr id="21" name="Google Shape;1878;p14">
            <a:extLst>
              <a:ext uri="{FF2B5EF4-FFF2-40B4-BE49-F238E27FC236}">
                <a16:creationId xmlns:a16="http://schemas.microsoft.com/office/drawing/2014/main" id="{A4650303-9991-0A98-C7E2-D2BE30D3D0C1}"/>
              </a:ext>
            </a:extLst>
          </p:cNvPr>
          <p:cNvGrpSpPr/>
          <p:nvPr/>
        </p:nvGrpSpPr>
        <p:grpSpPr>
          <a:xfrm rot="7762257" flipH="1">
            <a:off x="5409705" y="23622"/>
            <a:ext cx="589188" cy="816039"/>
            <a:chOff x="7354581" y="3323800"/>
            <a:chExt cx="939478" cy="1644077"/>
          </a:xfrm>
        </p:grpSpPr>
        <p:sp>
          <p:nvSpPr>
            <p:cNvPr id="22" name="Google Shape;1879;p14">
              <a:extLst>
                <a:ext uri="{FF2B5EF4-FFF2-40B4-BE49-F238E27FC236}">
                  <a16:creationId xmlns:a16="http://schemas.microsoft.com/office/drawing/2014/main" id="{078FADAD-084C-E795-E097-1CF6A3B8CC0C}"/>
                </a:ext>
              </a:extLst>
            </p:cNvPr>
            <p:cNvSpPr/>
            <p:nvPr/>
          </p:nvSpPr>
          <p:spPr>
            <a:xfrm>
              <a:off x="7507061" y="4467103"/>
              <a:ext cx="781494" cy="491850"/>
            </a:xfrm>
            <a:custGeom>
              <a:avLst/>
              <a:gdLst/>
              <a:ahLst/>
              <a:cxnLst/>
              <a:rect l="l" t="t" r="r" b="b"/>
              <a:pathLst>
                <a:path w="29253" h="18411" extrusionOk="0">
                  <a:moveTo>
                    <a:pt x="26615" y="1"/>
                  </a:moveTo>
                  <a:cubicBezTo>
                    <a:pt x="26615" y="1"/>
                    <a:pt x="24400" y="694"/>
                    <a:pt x="21190" y="1631"/>
                  </a:cubicBezTo>
                  <a:cubicBezTo>
                    <a:pt x="14867" y="3461"/>
                    <a:pt x="4699" y="6279"/>
                    <a:pt x="0" y="6722"/>
                  </a:cubicBezTo>
                  <a:cubicBezTo>
                    <a:pt x="0" y="6722"/>
                    <a:pt x="58" y="7376"/>
                    <a:pt x="199" y="8352"/>
                  </a:cubicBezTo>
                  <a:cubicBezTo>
                    <a:pt x="527" y="10592"/>
                    <a:pt x="1303" y="14649"/>
                    <a:pt x="2966" y="17256"/>
                  </a:cubicBezTo>
                  <a:cubicBezTo>
                    <a:pt x="3489" y="18076"/>
                    <a:pt x="4855" y="18411"/>
                    <a:pt x="6693" y="18411"/>
                  </a:cubicBezTo>
                  <a:cubicBezTo>
                    <a:pt x="9889" y="18411"/>
                    <a:pt x="14513" y="17397"/>
                    <a:pt x="18610" y="16158"/>
                  </a:cubicBezTo>
                  <a:cubicBezTo>
                    <a:pt x="22872" y="14874"/>
                    <a:pt x="26570" y="13346"/>
                    <a:pt x="27507" y="12473"/>
                  </a:cubicBezTo>
                  <a:cubicBezTo>
                    <a:pt x="29253" y="10830"/>
                    <a:pt x="27892" y="4700"/>
                    <a:pt x="27096" y="1682"/>
                  </a:cubicBezTo>
                  <a:cubicBezTo>
                    <a:pt x="26820" y="649"/>
                    <a:pt x="26615" y="1"/>
                    <a:pt x="266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23" name="Google Shape;1880;p14">
              <a:extLst>
                <a:ext uri="{FF2B5EF4-FFF2-40B4-BE49-F238E27FC236}">
                  <a16:creationId xmlns:a16="http://schemas.microsoft.com/office/drawing/2014/main" id="{CD2E6A95-E559-2097-C230-C87941256FFD}"/>
                </a:ext>
              </a:extLst>
            </p:cNvPr>
            <p:cNvSpPr/>
            <p:nvPr/>
          </p:nvSpPr>
          <p:spPr>
            <a:xfrm>
              <a:off x="7498139" y="4458341"/>
              <a:ext cx="795920" cy="509535"/>
            </a:xfrm>
            <a:custGeom>
              <a:avLst/>
              <a:gdLst/>
              <a:ahLst/>
              <a:cxnLst/>
              <a:rect l="l" t="t" r="r" b="b"/>
              <a:pathLst>
                <a:path w="29793" h="19073" extrusionOk="0">
                  <a:moveTo>
                    <a:pt x="26730" y="739"/>
                  </a:moveTo>
                  <a:cubicBezTo>
                    <a:pt x="26814" y="1022"/>
                    <a:pt x="26949" y="1497"/>
                    <a:pt x="27109" y="2094"/>
                  </a:cubicBezTo>
                  <a:cubicBezTo>
                    <a:pt x="28579" y="7666"/>
                    <a:pt x="28759" y="11485"/>
                    <a:pt x="27616" y="12564"/>
                  </a:cubicBezTo>
                  <a:cubicBezTo>
                    <a:pt x="26730" y="13392"/>
                    <a:pt x="23039" y="14913"/>
                    <a:pt x="18847" y="16171"/>
                  </a:cubicBezTo>
                  <a:cubicBezTo>
                    <a:pt x="14562" y="17473"/>
                    <a:pt x="10025" y="18419"/>
                    <a:pt x="6982" y="18419"/>
                  </a:cubicBezTo>
                  <a:cubicBezTo>
                    <a:pt x="5267" y="18419"/>
                    <a:pt x="4027" y="18118"/>
                    <a:pt x="3576" y="17410"/>
                  </a:cubicBezTo>
                  <a:cubicBezTo>
                    <a:pt x="1946" y="14849"/>
                    <a:pt x="1175" y="10811"/>
                    <a:pt x="854" y="8635"/>
                  </a:cubicBezTo>
                  <a:cubicBezTo>
                    <a:pt x="771" y="8077"/>
                    <a:pt x="720" y="7621"/>
                    <a:pt x="694" y="7345"/>
                  </a:cubicBezTo>
                  <a:cubicBezTo>
                    <a:pt x="5296" y="6831"/>
                    <a:pt x="14566" y="4315"/>
                    <a:pt x="21608" y="2274"/>
                  </a:cubicBezTo>
                  <a:cubicBezTo>
                    <a:pt x="24098" y="1548"/>
                    <a:pt x="26005" y="964"/>
                    <a:pt x="26730" y="739"/>
                  </a:cubicBezTo>
                  <a:close/>
                  <a:moveTo>
                    <a:pt x="26945" y="0"/>
                  </a:moveTo>
                  <a:cubicBezTo>
                    <a:pt x="26914" y="0"/>
                    <a:pt x="26883" y="5"/>
                    <a:pt x="26852" y="14"/>
                  </a:cubicBezTo>
                  <a:cubicBezTo>
                    <a:pt x="26827" y="27"/>
                    <a:pt x="24599" y="727"/>
                    <a:pt x="21434" y="1645"/>
                  </a:cubicBezTo>
                  <a:cubicBezTo>
                    <a:pt x="14238" y="3731"/>
                    <a:pt x="4744" y="6305"/>
                    <a:pt x="309" y="6722"/>
                  </a:cubicBezTo>
                  <a:cubicBezTo>
                    <a:pt x="129" y="6741"/>
                    <a:pt x="1" y="6896"/>
                    <a:pt x="13" y="7075"/>
                  </a:cubicBezTo>
                  <a:cubicBezTo>
                    <a:pt x="13" y="7101"/>
                    <a:pt x="65" y="7749"/>
                    <a:pt x="212" y="8725"/>
                  </a:cubicBezTo>
                  <a:cubicBezTo>
                    <a:pt x="533" y="10959"/>
                    <a:pt x="1329" y="15099"/>
                    <a:pt x="3030" y="17757"/>
                  </a:cubicBezTo>
                  <a:cubicBezTo>
                    <a:pt x="3640" y="18720"/>
                    <a:pt x="5162" y="19073"/>
                    <a:pt x="7055" y="19073"/>
                  </a:cubicBezTo>
                  <a:cubicBezTo>
                    <a:pt x="11087" y="19073"/>
                    <a:pt x="16813" y="17468"/>
                    <a:pt x="19046" y="16800"/>
                  </a:cubicBezTo>
                  <a:cubicBezTo>
                    <a:pt x="23392" y="15491"/>
                    <a:pt x="27103" y="13944"/>
                    <a:pt x="28066" y="13039"/>
                  </a:cubicBezTo>
                  <a:cubicBezTo>
                    <a:pt x="29792" y="11415"/>
                    <a:pt x="28842" y="6100"/>
                    <a:pt x="27745" y="1927"/>
                  </a:cubicBezTo>
                  <a:cubicBezTo>
                    <a:pt x="27475" y="900"/>
                    <a:pt x="27270" y="258"/>
                    <a:pt x="27257" y="226"/>
                  </a:cubicBezTo>
                  <a:cubicBezTo>
                    <a:pt x="27215" y="90"/>
                    <a:pt x="27083" y="0"/>
                    <a:pt x="269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24" name="Google Shape;1881;p14">
              <a:extLst>
                <a:ext uri="{FF2B5EF4-FFF2-40B4-BE49-F238E27FC236}">
                  <a16:creationId xmlns:a16="http://schemas.microsoft.com/office/drawing/2014/main" id="{5C4A780E-C6B2-ECC1-3A45-56C3098B4848}"/>
                </a:ext>
              </a:extLst>
            </p:cNvPr>
            <p:cNvSpPr/>
            <p:nvPr/>
          </p:nvSpPr>
          <p:spPr>
            <a:xfrm>
              <a:off x="7372264" y="3332749"/>
              <a:ext cx="869653" cy="1358912"/>
            </a:xfrm>
            <a:custGeom>
              <a:avLst/>
              <a:gdLst/>
              <a:ahLst/>
              <a:cxnLst/>
              <a:rect l="l" t="t" r="r" b="b"/>
              <a:pathLst>
                <a:path w="32553" h="50867" extrusionOk="0">
                  <a:moveTo>
                    <a:pt x="9655" y="0"/>
                  </a:moveTo>
                  <a:cubicBezTo>
                    <a:pt x="9655" y="0"/>
                    <a:pt x="9187" y="39"/>
                    <a:pt x="8635" y="109"/>
                  </a:cubicBezTo>
                  <a:cubicBezTo>
                    <a:pt x="7890" y="206"/>
                    <a:pt x="6991" y="360"/>
                    <a:pt x="6991" y="552"/>
                  </a:cubicBezTo>
                  <a:lnTo>
                    <a:pt x="5688" y="5392"/>
                  </a:lnTo>
                  <a:lnTo>
                    <a:pt x="5553" y="5887"/>
                  </a:lnTo>
                  <a:cubicBezTo>
                    <a:pt x="3243" y="11388"/>
                    <a:pt x="1387" y="17076"/>
                    <a:pt x="1" y="22879"/>
                  </a:cubicBezTo>
                  <a:lnTo>
                    <a:pt x="2934" y="40409"/>
                  </a:lnTo>
                  <a:lnTo>
                    <a:pt x="4674" y="50866"/>
                  </a:lnTo>
                  <a:lnTo>
                    <a:pt x="5233" y="50809"/>
                  </a:lnTo>
                  <a:cubicBezTo>
                    <a:pt x="13744" y="49859"/>
                    <a:pt x="21589" y="47702"/>
                    <a:pt x="26666" y="46071"/>
                  </a:cubicBezTo>
                  <a:cubicBezTo>
                    <a:pt x="29388" y="45192"/>
                    <a:pt x="31320" y="44473"/>
                    <a:pt x="32129" y="44145"/>
                  </a:cubicBezTo>
                  <a:lnTo>
                    <a:pt x="32553" y="43979"/>
                  </a:lnTo>
                  <a:lnTo>
                    <a:pt x="29221" y="34074"/>
                  </a:lnTo>
                  <a:lnTo>
                    <a:pt x="23540" y="17101"/>
                  </a:lnTo>
                  <a:cubicBezTo>
                    <a:pt x="21383" y="13327"/>
                    <a:pt x="13308" y="4776"/>
                    <a:pt x="13308" y="4776"/>
                  </a:cubicBezTo>
                  <a:lnTo>
                    <a:pt x="12878" y="4218"/>
                  </a:lnTo>
                  <a:lnTo>
                    <a:pt x="96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25" name="Google Shape;1882;p14">
              <a:extLst>
                <a:ext uri="{FF2B5EF4-FFF2-40B4-BE49-F238E27FC236}">
                  <a16:creationId xmlns:a16="http://schemas.microsoft.com/office/drawing/2014/main" id="{E835223E-D1F5-3ADD-8BA4-7D3A08277422}"/>
                </a:ext>
              </a:extLst>
            </p:cNvPr>
            <p:cNvSpPr/>
            <p:nvPr/>
          </p:nvSpPr>
          <p:spPr>
            <a:xfrm>
              <a:off x="7363368" y="3323800"/>
              <a:ext cx="888167" cy="1376437"/>
            </a:xfrm>
            <a:custGeom>
              <a:avLst/>
              <a:gdLst/>
              <a:ahLst/>
              <a:cxnLst/>
              <a:rect l="l" t="t" r="r" b="b"/>
              <a:pathLst>
                <a:path w="33246" h="51523" extrusionOk="0">
                  <a:moveTo>
                    <a:pt x="9834" y="669"/>
                  </a:moveTo>
                  <a:lnTo>
                    <a:pt x="13378" y="5304"/>
                  </a:lnTo>
                  <a:cubicBezTo>
                    <a:pt x="13391" y="5310"/>
                    <a:pt x="13397" y="5323"/>
                    <a:pt x="13403" y="5329"/>
                  </a:cubicBezTo>
                  <a:cubicBezTo>
                    <a:pt x="13480" y="5413"/>
                    <a:pt x="21434" y="13848"/>
                    <a:pt x="23572" y="17565"/>
                  </a:cubicBezTo>
                  <a:lnTo>
                    <a:pt x="29240" y="34505"/>
                  </a:lnTo>
                  <a:lnTo>
                    <a:pt x="32469" y="44127"/>
                  </a:lnTo>
                  <a:lnTo>
                    <a:pt x="32334" y="44179"/>
                  </a:lnTo>
                  <a:cubicBezTo>
                    <a:pt x="31403" y="44558"/>
                    <a:pt x="29419" y="45283"/>
                    <a:pt x="26897" y="46092"/>
                  </a:cubicBezTo>
                  <a:cubicBezTo>
                    <a:pt x="21793" y="47729"/>
                    <a:pt x="13955" y="49879"/>
                    <a:pt x="5527" y="50810"/>
                  </a:cubicBezTo>
                  <a:lnTo>
                    <a:pt x="5270" y="50842"/>
                  </a:lnTo>
                  <a:lnTo>
                    <a:pt x="3588" y="40687"/>
                  </a:lnTo>
                  <a:lnTo>
                    <a:pt x="661" y="23220"/>
                  </a:lnTo>
                  <a:cubicBezTo>
                    <a:pt x="2048" y="17455"/>
                    <a:pt x="3890" y="11813"/>
                    <a:pt x="6182" y="6344"/>
                  </a:cubicBezTo>
                  <a:cubicBezTo>
                    <a:pt x="6188" y="6331"/>
                    <a:pt x="6195" y="6318"/>
                    <a:pt x="6195" y="6305"/>
                  </a:cubicBezTo>
                  <a:lnTo>
                    <a:pt x="7613" y="1041"/>
                  </a:lnTo>
                  <a:cubicBezTo>
                    <a:pt x="7722" y="990"/>
                    <a:pt x="8063" y="881"/>
                    <a:pt x="9006" y="765"/>
                  </a:cubicBezTo>
                  <a:cubicBezTo>
                    <a:pt x="9340" y="720"/>
                    <a:pt x="9648" y="688"/>
                    <a:pt x="9834" y="669"/>
                  </a:cubicBezTo>
                  <a:close/>
                  <a:moveTo>
                    <a:pt x="9978" y="1"/>
                  </a:moveTo>
                  <a:cubicBezTo>
                    <a:pt x="9971" y="1"/>
                    <a:pt x="9964" y="1"/>
                    <a:pt x="9956" y="1"/>
                  </a:cubicBezTo>
                  <a:cubicBezTo>
                    <a:pt x="9937" y="8"/>
                    <a:pt x="9475" y="46"/>
                    <a:pt x="8929" y="117"/>
                  </a:cubicBezTo>
                  <a:cubicBezTo>
                    <a:pt x="7369" y="316"/>
                    <a:pt x="7029" y="509"/>
                    <a:pt x="7003" y="830"/>
                  </a:cubicBezTo>
                  <a:lnTo>
                    <a:pt x="5578" y="6113"/>
                  </a:lnTo>
                  <a:cubicBezTo>
                    <a:pt x="3267" y="11627"/>
                    <a:pt x="1406" y="17321"/>
                    <a:pt x="13" y="23130"/>
                  </a:cubicBezTo>
                  <a:cubicBezTo>
                    <a:pt x="6" y="23175"/>
                    <a:pt x="0" y="23220"/>
                    <a:pt x="13" y="23265"/>
                  </a:cubicBezTo>
                  <a:lnTo>
                    <a:pt x="2940" y="40796"/>
                  </a:lnTo>
                  <a:lnTo>
                    <a:pt x="4686" y="51253"/>
                  </a:lnTo>
                  <a:cubicBezTo>
                    <a:pt x="4712" y="51407"/>
                    <a:pt x="4847" y="51522"/>
                    <a:pt x="5007" y="51522"/>
                  </a:cubicBezTo>
                  <a:lnTo>
                    <a:pt x="5039" y="51522"/>
                  </a:lnTo>
                  <a:lnTo>
                    <a:pt x="5604" y="51458"/>
                  </a:lnTo>
                  <a:cubicBezTo>
                    <a:pt x="14077" y="50521"/>
                    <a:pt x="21967" y="48358"/>
                    <a:pt x="27096" y="46714"/>
                  </a:cubicBezTo>
                  <a:cubicBezTo>
                    <a:pt x="29638" y="45899"/>
                    <a:pt x="31641" y="45161"/>
                    <a:pt x="32578" y="44782"/>
                  </a:cubicBezTo>
                  <a:lnTo>
                    <a:pt x="33001" y="44615"/>
                  </a:lnTo>
                  <a:cubicBezTo>
                    <a:pt x="33162" y="44551"/>
                    <a:pt x="33245" y="44371"/>
                    <a:pt x="33188" y="44211"/>
                  </a:cubicBezTo>
                  <a:lnTo>
                    <a:pt x="29862" y="34300"/>
                  </a:lnTo>
                  <a:lnTo>
                    <a:pt x="24181" y="17327"/>
                  </a:lnTo>
                  <a:cubicBezTo>
                    <a:pt x="24175" y="17308"/>
                    <a:pt x="24162" y="17289"/>
                    <a:pt x="24156" y="17269"/>
                  </a:cubicBezTo>
                  <a:cubicBezTo>
                    <a:pt x="22024" y="13540"/>
                    <a:pt x="14360" y="5387"/>
                    <a:pt x="13891" y="4893"/>
                  </a:cubicBezTo>
                  <a:lnTo>
                    <a:pt x="10245" y="130"/>
                  </a:lnTo>
                  <a:cubicBezTo>
                    <a:pt x="10179" y="46"/>
                    <a:pt x="10085" y="1"/>
                    <a:pt x="9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26" name="Google Shape;1883;p14">
              <a:extLst>
                <a:ext uri="{FF2B5EF4-FFF2-40B4-BE49-F238E27FC236}">
                  <a16:creationId xmlns:a16="http://schemas.microsoft.com/office/drawing/2014/main" id="{BB87D7CA-D9C5-56D6-D781-4774239C67BB}"/>
                </a:ext>
              </a:extLst>
            </p:cNvPr>
            <p:cNvSpPr/>
            <p:nvPr/>
          </p:nvSpPr>
          <p:spPr>
            <a:xfrm>
              <a:off x="7450642" y="4242813"/>
              <a:ext cx="791272" cy="448652"/>
            </a:xfrm>
            <a:custGeom>
              <a:avLst/>
              <a:gdLst/>
              <a:ahLst/>
              <a:cxnLst/>
              <a:rect l="l" t="t" r="r" b="b"/>
              <a:pathLst>
                <a:path w="29619" h="16794" extrusionOk="0">
                  <a:moveTo>
                    <a:pt x="26307" y="0"/>
                  </a:moveTo>
                  <a:cubicBezTo>
                    <a:pt x="13654" y="5463"/>
                    <a:pt x="0" y="6336"/>
                    <a:pt x="0" y="6336"/>
                  </a:cubicBezTo>
                  <a:lnTo>
                    <a:pt x="508" y="9385"/>
                  </a:lnTo>
                  <a:lnTo>
                    <a:pt x="1015" y="12454"/>
                  </a:lnTo>
                  <a:lnTo>
                    <a:pt x="1740" y="16793"/>
                  </a:lnTo>
                  <a:cubicBezTo>
                    <a:pt x="16626" y="15240"/>
                    <a:pt x="29619" y="9912"/>
                    <a:pt x="29619" y="9912"/>
                  </a:cubicBezTo>
                  <a:lnTo>
                    <a:pt x="28117" y="5431"/>
                  </a:lnTo>
                  <a:lnTo>
                    <a:pt x="27359" y="3152"/>
                  </a:lnTo>
                  <a:lnTo>
                    <a:pt x="263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27" name="Google Shape;1884;p14">
              <a:extLst>
                <a:ext uri="{FF2B5EF4-FFF2-40B4-BE49-F238E27FC236}">
                  <a16:creationId xmlns:a16="http://schemas.microsoft.com/office/drawing/2014/main" id="{0EA03ACB-F94B-1307-0F7A-A601083788E0}"/>
                </a:ext>
              </a:extLst>
            </p:cNvPr>
            <p:cNvSpPr/>
            <p:nvPr/>
          </p:nvSpPr>
          <p:spPr>
            <a:xfrm>
              <a:off x="7442414" y="4234799"/>
              <a:ext cx="808423" cy="464707"/>
            </a:xfrm>
            <a:custGeom>
              <a:avLst/>
              <a:gdLst/>
              <a:ahLst/>
              <a:cxnLst/>
              <a:rect l="l" t="t" r="r" b="b"/>
              <a:pathLst>
                <a:path w="30261" h="17395" extrusionOk="0">
                  <a:moveTo>
                    <a:pt x="26428" y="698"/>
                  </a:moveTo>
                  <a:lnTo>
                    <a:pt x="29548" y="10038"/>
                  </a:lnTo>
                  <a:cubicBezTo>
                    <a:pt x="27667" y="10783"/>
                    <a:pt x="15715" y="15328"/>
                    <a:pt x="2292" y="16772"/>
                  </a:cubicBezTo>
                  <a:lnTo>
                    <a:pt x="649" y="6912"/>
                  </a:lnTo>
                  <a:cubicBezTo>
                    <a:pt x="2793" y="6732"/>
                    <a:pt x="15041" y="5551"/>
                    <a:pt x="26428" y="698"/>
                  </a:cubicBezTo>
                  <a:close/>
                  <a:moveTo>
                    <a:pt x="26615" y="0"/>
                  </a:moveTo>
                  <a:cubicBezTo>
                    <a:pt x="26573" y="0"/>
                    <a:pt x="26531" y="8"/>
                    <a:pt x="26493" y="24"/>
                  </a:cubicBezTo>
                  <a:cubicBezTo>
                    <a:pt x="14039" y="5410"/>
                    <a:pt x="424" y="6334"/>
                    <a:pt x="289" y="6347"/>
                  </a:cubicBezTo>
                  <a:cubicBezTo>
                    <a:pt x="199" y="6347"/>
                    <a:pt x="122" y="6392"/>
                    <a:pt x="71" y="6456"/>
                  </a:cubicBezTo>
                  <a:cubicBezTo>
                    <a:pt x="20" y="6521"/>
                    <a:pt x="0" y="6604"/>
                    <a:pt x="13" y="6687"/>
                  </a:cubicBezTo>
                  <a:lnTo>
                    <a:pt x="1753" y="17144"/>
                  </a:lnTo>
                  <a:cubicBezTo>
                    <a:pt x="1778" y="17292"/>
                    <a:pt x="1900" y="17395"/>
                    <a:pt x="2048" y="17395"/>
                  </a:cubicBezTo>
                  <a:lnTo>
                    <a:pt x="2080" y="17395"/>
                  </a:lnTo>
                  <a:cubicBezTo>
                    <a:pt x="16838" y="15848"/>
                    <a:pt x="29908" y="10539"/>
                    <a:pt x="30042" y="10488"/>
                  </a:cubicBezTo>
                  <a:cubicBezTo>
                    <a:pt x="30184" y="10423"/>
                    <a:pt x="30261" y="10263"/>
                    <a:pt x="30209" y="10115"/>
                  </a:cubicBezTo>
                  <a:lnTo>
                    <a:pt x="26897" y="204"/>
                  </a:lnTo>
                  <a:cubicBezTo>
                    <a:pt x="26865" y="127"/>
                    <a:pt x="26807" y="63"/>
                    <a:pt x="26736" y="24"/>
                  </a:cubicBezTo>
                  <a:cubicBezTo>
                    <a:pt x="26698" y="8"/>
                    <a:pt x="26656" y="0"/>
                    <a:pt x="266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28" name="Google Shape;1885;p14">
              <a:extLst>
                <a:ext uri="{FF2B5EF4-FFF2-40B4-BE49-F238E27FC236}">
                  <a16:creationId xmlns:a16="http://schemas.microsoft.com/office/drawing/2014/main" id="{7AA2C028-15AE-4964-797E-70A48189C592}"/>
                </a:ext>
              </a:extLst>
            </p:cNvPr>
            <p:cNvSpPr/>
            <p:nvPr/>
          </p:nvSpPr>
          <p:spPr>
            <a:xfrm>
              <a:off x="7372104" y="3445749"/>
              <a:ext cx="629218" cy="498555"/>
            </a:xfrm>
            <a:custGeom>
              <a:avLst/>
              <a:gdLst/>
              <a:ahLst/>
              <a:cxnLst/>
              <a:rect l="l" t="t" r="r" b="b"/>
              <a:pathLst>
                <a:path w="23553" h="18662" extrusionOk="0">
                  <a:moveTo>
                    <a:pt x="12877" y="1"/>
                  </a:moveTo>
                  <a:lnTo>
                    <a:pt x="5675" y="1182"/>
                  </a:lnTo>
                  <a:lnTo>
                    <a:pt x="5540" y="1670"/>
                  </a:lnTo>
                  <a:cubicBezTo>
                    <a:pt x="3236" y="7177"/>
                    <a:pt x="1387" y="12858"/>
                    <a:pt x="0" y="18661"/>
                  </a:cubicBezTo>
                  <a:cubicBezTo>
                    <a:pt x="1111" y="18642"/>
                    <a:pt x="4359" y="13975"/>
                    <a:pt x="5893" y="13776"/>
                  </a:cubicBezTo>
                  <a:cubicBezTo>
                    <a:pt x="5946" y="13769"/>
                    <a:pt x="6001" y="13766"/>
                    <a:pt x="6057" y="13766"/>
                  </a:cubicBezTo>
                  <a:cubicBezTo>
                    <a:pt x="7580" y="13766"/>
                    <a:pt x="10460" y="16231"/>
                    <a:pt x="11677" y="16231"/>
                  </a:cubicBezTo>
                  <a:cubicBezTo>
                    <a:pt x="11732" y="16231"/>
                    <a:pt x="11783" y="16226"/>
                    <a:pt x="11831" y="16216"/>
                  </a:cubicBezTo>
                  <a:cubicBezTo>
                    <a:pt x="12980" y="15965"/>
                    <a:pt x="14412" y="12139"/>
                    <a:pt x="15464" y="11754"/>
                  </a:cubicBezTo>
                  <a:cubicBezTo>
                    <a:pt x="15542" y="11726"/>
                    <a:pt x="15642" y="11713"/>
                    <a:pt x="15762" y="11713"/>
                  </a:cubicBezTo>
                  <a:cubicBezTo>
                    <a:pt x="16990" y="11713"/>
                    <a:pt x="20254" y="13093"/>
                    <a:pt x="22378" y="13093"/>
                  </a:cubicBezTo>
                  <a:cubicBezTo>
                    <a:pt x="22832" y="13093"/>
                    <a:pt x="23234" y="13030"/>
                    <a:pt x="23553" y="12878"/>
                  </a:cubicBezTo>
                  <a:cubicBezTo>
                    <a:pt x="21409" y="9116"/>
                    <a:pt x="13301" y="565"/>
                    <a:pt x="13301" y="565"/>
                  </a:cubicBezTo>
                  <a:lnTo>
                    <a:pt x="1287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29" name="Google Shape;1886;p14">
              <a:extLst>
                <a:ext uri="{FF2B5EF4-FFF2-40B4-BE49-F238E27FC236}">
                  <a16:creationId xmlns:a16="http://schemas.microsoft.com/office/drawing/2014/main" id="{D07C1E06-25CA-407F-C551-5149A4D63EE7}"/>
                </a:ext>
              </a:extLst>
            </p:cNvPr>
            <p:cNvSpPr/>
            <p:nvPr/>
          </p:nvSpPr>
          <p:spPr>
            <a:xfrm>
              <a:off x="7361124" y="3436319"/>
              <a:ext cx="652380" cy="516909"/>
            </a:xfrm>
            <a:custGeom>
              <a:avLst/>
              <a:gdLst/>
              <a:ahLst/>
              <a:cxnLst/>
              <a:rect l="l" t="t" r="r" b="b"/>
              <a:pathLst>
                <a:path w="24420" h="19349" extrusionOk="0">
                  <a:moveTo>
                    <a:pt x="13147" y="707"/>
                  </a:moveTo>
                  <a:lnTo>
                    <a:pt x="13455" y="1111"/>
                  </a:lnTo>
                  <a:lnTo>
                    <a:pt x="13481" y="1137"/>
                  </a:lnTo>
                  <a:cubicBezTo>
                    <a:pt x="13558" y="1220"/>
                    <a:pt x="21113" y="9212"/>
                    <a:pt x="23476" y="13051"/>
                  </a:cubicBezTo>
                  <a:cubicBezTo>
                    <a:pt x="23272" y="13098"/>
                    <a:pt x="23043" y="13119"/>
                    <a:pt x="22793" y="13119"/>
                  </a:cubicBezTo>
                  <a:cubicBezTo>
                    <a:pt x="21641" y="13119"/>
                    <a:pt x="20068" y="12674"/>
                    <a:pt x="18738" y="12300"/>
                  </a:cubicBezTo>
                  <a:cubicBezTo>
                    <a:pt x="17530" y="11958"/>
                    <a:pt x="16712" y="11739"/>
                    <a:pt x="16171" y="11739"/>
                  </a:cubicBezTo>
                  <a:cubicBezTo>
                    <a:pt x="16010" y="11739"/>
                    <a:pt x="15874" y="11758"/>
                    <a:pt x="15760" y="11799"/>
                  </a:cubicBezTo>
                  <a:cubicBezTo>
                    <a:pt x="15156" y="12024"/>
                    <a:pt x="14579" y="12967"/>
                    <a:pt x="13911" y="14065"/>
                  </a:cubicBezTo>
                  <a:cubicBezTo>
                    <a:pt x="13340" y="14989"/>
                    <a:pt x="12634" y="16145"/>
                    <a:pt x="12171" y="16248"/>
                  </a:cubicBezTo>
                  <a:cubicBezTo>
                    <a:pt x="12142" y="16254"/>
                    <a:pt x="12108" y="16258"/>
                    <a:pt x="12073" y="16258"/>
                  </a:cubicBezTo>
                  <a:cubicBezTo>
                    <a:pt x="11593" y="16258"/>
                    <a:pt x="10604" y="15683"/>
                    <a:pt x="9726" y="15169"/>
                  </a:cubicBezTo>
                  <a:cubicBezTo>
                    <a:pt x="8558" y="14490"/>
                    <a:pt x="7352" y="13789"/>
                    <a:pt x="6461" y="13789"/>
                  </a:cubicBezTo>
                  <a:cubicBezTo>
                    <a:pt x="6392" y="13789"/>
                    <a:pt x="6325" y="13793"/>
                    <a:pt x="6259" y="13802"/>
                  </a:cubicBezTo>
                  <a:cubicBezTo>
                    <a:pt x="5341" y="13924"/>
                    <a:pt x="4102" y="15227"/>
                    <a:pt x="2787" y="16601"/>
                  </a:cubicBezTo>
                  <a:cubicBezTo>
                    <a:pt x="2183" y="17230"/>
                    <a:pt x="1413" y="18032"/>
                    <a:pt x="893" y="18437"/>
                  </a:cubicBezTo>
                  <a:cubicBezTo>
                    <a:pt x="2254" y="12878"/>
                    <a:pt x="4045" y="7428"/>
                    <a:pt x="6253" y="2145"/>
                  </a:cubicBezTo>
                  <a:lnTo>
                    <a:pt x="6349" y="1824"/>
                  </a:lnTo>
                  <a:lnTo>
                    <a:pt x="13147" y="707"/>
                  </a:lnTo>
                  <a:close/>
                  <a:moveTo>
                    <a:pt x="13430" y="1"/>
                  </a:moveTo>
                  <a:lnTo>
                    <a:pt x="5829" y="1246"/>
                  </a:lnTo>
                  <a:lnTo>
                    <a:pt x="5650" y="1913"/>
                  </a:lnTo>
                  <a:cubicBezTo>
                    <a:pt x="3339" y="7434"/>
                    <a:pt x="1483" y="13128"/>
                    <a:pt x="97" y="18937"/>
                  </a:cubicBezTo>
                  <a:lnTo>
                    <a:pt x="1" y="19348"/>
                  </a:lnTo>
                  <a:lnTo>
                    <a:pt x="418" y="19348"/>
                  </a:lnTo>
                  <a:cubicBezTo>
                    <a:pt x="1047" y="19335"/>
                    <a:pt x="1907" y="18469"/>
                    <a:pt x="3255" y="17056"/>
                  </a:cubicBezTo>
                  <a:cubicBezTo>
                    <a:pt x="4321" y="15940"/>
                    <a:pt x="5656" y="14547"/>
                    <a:pt x="6343" y="14457"/>
                  </a:cubicBezTo>
                  <a:cubicBezTo>
                    <a:pt x="6382" y="14452"/>
                    <a:pt x="6423" y="14449"/>
                    <a:pt x="6465" y="14449"/>
                  </a:cubicBezTo>
                  <a:cubicBezTo>
                    <a:pt x="7177" y="14449"/>
                    <a:pt x="8350" y="15135"/>
                    <a:pt x="9392" y="15741"/>
                  </a:cubicBezTo>
                  <a:cubicBezTo>
                    <a:pt x="10469" y="16362"/>
                    <a:pt x="11416" y="16912"/>
                    <a:pt x="12087" y="16912"/>
                  </a:cubicBezTo>
                  <a:cubicBezTo>
                    <a:pt x="12164" y="16912"/>
                    <a:pt x="12237" y="16905"/>
                    <a:pt x="12306" y="16890"/>
                  </a:cubicBezTo>
                  <a:cubicBezTo>
                    <a:pt x="13045" y="16729"/>
                    <a:pt x="13731" y="15599"/>
                    <a:pt x="14463" y="14405"/>
                  </a:cubicBezTo>
                  <a:cubicBezTo>
                    <a:pt x="14970" y="13584"/>
                    <a:pt x="15593" y="12557"/>
                    <a:pt x="15985" y="12415"/>
                  </a:cubicBezTo>
                  <a:cubicBezTo>
                    <a:pt x="16031" y="12398"/>
                    <a:pt x="16096" y="12390"/>
                    <a:pt x="16176" y="12390"/>
                  </a:cubicBezTo>
                  <a:cubicBezTo>
                    <a:pt x="16651" y="12390"/>
                    <a:pt x="17657" y="12676"/>
                    <a:pt x="18559" y="12929"/>
                  </a:cubicBezTo>
                  <a:cubicBezTo>
                    <a:pt x="19981" y="13331"/>
                    <a:pt x="21541" y="13773"/>
                    <a:pt x="22782" y="13773"/>
                  </a:cubicBezTo>
                  <a:cubicBezTo>
                    <a:pt x="23282" y="13773"/>
                    <a:pt x="23731" y="13701"/>
                    <a:pt x="24098" y="13526"/>
                  </a:cubicBezTo>
                  <a:lnTo>
                    <a:pt x="24419" y="13372"/>
                  </a:lnTo>
                  <a:lnTo>
                    <a:pt x="24246" y="13070"/>
                  </a:lnTo>
                  <a:cubicBezTo>
                    <a:pt x="22128" y="9353"/>
                    <a:pt x="14437" y="1201"/>
                    <a:pt x="13969" y="700"/>
                  </a:cubicBezTo>
                  <a:lnTo>
                    <a:pt x="1343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0" name="Google Shape;1887;p14">
              <a:extLst>
                <a:ext uri="{FF2B5EF4-FFF2-40B4-BE49-F238E27FC236}">
                  <a16:creationId xmlns:a16="http://schemas.microsoft.com/office/drawing/2014/main" id="{2E328085-DC4E-008B-7211-24262F5BB309}"/>
                </a:ext>
              </a:extLst>
            </p:cNvPr>
            <p:cNvSpPr/>
            <p:nvPr/>
          </p:nvSpPr>
          <p:spPr>
            <a:xfrm>
              <a:off x="7463838" y="4327336"/>
              <a:ext cx="737601" cy="248530"/>
            </a:xfrm>
            <a:custGeom>
              <a:avLst/>
              <a:gdLst/>
              <a:ahLst/>
              <a:cxnLst/>
              <a:rect l="l" t="t" r="r" b="b"/>
              <a:pathLst>
                <a:path w="27610" h="9303" extrusionOk="0">
                  <a:moveTo>
                    <a:pt x="26852" y="1"/>
                  </a:moveTo>
                  <a:cubicBezTo>
                    <a:pt x="14592" y="5258"/>
                    <a:pt x="1" y="6234"/>
                    <a:pt x="1" y="6234"/>
                  </a:cubicBezTo>
                  <a:lnTo>
                    <a:pt x="508" y="9302"/>
                  </a:lnTo>
                  <a:cubicBezTo>
                    <a:pt x="17506" y="7698"/>
                    <a:pt x="27610" y="2267"/>
                    <a:pt x="27610" y="2267"/>
                  </a:cubicBezTo>
                  <a:lnTo>
                    <a:pt x="2685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1" name="Google Shape;1888;p14">
              <a:extLst>
                <a:ext uri="{FF2B5EF4-FFF2-40B4-BE49-F238E27FC236}">
                  <a16:creationId xmlns:a16="http://schemas.microsoft.com/office/drawing/2014/main" id="{C2C91685-ECAA-042D-05A1-4D8C52133F3C}"/>
                </a:ext>
              </a:extLst>
            </p:cNvPr>
            <p:cNvSpPr/>
            <p:nvPr/>
          </p:nvSpPr>
          <p:spPr>
            <a:xfrm>
              <a:off x="7454916" y="4318654"/>
              <a:ext cx="756302" cy="265948"/>
            </a:xfrm>
            <a:custGeom>
              <a:avLst/>
              <a:gdLst/>
              <a:ahLst/>
              <a:cxnLst/>
              <a:rect l="l" t="t" r="r" b="b"/>
              <a:pathLst>
                <a:path w="28310" h="9955" extrusionOk="0">
                  <a:moveTo>
                    <a:pt x="26994" y="762"/>
                  </a:moveTo>
                  <a:lnTo>
                    <a:pt x="27552" y="2431"/>
                  </a:lnTo>
                  <a:cubicBezTo>
                    <a:pt x="25922" y="3247"/>
                    <a:pt x="16242" y="7804"/>
                    <a:pt x="1118" y="9274"/>
                  </a:cubicBezTo>
                  <a:lnTo>
                    <a:pt x="713" y="6854"/>
                  </a:lnTo>
                  <a:cubicBezTo>
                    <a:pt x="3018" y="6668"/>
                    <a:pt x="15953" y="5410"/>
                    <a:pt x="26994" y="762"/>
                  </a:cubicBezTo>
                  <a:close/>
                  <a:moveTo>
                    <a:pt x="27184" y="0"/>
                  </a:moveTo>
                  <a:cubicBezTo>
                    <a:pt x="27142" y="0"/>
                    <a:pt x="27100" y="8"/>
                    <a:pt x="27058" y="24"/>
                  </a:cubicBezTo>
                  <a:cubicBezTo>
                    <a:pt x="14990" y="5198"/>
                    <a:pt x="457" y="6225"/>
                    <a:pt x="315" y="6232"/>
                  </a:cubicBezTo>
                  <a:cubicBezTo>
                    <a:pt x="219" y="6238"/>
                    <a:pt x="136" y="6283"/>
                    <a:pt x="78" y="6360"/>
                  </a:cubicBezTo>
                  <a:cubicBezTo>
                    <a:pt x="20" y="6431"/>
                    <a:pt x="1" y="6521"/>
                    <a:pt x="14" y="6610"/>
                  </a:cubicBezTo>
                  <a:lnTo>
                    <a:pt x="521" y="9685"/>
                  </a:lnTo>
                  <a:cubicBezTo>
                    <a:pt x="547" y="9839"/>
                    <a:pt x="681" y="9955"/>
                    <a:pt x="842" y="9955"/>
                  </a:cubicBezTo>
                  <a:lnTo>
                    <a:pt x="874" y="9955"/>
                  </a:lnTo>
                  <a:cubicBezTo>
                    <a:pt x="17744" y="8363"/>
                    <a:pt x="28002" y="2932"/>
                    <a:pt x="28104" y="2881"/>
                  </a:cubicBezTo>
                  <a:cubicBezTo>
                    <a:pt x="28239" y="2804"/>
                    <a:pt x="28310" y="2643"/>
                    <a:pt x="28258" y="2489"/>
                  </a:cubicBezTo>
                  <a:lnTo>
                    <a:pt x="27495" y="223"/>
                  </a:lnTo>
                  <a:cubicBezTo>
                    <a:pt x="27450" y="85"/>
                    <a:pt x="27322" y="0"/>
                    <a:pt x="27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2" name="Google Shape;1889;p14">
              <a:extLst>
                <a:ext uri="{FF2B5EF4-FFF2-40B4-BE49-F238E27FC236}">
                  <a16:creationId xmlns:a16="http://schemas.microsoft.com/office/drawing/2014/main" id="{C21D961C-AC2E-BD64-9942-E700ED9F12A2}"/>
                </a:ext>
              </a:extLst>
            </p:cNvPr>
            <p:cNvSpPr/>
            <p:nvPr/>
          </p:nvSpPr>
          <p:spPr>
            <a:xfrm>
              <a:off x="7603604" y="3332909"/>
              <a:ext cx="684946" cy="1565900"/>
            </a:xfrm>
            <a:custGeom>
              <a:avLst/>
              <a:gdLst/>
              <a:ahLst/>
              <a:cxnLst/>
              <a:rect l="l" t="t" r="r" b="b"/>
              <a:pathLst>
                <a:path w="25639" h="58615" extrusionOk="0">
                  <a:moveTo>
                    <a:pt x="1021" y="1"/>
                  </a:moveTo>
                  <a:cubicBezTo>
                    <a:pt x="1021" y="1"/>
                    <a:pt x="552" y="39"/>
                    <a:pt x="0" y="110"/>
                  </a:cubicBezTo>
                  <a:cubicBezTo>
                    <a:pt x="1149" y="1939"/>
                    <a:pt x="2202" y="3827"/>
                    <a:pt x="3261" y="5714"/>
                  </a:cubicBezTo>
                  <a:cubicBezTo>
                    <a:pt x="6940" y="12287"/>
                    <a:pt x="10631" y="18905"/>
                    <a:pt x="13038" y="26044"/>
                  </a:cubicBezTo>
                  <a:cubicBezTo>
                    <a:pt x="14367" y="29998"/>
                    <a:pt x="15291" y="34074"/>
                    <a:pt x="16209" y="38144"/>
                  </a:cubicBezTo>
                  <a:cubicBezTo>
                    <a:pt x="16658" y="40127"/>
                    <a:pt x="17108" y="42111"/>
                    <a:pt x="17557" y="44095"/>
                  </a:cubicBezTo>
                  <a:cubicBezTo>
                    <a:pt x="17705" y="44762"/>
                    <a:pt x="17852" y="45423"/>
                    <a:pt x="18006" y="46078"/>
                  </a:cubicBezTo>
                  <a:cubicBezTo>
                    <a:pt x="18058" y="46309"/>
                    <a:pt x="18109" y="46540"/>
                    <a:pt x="18167" y="46778"/>
                  </a:cubicBezTo>
                  <a:cubicBezTo>
                    <a:pt x="18751" y="49384"/>
                    <a:pt x="19322" y="52196"/>
                    <a:pt x="18282" y="54654"/>
                  </a:cubicBezTo>
                  <a:cubicBezTo>
                    <a:pt x="17602" y="56246"/>
                    <a:pt x="16325" y="57498"/>
                    <a:pt x="14996" y="58615"/>
                  </a:cubicBezTo>
                  <a:cubicBezTo>
                    <a:pt x="19258" y="57331"/>
                    <a:pt x="22956" y="55803"/>
                    <a:pt x="23893" y="54930"/>
                  </a:cubicBezTo>
                  <a:cubicBezTo>
                    <a:pt x="25639" y="53287"/>
                    <a:pt x="24278" y="47157"/>
                    <a:pt x="23476" y="44152"/>
                  </a:cubicBezTo>
                  <a:lnTo>
                    <a:pt x="23906" y="43985"/>
                  </a:lnTo>
                  <a:lnTo>
                    <a:pt x="20581" y="34074"/>
                  </a:lnTo>
                  <a:lnTo>
                    <a:pt x="14906" y="17102"/>
                  </a:lnTo>
                  <a:cubicBezTo>
                    <a:pt x="12749" y="13327"/>
                    <a:pt x="4674" y="4777"/>
                    <a:pt x="4674" y="4777"/>
                  </a:cubicBezTo>
                  <a:lnTo>
                    <a:pt x="4244" y="4218"/>
                  </a:lnTo>
                  <a:lnTo>
                    <a:pt x="1021" y="1"/>
                  </a:lnTo>
                  <a:close/>
                </a:path>
              </a:pathLst>
            </a:custGeom>
            <a:solidFill>
              <a:srgbClr val="000000">
                <a:alpha val="18990"/>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3" name="Google Shape;1890;p14">
              <a:extLst>
                <a:ext uri="{FF2B5EF4-FFF2-40B4-BE49-F238E27FC236}">
                  <a16:creationId xmlns:a16="http://schemas.microsoft.com/office/drawing/2014/main" id="{A07E730C-8871-B7DB-102E-514485681CD9}"/>
                </a:ext>
              </a:extLst>
            </p:cNvPr>
            <p:cNvSpPr/>
            <p:nvPr/>
          </p:nvSpPr>
          <p:spPr>
            <a:xfrm>
              <a:off x="7521299" y="3812211"/>
              <a:ext cx="134457" cy="577605"/>
            </a:xfrm>
            <a:custGeom>
              <a:avLst/>
              <a:gdLst/>
              <a:ahLst/>
              <a:cxnLst/>
              <a:rect l="l" t="t" r="r" b="b"/>
              <a:pathLst>
                <a:path w="5033" h="21621" extrusionOk="0">
                  <a:moveTo>
                    <a:pt x="642" y="1"/>
                  </a:moveTo>
                  <a:lnTo>
                    <a:pt x="0" y="110"/>
                  </a:lnTo>
                  <a:cubicBezTo>
                    <a:pt x="26" y="257"/>
                    <a:pt x="2497" y="14746"/>
                    <a:pt x="4404" y="21621"/>
                  </a:cubicBezTo>
                  <a:lnTo>
                    <a:pt x="5033" y="21447"/>
                  </a:lnTo>
                  <a:cubicBezTo>
                    <a:pt x="3133" y="14604"/>
                    <a:pt x="668" y="148"/>
                    <a:pt x="6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4" name="Google Shape;1891;p14">
              <a:extLst>
                <a:ext uri="{FF2B5EF4-FFF2-40B4-BE49-F238E27FC236}">
                  <a16:creationId xmlns:a16="http://schemas.microsoft.com/office/drawing/2014/main" id="{1233A535-57AF-0EA5-9B2C-76CBF544760A}"/>
                </a:ext>
              </a:extLst>
            </p:cNvPr>
            <p:cNvSpPr/>
            <p:nvPr/>
          </p:nvSpPr>
          <p:spPr>
            <a:xfrm>
              <a:off x="7777136" y="3757340"/>
              <a:ext cx="165873" cy="566118"/>
            </a:xfrm>
            <a:custGeom>
              <a:avLst/>
              <a:gdLst/>
              <a:ahLst/>
              <a:cxnLst/>
              <a:rect l="l" t="t" r="r" b="b"/>
              <a:pathLst>
                <a:path w="6209" h="21191" extrusionOk="0">
                  <a:moveTo>
                    <a:pt x="630" y="0"/>
                  </a:moveTo>
                  <a:lnTo>
                    <a:pt x="1" y="187"/>
                  </a:lnTo>
                  <a:cubicBezTo>
                    <a:pt x="46" y="328"/>
                    <a:pt x="4173" y="14264"/>
                    <a:pt x="5566" y="21190"/>
                  </a:cubicBezTo>
                  <a:lnTo>
                    <a:pt x="6208" y="21062"/>
                  </a:lnTo>
                  <a:cubicBezTo>
                    <a:pt x="4809" y="14103"/>
                    <a:pt x="668" y="142"/>
                    <a:pt x="6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5" name="Google Shape;1892;p14">
              <a:extLst>
                <a:ext uri="{FF2B5EF4-FFF2-40B4-BE49-F238E27FC236}">
                  <a16:creationId xmlns:a16="http://schemas.microsoft.com/office/drawing/2014/main" id="{0C917073-126D-2F6F-7392-25104BDFC107}"/>
                </a:ext>
              </a:extLst>
            </p:cNvPr>
            <p:cNvSpPr/>
            <p:nvPr/>
          </p:nvSpPr>
          <p:spPr>
            <a:xfrm>
              <a:off x="7679898" y="3877206"/>
              <a:ext cx="114260" cy="484664"/>
            </a:xfrm>
            <a:custGeom>
              <a:avLst/>
              <a:gdLst/>
              <a:ahLst/>
              <a:cxnLst/>
              <a:rect l="l" t="t" r="r" b="b"/>
              <a:pathLst>
                <a:path w="4277" h="18142" extrusionOk="0">
                  <a:moveTo>
                    <a:pt x="643" y="0"/>
                  </a:moveTo>
                  <a:lnTo>
                    <a:pt x="1" y="129"/>
                  </a:lnTo>
                  <a:cubicBezTo>
                    <a:pt x="27" y="257"/>
                    <a:pt x="2594" y="12929"/>
                    <a:pt x="3634" y="18141"/>
                  </a:cubicBezTo>
                  <a:lnTo>
                    <a:pt x="4276" y="18013"/>
                  </a:lnTo>
                  <a:cubicBezTo>
                    <a:pt x="3236" y="12800"/>
                    <a:pt x="669" y="129"/>
                    <a:pt x="6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6" name="Google Shape;1893;p14">
              <a:extLst>
                <a:ext uri="{FF2B5EF4-FFF2-40B4-BE49-F238E27FC236}">
                  <a16:creationId xmlns:a16="http://schemas.microsoft.com/office/drawing/2014/main" id="{1888D742-01F7-134B-9FE7-7BC7E7C42B1F}"/>
                </a:ext>
              </a:extLst>
            </p:cNvPr>
            <p:cNvSpPr/>
            <p:nvPr/>
          </p:nvSpPr>
          <p:spPr>
            <a:xfrm>
              <a:off x="7410518" y="3908248"/>
              <a:ext cx="104803" cy="501120"/>
            </a:xfrm>
            <a:custGeom>
              <a:avLst/>
              <a:gdLst/>
              <a:ahLst/>
              <a:cxnLst/>
              <a:rect l="l" t="t" r="r" b="b"/>
              <a:pathLst>
                <a:path w="3923" h="18758" extrusionOk="0">
                  <a:moveTo>
                    <a:pt x="642" y="0"/>
                  </a:moveTo>
                  <a:lnTo>
                    <a:pt x="0" y="97"/>
                  </a:lnTo>
                  <a:cubicBezTo>
                    <a:pt x="26" y="238"/>
                    <a:pt x="2157" y="14322"/>
                    <a:pt x="3293" y="18757"/>
                  </a:cubicBezTo>
                  <a:lnTo>
                    <a:pt x="3922" y="18597"/>
                  </a:lnTo>
                  <a:cubicBezTo>
                    <a:pt x="2793" y="14193"/>
                    <a:pt x="668" y="142"/>
                    <a:pt x="6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7" name="Google Shape;1894;p14">
              <a:extLst>
                <a:ext uri="{FF2B5EF4-FFF2-40B4-BE49-F238E27FC236}">
                  <a16:creationId xmlns:a16="http://schemas.microsoft.com/office/drawing/2014/main" id="{F0DC74DF-1076-8A3A-8B01-3BC272A59846}"/>
                </a:ext>
              </a:extLst>
            </p:cNvPr>
            <p:cNvSpPr/>
            <p:nvPr/>
          </p:nvSpPr>
          <p:spPr>
            <a:xfrm>
              <a:off x="7925984" y="3789397"/>
              <a:ext cx="144582" cy="491342"/>
            </a:xfrm>
            <a:custGeom>
              <a:avLst/>
              <a:gdLst/>
              <a:ahLst/>
              <a:cxnLst/>
              <a:rect l="l" t="t" r="r" b="b"/>
              <a:pathLst>
                <a:path w="5412" h="18392" extrusionOk="0">
                  <a:moveTo>
                    <a:pt x="630" y="1"/>
                  </a:moveTo>
                  <a:lnTo>
                    <a:pt x="1" y="181"/>
                  </a:lnTo>
                  <a:cubicBezTo>
                    <a:pt x="46" y="335"/>
                    <a:pt x="4237" y="15131"/>
                    <a:pt x="4770" y="18392"/>
                  </a:cubicBezTo>
                  <a:lnTo>
                    <a:pt x="5412" y="18289"/>
                  </a:lnTo>
                  <a:cubicBezTo>
                    <a:pt x="4879" y="14990"/>
                    <a:pt x="803" y="611"/>
                    <a:pt x="6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8" name="Google Shape;1895;p14">
              <a:extLst>
                <a:ext uri="{FF2B5EF4-FFF2-40B4-BE49-F238E27FC236}">
                  <a16:creationId xmlns:a16="http://schemas.microsoft.com/office/drawing/2014/main" id="{F742C904-57D1-A0DC-0E6C-BFA54E19FD59}"/>
                </a:ext>
              </a:extLst>
            </p:cNvPr>
            <p:cNvSpPr/>
            <p:nvPr/>
          </p:nvSpPr>
          <p:spPr>
            <a:xfrm rot="5012803">
              <a:off x="7408865" y="4024822"/>
              <a:ext cx="335451" cy="266849"/>
            </a:xfrm>
            <a:custGeom>
              <a:avLst/>
              <a:gdLst/>
              <a:ahLst/>
              <a:cxnLst/>
              <a:rect l="l" t="t" r="r" b="b"/>
              <a:pathLst>
                <a:path w="12557" h="9989" extrusionOk="0">
                  <a:moveTo>
                    <a:pt x="5817" y="1"/>
                  </a:moveTo>
                  <a:cubicBezTo>
                    <a:pt x="5448" y="1"/>
                    <a:pt x="5060" y="44"/>
                    <a:pt x="4654" y="137"/>
                  </a:cubicBezTo>
                  <a:cubicBezTo>
                    <a:pt x="4539" y="162"/>
                    <a:pt x="4417" y="188"/>
                    <a:pt x="4301" y="227"/>
                  </a:cubicBezTo>
                  <a:cubicBezTo>
                    <a:pt x="655" y="1254"/>
                    <a:pt x="0" y="4605"/>
                    <a:pt x="1239" y="7095"/>
                  </a:cubicBezTo>
                  <a:cubicBezTo>
                    <a:pt x="2076" y="8885"/>
                    <a:pt x="3870" y="9989"/>
                    <a:pt x="5790" y="9989"/>
                  </a:cubicBezTo>
                  <a:cubicBezTo>
                    <a:pt x="6121" y="9989"/>
                    <a:pt x="6457" y="9956"/>
                    <a:pt x="6792" y="9888"/>
                  </a:cubicBezTo>
                  <a:cubicBezTo>
                    <a:pt x="12557" y="8838"/>
                    <a:pt x="11090" y="1"/>
                    <a:pt x="58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39" name="Google Shape;1896;p14">
              <a:extLst>
                <a:ext uri="{FF2B5EF4-FFF2-40B4-BE49-F238E27FC236}">
                  <a16:creationId xmlns:a16="http://schemas.microsoft.com/office/drawing/2014/main" id="{6F207BD3-C5BF-73A0-1D86-5CC2ACAEFBAE}"/>
                </a:ext>
              </a:extLst>
            </p:cNvPr>
            <p:cNvSpPr/>
            <p:nvPr/>
          </p:nvSpPr>
          <p:spPr>
            <a:xfrm rot="5749646">
              <a:off x="7435127" y="4004162"/>
              <a:ext cx="285910" cy="275544"/>
            </a:xfrm>
            <a:custGeom>
              <a:avLst/>
              <a:gdLst/>
              <a:ahLst/>
              <a:cxnLst/>
              <a:rect l="l" t="t" r="r" b="b"/>
              <a:pathLst>
                <a:path w="10702" h="10314" extrusionOk="0">
                  <a:moveTo>
                    <a:pt x="5517" y="318"/>
                  </a:moveTo>
                  <a:cubicBezTo>
                    <a:pt x="6703" y="318"/>
                    <a:pt x="7837" y="837"/>
                    <a:pt x="8622" y="1731"/>
                  </a:cubicBezTo>
                  <a:cubicBezTo>
                    <a:pt x="9893" y="3137"/>
                    <a:pt x="10348" y="5358"/>
                    <a:pt x="9745" y="7129"/>
                  </a:cubicBezTo>
                  <a:cubicBezTo>
                    <a:pt x="9244" y="8612"/>
                    <a:pt x="8070" y="9588"/>
                    <a:pt x="6446" y="9883"/>
                  </a:cubicBezTo>
                  <a:cubicBezTo>
                    <a:pt x="6118" y="9951"/>
                    <a:pt x="5789" y="9984"/>
                    <a:pt x="5464" y="9984"/>
                  </a:cubicBezTo>
                  <a:cubicBezTo>
                    <a:pt x="3608" y="9984"/>
                    <a:pt x="1876" y="8912"/>
                    <a:pt x="1073" y="7181"/>
                  </a:cubicBezTo>
                  <a:cubicBezTo>
                    <a:pt x="405" y="5839"/>
                    <a:pt x="334" y="4305"/>
                    <a:pt x="887" y="3066"/>
                  </a:cubicBezTo>
                  <a:cubicBezTo>
                    <a:pt x="1426" y="1846"/>
                    <a:pt x="2511" y="973"/>
                    <a:pt x="4038" y="543"/>
                  </a:cubicBezTo>
                  <a:cubicBezTo>
                    <a:pt x="4147" y="505"/>
                    <a:pt x="4263" y="479"/>
                    <a:pt x="4379" y="453"/>
                  </a:cubicBezTo>
                  <a:cubicBezTo>
                    <a:pt x="4744" y="370"/>
                    <a:pt x="5117" y="325"/>
                    <a:pt x="5496" y="325"/>
                  </a:cubicBezTo>
                  <a:lnTo>
                    <a:pt x="5496" y="318"/>
                  </a:lnTo>
                  <a:cubicBezTo>
                    <a:pt x="5503" y="318"/>
                    <a:pt x="5510" y="318"/>
                    <a:pt x="5517" y="318"/>
                  </a:cubicBezTo>
                  <a:close/>
                  <a:moveTo>
                    <a:pt x="5503" y="0"/>
                  </a:moveTo>
                  <a:cubicBezTo>
                    <a:pt x="5115" y="0"/>
                    <a:pt x="4716" y="46"/>
                    <a:pt x="4308" y="139"/>
                  </a:cubicBezTo>
                  <a:cubicBezTo>
                    <a:pt x="4186" y="164"/>
                    <a:pt x="4058" y="197"/>
                    <a:pt x="3942" y="229"/>
                  </a:cubicBezTo>
                  <a:cubicBezTo>
                    <a:pt x="2331" y="684"/>
                    <a:pt x="1169" y="1622"/>
                    <a:pt x="585" y="2931"/>
                  </a:cubicBezTo>
                  <a:cubicBezTo>
                    <a:pt x="1" y="4260"/>
                    <a:pt x="71" y="5903"/>
                    <a:pt x="777" y="7322"/>
                  </a:cubicBezTo>
                  <a:cubicBezTo>
                    <a:pt x="1625" y="9145"/>
                    <a:pt x="3454" y="10313"/>
                    <a:pt x="5470" y="10313"/>
                  </a:cubicBezTo>
                  <a:cubicBezTo>
                    <a:pt x="5816" y="10307"/>
                    <a:pt x="6170" y="10275"/>
                    <a:pt x="6510" y="10204"/>
                  </a:cubicBezTo>
                  <a:cubicBezTo>
                    <a:pt x="8256" y="9890"/>
                    <a:pt x="9514" y="8830"/>
                    <a:pt x="10060" y="7232"/>
                  </a:cubicBezTo>
                  <a:cubicBezTo>
                    <a:pt x="10702" y="5358"/>
                    <a:pt x="10214" y="3002"/>
                    <a:pt x="8872" y="1512"/>
                  </a:cubicBezTo>
                  <a:cubicBezTo>
                    <a:pt x="7977" y="518"/>
                    <a:pt x="6806" y="0"/>
                    <a:pt x="5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0" name="Google Shape;1897;p14">
              <a:extLst>
                <a:ext uri="{FF2B5EF4-FFF2-40B4-BE49-F238E27FC236}">
                  <a16:creationId xmlns:a16="http://schemas.microsoft.com/office/drawing/2014/main" id="{09D91B97-AEFC-1DBB-1C84-42789D1F45BE}"/>
                </a:ext>
              </a:extLst>
            </p:cNvPr>
            <p:cNvSpPr/>
            <p:nvPr/>
          </p:nvSpPr>
          <p:spPr>
            <a:xfrm rot="5012803">
              <a:off x="7530312" y="3970713"/>
              <a:ext cx="148692" cy="183527"/>
            </a:xfrm>
            <a:custGeom>
              <a:avLst/>
              <a:gdLst/>
              <a:ahLst/>
              <a:cxnLst/>
              <a:rect l="l" t="t" r="r" b="b"/>
              <a:pathLst>
                <a:path w="5566" h="6870" extrusionOk="0">
                  <a:moveTo>
                    <a:pt x="4301" y="1"/>
                  </a:moveTo>
                  <a:cubicBezTo>
                    <a:pt x="655" y="1028"/>
                    <a:pt x="0" y="4378"/>
                    <a:pt x="1239" y="6869"/>
                  </a:cubicBezTo>
                  <a:cubicBezTo>
                    <a:pt x="5566" y="4558"/>
                    <a:pt x="4301" y="1"/>
                    <a:pt x="4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1" name="Google Shape;1898;p14">
              <a:extLst>
                <a:ext uri="{FF2B5EF4-FFF2-40B4-BE49-F238E27FC236}">
                  <a16:creationId xmlns:a16="http://schemas.microsoft.com/office/drawing/2014/main" id="{C608B4E0-E384-B512-87DC-CE7749F27B40}"/>
                </a:ext>
              </a:extLst>
            </p:cNvPr>
            <p:cNvSpPr/>
            <p:nvPr/>
          </p:nvSpPr>
          <p:spPr>
            <a:xfrm rot="4723234">
              <a:off x="7757752" y="3964617"/>
              <a:ext cx="318291" cy="253351"/>
            </a:xfrm>
            <a:custGeom>
              <a:avLst/>
              <a:gdLst/>
              <a:ahLst/>
              <a:cxnLst/>
              <a:rect l="l" t="t" r="r" b="b"/>
              <a:pathLst>
                <a:path w="11915" h="9484" extrusionOk="0">
                  <a:moveTo>
                    <a:pt x="5539" y="0"/>
                  </a:moveTo>
                  <a:cubicBezTo>
                    <a:pt x="5181" y="0"/>
                    <a:pt x="4804" y="43"/>
                    <a:pt x="4410" y="135"/>
                  </a:cubicBezTo>
                  <a:cubicBezTo>
                    <a:pt x="4301" y="161"/>
                    <a:pt x="4192" y="187"/>
                    <a:pt x="4083" y="219"/>
                  </a:cubicBezTo>
                  <a:cubicBezTo>
                    <a:pt x="617" y="1201"/>
                    <a:pt x="0" y="4372"/>
                    <a:pt x="1175" y="6741"/>
                  </a:cubicBezTo>
                  <a:cubicBezTo>
                    <a:pt x="1973" y="8440"/>
                    <a:pt x="3668" y="9483"/>
                    <a:pt x="5489" y="9483"/>
                  </a:cubicBezTo>
                  <a:cubicBezTo>
                    <a:pt x="5807" y="9483"/>
                    <a:pt x="6130" y="9451"/>
                    <a:pt x="6452" y="9385"/>
                  </a:cubicBezTo>
                  <a:cubicBezTo>
                    <a:pt x="11914" y="8379"/>
                    <a:pt x="10536" y="0"/>
                    <a:pt x="553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2" name="Google Shape;1899;p14">
              <a:extLst>
                <a:ext uri="{FF2B5EF4-FFF2-40B4-BE49-F238E27FC236}">
                  <a16:creationId xmlns:a16="http://schemas.microsoft.com/office/drawing/2014/main" id="{FF74519C-7E9F-3782-F9FE-F8655CE57236}"/>
                </a:ext>
              </a:extLst>
            </p:cNvPr>
            <p:cNvSpPr/>
            <p:nvPr/>
          </p:nvSpPr>
          <p:spPr>
            <a:xfrm rot="5547389">
              <a:off x="7779374" y="3944655"/>
              <a:ext cx="272195" cy="262016"/>
            </a:xfrm>
            <a:custGeom>
              <a:avLst/>
              <a:gdLst/>
              <a:ahLst/>
              <a:cxnLst/>
              <a:rect l="l" t="t" r="r" b="b"/>
              <a:pathLst>
                <a:path w="10189" h="9808" extrusionOk="0">
                  <a:moveTo>
                    <a:pt x="5267" y="320"/>
                  </a:moveTo>
                  <a:cubicBezTo>
                    <a:pt x="6383" y="320"/>
                    <a:pt x="7452" y="801"/>
                    <a:pt x="8192" y="1642"/>
                  </a:cubicBezTo>
                  <a:cubicBezTo>
                    <a:pt x="9392" y="2965"/>
                    <a:pt x="9835" y="5070"/>
                    <a:pt x="9264" y="6758"/>
                  </a:cubicBezTo>
                  <a:cubicBezTo>
                    <a:pt x="8789" y="8171"/>
                    <a:pt x="7678" y="9101"/>
                    <a:pt x="6138" y="9384"/>
                  </a:cubicBezTo>
                  <a:cubicBezTo>
                    <a:pt x="5824" y="9449"/>
                    <a:pt x="5509" y="9481"/>
                    <a:pt x="5199" y="9481"/>
                  </a:cubicBezTo>
                  <a:cubicBezTo>
                    <a:pt x="3440" y="9481"/>
                    <a:pt x="1804" y="8465"/>
                    <a:pt x="1041" y="6823"/>
                  </a:cubicBezTo>
                  <a:cubicBezTo>
                    <a:pt x="405" y="5552"/>
                    <a:pt x="341" y="4094"/>
                    <a:pt x="861" y="2926"/>
                  </a:cubicBezTo>
                  <a:cubicBezTo>
                    <a:pt x="1374" y="1771"/>
                    <a:pt x="2402" y="943"/>
                    <a:pt x="3846" y="538"/>
                  </a:cubicBezTo>
                  <a:cubicBezTo>
                    <a:pt x="3955" y="506"/>
                    <a:pt x="4064" y="474"/>
                    <a:pt x="4160" y="448"/>
                  </a:cubicBezTo>
                  <a:cubicBezTo>
                    <a:pt x="4513" y="365"/>
                    <a:pt x="4879" y="320"/>
                    <a:pt x="5245" y="320"/>
                  </a:cubicBezTo>
                  <a:cubicBezTo>
                    <a:pt x="5253" y="320"/>
                    <a:pt x="5260" y="320"/>
                    <a:pt x="5267" y="320"/>
                  </a:cubicBezTo>
                  <a:close/>
                  <a:moveTo>
                    <a:pt x="5256" y="0"/>
                  </a:moveTo>
                  <a:cubicBezTo>
                    <a:pt x="4877" y="0"/>
                    <a:pt x="4484" y="46"/>
                    <a:pt x="4083" y="140"/>
                  </a:cubicBezTo>
                  <a:cubicBezTo>
                    <a:pt x="3981" y="166"/>
                    <a:pt x="3865" y="192"/>
                    <a:pt x="3756" y="224"/>
                  </a:cubicBezTo>
                  <a:cubicBezTo>
                    <a:pt x="2222" y="654"/>
                    <a:pt x="1118" y="1533"/>
                    <a:pt x="559" y="2791"/>
                  </a:cubicBezTo>
                  <a:cubicBezTo>
                    <a:pt x="1" y="4050"/>
                    <a:pt x="71" y="5616"/>
                    <a:pt x="745" y="6964"/>
                  </a:cubicBezTo>
                  <a:cubicBezTo>
                    <a:pt x="1548" y="8697"/>
                    <a:pt x="3287" y="9808"/>
                    <a:pt x="5200" y="9808"/>
                  </a:cubicBezTo>
                  <a:cubicBezTo>
                    <a:pt x="5534" y="9808"/>
                    <a:pt x="5868" y="9776"/>
                    <a:pt x="6202" y="9711"/>
                  </a:cubicBezTo>
                  <a:cubicBezTo>
                    <a:pt x="7864" y="9403"/>
                    <a:pt x="9065" y="8389"/>
                    <a:pt x="9578" y="6868"/>
                  </a:cubicBezTo>
                  <a:cubicBezTo>
                    <a:pt x="10188" y="5070"/>
                    <a:pt x="9719" y="2836"/>
                    <a:pt x="8436" y="1424"/>
                  </a:cubicBezTo>
                  <a:cubicBezTo>
                    <a:pt x="7587" y="487"/>
                    <a:pt x="6487" y="0"/>
                    <a:pt x="5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3" name="Google Shape;1900;p14">
              <a:extLst>
                <a:ext uri="{FF2B5EF4-FFF2-40B4-BE49-F238E27FC236}">
                  <a16:creationId xmlns:a16="http://schemas.microsoft.com/office/drawing/2014/main" id="{2347D28B-E4E9-91E2-D769-3884597FC7CE}"/>
                </a:ext>
              </a:extLst>
            </p:cNvPr>
            <p:cNvSpPr/>
            <p:nvPr/>
          </p:nvSpPr>
          <p:spPr>
            <a:xfrm rot="4723234">
              <a:off x="7862039" y="3910751"/>
              <a:ext cx="141234" cy="174252"/>
            </a:xfrm>
            <a:custGeom>
              <a:avLst/>
              <a:gdLst/>
              <a:ahLst/>
              <a:cxnLst/>
              <a:rect l="l" t="t" r="r" b="b"/>
              <a:pathLst>
                <a:path w="5287" h="6523" extrusionOk="0">
                  <a:moveTo>
                    <a:pt x="4083" y="1"/>
                  </a:moveTo>
                  <a:cubicBezTo>
                    <a:pt x="4083" y="1"/>
                    <a:pt x="4083" y="1"/>
                    <a:pt x="4083" y="1"/>
                  </a:cubicBezTo>
                  <a:cubicBezTo>
                    <a:pt x="617" y="983"/>
                    <a:pt x="0" y="4154"/>
                    <a:pt x="1175" y="6523"/>
                  </a:cubicBezTo>
                  <a:cubicBezTo>
                    <a:pt x="5287" y="4329"/>
                    <a:pt x="4085" y="1"/>
                    <a:pt x="40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4" name="Google Shape;1901;p14">
              <a:extLst>
                <a:ext uri="{FF2B5EF4-FFF2-40B4-BE49-F238E27FC236}">
                  <a16:creationId xmlns:a16="http://schemas.microsoft.com/office/drawing/2014/main" id="{8C4DFBF1-09CF-A62E-A980-A2D3F61F1822}"/>
                </a:ext>
              </a:extLst>
            </p:cNvPr>
            <p:cNvSpPr/>
            <p:nvPr/>
          </p:nvSpPr>
          <p:spPr>
            <a:xfrm rot="9160486" flipH="1">
              <a:off x="7544928" y="4264139"/>
              <a:ext cx="146335" cy="80781"/>
            </a:xfrm>
            <a:custGeom>
              <a:avLst/>
              <a:gdLst/>
              <a:ahLst/>
              <a:cxnLst/>
              <a:rect l="l" t="t" r="r" b="b"/>
              <a:pathLst>
                <a:path w="5478" h="3024" extrusionOk="0">
                  <a:moveTo>
                    <a:pt x="2626" y="0"/>
                  </a:moveTo>
                  <a:cubicBezTo>
                    <a:pt x="2522" y="0"/>
                    <a:pt x="2423" y="17"/>
                    <a:pt x="2331" y="53"/>
                  </a:cubicBezTo>
                  <a:cubicBezTo>
                    <a:pt x="1214" y="490"/>
                    <a:pt x="1" y="2589"/>
                    <a:pt x="206" y="2980"/>
                  </a:cubicBezTo>
                  <a:cubicBezTo>
                    <a:pt x="222" y="3011"/>
                    <a:pt x="252" y="3024"/>
                    <a:pt x="294" y="3024"/>
                  </a:cubicBezTo>
                  <a:cubicBezTo>
                    <a:pt x="597" y="3024"/>
                    <a:pt x="1539"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72" y="0"/>
                    <a:pt x="2626" y="0"/>
                  </a:cubicBezTo>
                  <a:close/>
                </a:path>
              </a:pathLst>
            </a:custGeom>
            <a:solidFill>
              <a:srgbClr val="7F332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5" name="Google Shape;1902;p14">
              <a:extLst>
                <a:ext uri="{FF2B5EF4-FFF2-40B4-BE49-F238E27FC236}">
                  <a16:creationId xmlns:a16="http://schemas.microsoft.com/office/drawing/2014/main" id="{6634D462-5812-716B-C222-DA9A9FF7F6B1}"/>
                </a:ext>
              </a:extLst>
            </p:cNvPr>
            <p:cNvSpPr/>
            <p:nvPr/>
          </p:nvSpPr>
          <p:spPr>
            <a:xfrm rot="9160486" flipH="1">
              <a:off x="7540012" y="4254986"/>
              <a:ext cx="157448" cy="98305"/>
            </a:xfrm>
            <a:custGeom>
              <a:avLst/>
              <a:gdLst/>
              <a:ahLst/>
              <a:cxnLst/>
              <a:rect l="l" t="t" r="r" b="b"/>
              <a:pathLst>
                <a:path w="5894" h="3680" extrusionOk="0">
                  <a:moveTo>
                    <a:pt x="2800" y="649"/>
                  </a:moveTo>
                  <a:cubicBezTo>
                    <a:pt x="2992" y="662"/>
                    <a:pt x="3172" y="720"/>
                    <a:pt x="3339" y="809"/>
                  </a:cubicBezTo>
                  <a:cubicBezTo>
                    <a:pt x="4007" y="1130"/>
                    <a:pt x="4668" y="1830"/>
                    <a:pt x="4982" y="2241"/>
                  </a:cubicBezTo>
                  <a:cubicBezTo>
                    <a:pt x="4880" y="2234"/>
                    <a:pt x="4770" y="2222"/>
                    <a:pt x="4674" y="2215"/>
                  </a:cubicBezTo>
                  <a:cubicBezTo>
                    <a:pt x="4353" y="2187"/>
                    <a:pt x="3962" y="2152"/>
                    <a:pt x="3544" y="2152"/>
                  </a:cubicBezTo>
                  <a:cubicBezTo>
                    <a:pt x="3286" y="2152"/>
                    <a:pt x="3018" y="2166"/>
                    <a:pt x="2748" y="2202"/>
                  </a:cubicBezTo>
                  <a:cubicBezTo>
                    <a:pt x="2036" y="2305"/>
                    <a:pt x="1400" y="2607"/>
                    <a:pt x="938" y="2825"/>
                  </a:cubicBezTo>
                  <a:cubicBezTo>
                    <a:pt x="880" y="2851"/>
                    <a:pt x="823" y="2883"/>
                    <a:pt x="758" y="2909"/>
                  </a:cubicBezTo>
                  <a:cubicBezTo>
                    <a:pt x="1002" y="2286"/>
                    <a:pt x="1837" y="996"/>
                    <a:pt x="2626" y="681"/>
                  </a:cubicBezTo>
                  <a:cubicBezTo>
                    <a:pt x="2684" y="662"/>
                    <a:pt x="2742" y="649"/>
                    <a:pt x="2800" y="649"/>
                  </a:cubicBezTo>
                  <a:close/>
                  <a:moveTo>
                    <a:pt x="2808" y="1"/>
                  </a:moveTo>
                  <a:cubicBezTo>
                    <a:pt x="2664" y="1"/>
                    <a:pt x="2524" y="25"/>
                    <a:pt x="2389" y="78"/>
                  </a:cubicBezTo>
                  <a:cubicBezTo>
                    <a:pt x="1426" y="456"/>
                    <a:pt x="476" y="1830"/>
                    <a:pt x="155" y="2677"/>
                  </a:cubicBezTo>
                  <a:cubicBezTo>
                    <a:pt x="20" y="3030"/>
                    <a:pt x="1" y="3281"/>
                    <a:pt x="97" y="3461"/>
                  </a:cubicBezTo>
                  <a:cubicBezTo>
                    <a:pt x="159" y="3591"/>
                    <a:pt x="287" y="3679"/>
                    <a:pt x="435" y="3679"/>
                  </a:cubicBezTo>
                  <a:cubicBezTo>
                    <a:pt x="440" y="3679"/>
                    <a:pt x="445" y="3679"/>
                    <a:pt x="450" y="3679"/>
                  </a:cubicBezTo>
                  <a:cubicBezTo>
                    <a:pt x="662" y="3679"/>
                    <a:pt x="925" y="3550"/>
                    <a:pt x="1221" y="3409"/>
                  </a:cubicBezTo>
                  <a:cubicBezTo>
                    <a:pt x="1651" y="3210"/>
                    <a:pt x="2228" y="2934"/>
                    <a:pt x="2838" y="2844"/>
                  </a:cubicBezTo>
                  <a:cubicBezTo>
                    <a:pt x="3075" y="2811"/>
                    <a:pt x="3315" y="2799"/>
                    <a:pt x="3549" y="2799"/>
                  </a:cubicBezTo>
                  <a:cubicBezTo>
                    <a:pt x="3942" y="2799"/>
                    <a:pt x="4314" y="2833"/>
                    <a:pt x="4616" y="2857"/>
                  </a:cubicBezTo>
                  <a:cubicBezTo>
                    <a:pt x="4859" y="2880"/>
                    <a:pt x="5053" y="2899"/>
                    <a:pt x="5212" y="2899"/>
                  </a:cubicBezTo>
                  <a:cubicBezTo>
                    <a:pt x="5410" y="2899"/>
                    <a:pt x="5552" y="2869"/>
                    <a:pt x="5663" y="2780"/>
                  </a:cubicBezTo>
                  <a:cubicBezTo>
                    <a:pt x="5785" y="2677"/>
                    <a:pt x="5894" y="2485"/>
                    <a:pt x="5682" y="2119"/>
                  </a:cubicBezTo>
                  <a:cubicBezTo>
                    <a:pt x="5345" y="1537"/>
                    <a:pt x="3963" y="1"/>
                    <a:pt x="28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6" name="Google Shape;1903;p14">
              <a:extLst>
                <a:ext uri="{FF2B5EF4-FFF2-40B4-BE49-F238E27FC236}">
                  <a16:creationId xmlns:a16="http://schemas.microsoft.com/office/drawing/2014/main" id="{AAAC14D6-D26D-1ED3-913D-10444A2CC943}"/>
                </a:ext>
              </a:extLst>
            </p:cNvPr>
            <p:cNvSpPr/>
            <p:nvPr/>
          </p:nvSpPr>
          <p:spPr>
            <a:xfrm rot="9160486" flipH="1">
              <a:off x="7877421" y="4201967"/>
              <a:ext cx="146335" cy="80781"/>
            </a:xfrm>
            <a:custGeom>
              <a:avLst/>
              <a:gdLst/>
              <a:ahLst/>
              <a:cxnLst/>
              <a:rect l="l" t="t" r="r" b="b"/>
              <a:pathLst>
                <a:path w="5478" h="3024" extrusionOk="0">
                  <a:moveTo>
                    <a:pt x="2634" y="0"/>
                  </a:moveTo>
                  <a:cubicBezTo>
                    <a:pt x="2532" y="0"/>
                    <a:pt x="2435" y="17"/>
                    <a:pt x="2344" y="53"/>
                  </a:cubicBezTo>
                  <a:cubicBezTo>
                    <a:pt x="1246" y="490"/>
                    <a:pt x="1" y="2602"/>
                    <a:pt x="206" y="2980"/>
                  </a:cubicBezTo>
                  <a:cubicBezTo>
                    <a:pt x="221" y="3010"/>
                    <a:pt x="250" y="3024"/>
                    <a:pt x="292" y="3024"/>
                  </a:cubicBezTo>
                  <a:cubicBezTo>
                    <a:pt x="591" y="3024"/>
                    <a:pt x="1533" y="2349"/>
                    <a:pt x="2613" y="2197"/>
                  </a:cubicBezTo>
                  <a:cubicBezTo>
                    <a:pt x="2872" y="2161"/>
                    <a:pt x="3131" y="2147"/>
                    <a:pt x="3380" y="2147"/>
                  </a:cubicBezTo>
                  <a:cubicBezTo>
                    <a:pt x="4061" y="2147"/>
                    <a:pt x="4669" y="2247"/>
                    <a:pt x="5014" y="2247"/>
                  </a:cubicBezTo>
                  <a:cubicBezTo>
                    <a:pt x="5140" y="2247"/>
                    <a:pt x="5231" y="2234"/>
                    <a:pt x="5277" y="2197"/>
                  </a:cubicBezTo>
                  <a:cubicBezTo>
                    <a:pt x="5477" y="2038"/>
                    <a:pt x="3766" y="0"/>
                    <a:pt x="2634" y="0"/>
                  </a:cubicBezTo>
                  <a:close/>
                </a:path>
              </a:pathLst>
            </a:custGeom>
            <a:solidFill>
              <a:srgbClr val="7F332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7" name="Google Shape;1904;p14">
              <a:extLst>
                <a:ext uri="{FF2B5EF4-FFF2-40B4-BE49-F238E27FC236}">
                  <a16:creationId xmlns:a16="http://schemas.microsoft.com/office/drawing/2014/main" id="{4D538A25-F37C-BB0C-0019-EDCA0D4450A3}"/>
                </a:ext>
              </a:extLst>
            </p:cNvPr>
            <p:cNvSpPr/>
            <p:nvPr/>
          </p:nvSpPr>
          <p:spPr>
            <a:xfrm rot="9160486" flipH="1">
              <a:off x="7872520" y="4192876"/>
              <a:ext cx="157288" cy="98278"/>
            </a:xfrm>
            <a:custGeom>
              <a:avLst/>
              <a:gdLst/>
              <a:ahLst/>
              <a:cxnLst/>
              <a:rect l="l" t="t" r="r" b="b"/>
              <a:pathLst>
                <a:path w="5888" h="3679" extrusionOk="0">
                  <a:moveTo>
                    <a:pt x="2812" y="649"/>
                  </a:moveTo>
                  <a:cubicBezTo>
                    <a:pt x="2992" y="662"/>
                    <a:pt x="3172" y="713"/>
                    <a:pt x="3332" y="796"/>
                  </a:cubicBezTo>
                  <a:cubicBezTo>
                    <a:pt x="3974" y="1111"/>
                    <a:pt x="4661" y="1817"/>
                    <a:pt x="4976" y="2234"/>
                  </a:cubicBezTo>
                  <a:cubicBezTo>
                    <a:pt x="4879" y="2228"/>
                    <a:pt x="4770" y="2222"/>
                    <a:pt x="4668" y="2209"/>
                  </a:cubicBezTo>
                  <a:cubicBezTo>
                    <a:pt x="4350" y="2181"/>
                    <a:pt x="3961" y="2146"/>
                    <a:pt x="3542" y="2146"/>
                  </a:cubicBezTo>
                  <a:cubicBezTo>
                    <a:pt x="3284" y="2146"/>
                    <a:pt x="3014" y="2159"/>
                    <a:pt x="2742" y="2196"/>
                  </a:cubicBezTo>
                  <a:cubicBezTo>
                    <a:pt x="2036" y="2299"/>
                    <a:pt x="1400" y="2600"/>
                    <a:pt x="938" y="2825"/>
                  </a:cubicBezTo>
                  <a:lnTo>
                    <a:pt x="765" y="2902"/>
                  </a:lnTo>
                  <a:cubicBezTo>
                    <a:pt x="1022" y="2273"/>
                    <a:pt x="1856" y="995"/>
                    <a:pt x="2639" y="681"/>
                  </a:cubicBezTo>
                  <a:cubicBezTo>
                    <a:pt x="2697" y="662"/>
                    <a:pt x="2755" y="649"/>
                    <a:pt x="2812" y="649"/>
                  </a:cubicBezTo>
                  <a:close/>
                  <a:moveTo>
                    <a:pt x="2815" y="1"/>
                  </a:moveTo>
                  <a:cubicBezTo>
                    <a:pt x="2672" y="1"/>
                    <a:pt x="2534" y="25"/>
                    <a:pt x="2402" y="77"/>
                  </a:cubicBezTo>
                  <a:cubicBezTo>
                    <a:pt x="1458" y="450"/>
                    <a:pt x="450" y="1875"/>
                    <a:pt x="136" y="2729"/>
                  </a:cubicBezTo>
                  <a:cubicBezTo>
                    <a:pt x="14" y="3062"/>
                    <a:pt x="1" y="3287"/>
                    <a:pt x="97" y="3460"/>
                  </a:cubicBezTo>
                  <a:cubicBezTo>
                    <a:pt x="153" y="3591"/>
                    <a:pt x="287" y="3679"/>
                    <a:pt x="429" y="3679"/>
                  </a:cubicBezTo>
                  <a:cubicBezTo>
                    <a:pt x="434" y="3679"/>
                    <a:pt x="439" y="3679"/>
                    <a:pt x="444" y="3679"/>
                  </a:cubicBezTo>
                  <a:cubicBezTo>
                    <a:pt x="656" y="3679"/>
                    <a:pt x="925" y="3550"/>
                    <a:pt x="1214" y="3409"/>
                  </a:cubicBezTo>
                  <a:cubicBezTo>
                    <a:pt x="1644" y="3210"/>
                    <a:pt x="2222" y="2928"/>
                    <a:pt x="2832" y="2844"/>
                  </a:cubicBezTo>
                  <a:cubicBezTo>
                    <a:pt x="3076" y="2810"/>
                    <a:pt x="3325" y="2797"/>
                    <a:pt x="3565" y="2797"/>
                  </a:cubicBezTo>
                  <a:cubicBezTo>
                    <a:pt x="3950" y="2797"/>
                    <a:pt x="4314" y="2829"/>
                    <a:pt x="4610" y="2857"/>
                  </a:cubicBezTo>
                  <a:cubicBezTo>
                    <a:pt x="4852" y="2880"/>
                    <a:pt x="5047" y="2899"/>
                    <a:pt x="5205" y="2899"/>
                  </a:cubicBezTo>
                  <a:cubicBezTo>
                    <a:pt x="5403" y="2899"/>
                    <a:pt x="5546" y="2869"/>
                    <a:pt x="5656" y="2780"/>
                  </a:cubicBezTo>
                  <a:cubicBezTo>
                    <a:pt x="5785" y="2677"/>
                    <a:pt x="5887" y="2485"/>
                    <a:pt x="5669" y="2112"/>
                  </a:cubicBezTo>
                  <a:cubicBezTo>
                    <a:pt x="5338" y="1531"/>
                    <a:pt x="3953"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8" name="Google Shape;1905;p14">
              <a:extLst>
                <a:ext uri="{FF2B5EF4-FFF2-40B4-BE49-F238E27FC236}">
                  <a16:creationId xmlns:a16="http://schemas.microsoft.com/office/drawing/2014/main" id="{B7CD4A6A-6E45-31C7-7BBE-90F1E7D7ECDC}"/>
                </a:ext>
              </a:extLst>
            </p:cNvPr>
            <p:cNvSpPr/>
            <p:nvPr/>
          </p:nvSpPr>
          <p:spPr>
            <a:xfrm rot="9160486" flipH="1">
              <a:off x="7360478" y="3962374"/>
              <a:ext cx="134635" cy="58422"/>
            </a:xfrm>
            <a:custGeom>
              <a:avLst/>
              <a:gdLst/>
              <a:ahLst/>
              <a:cxnLst/>
              <a:rect l="l" t="t" r="r" b="b"/>
              <a:pathLst>
                <a:path w="5040" h="2187" extrusionOk="0">
                  <a:moveTo>
                    <a:pt x="3218" y="0"/>
                  </a:moveTo>
                  <a:cubicBezTo>
                    <a:pt x="2949" y="0"/>
                    <a:pt x="2661" y="22"/>
                    <a:pt x="2363" y="67"/>
                  </a:cubicBezTo>
                  <a:cubicBezTo>
                    <a:pt x="1015" y="266"/>
                    <a:pt x="1" y="914"/>
                    <a:pt x="84" y="1473"/>
                  </a:cubicBezTo>
                  <a:cubicBezTo>
                    <a:pt x="155" y="1910"/>
                    <a:pt x="872" y="2186"/>
                    <a:pt x="1831" y="2186"/>
                  </a:cubicBezTo>
                  <a:cubicBezTo>
                    <a:pt x="2095" y="2186"/>
                    <a:pt x="2378" y="2165"/>
                    <a:pt x="2671" y="2121"/>
                  </a:cubicBezTo>
                  <a:cubicBezTo>
                    <a:pt x="4026" y="1922"/>
                    <a:pt x="5040" y="1293"/>
                    <a:pt x="4956" y="722"/>
                  </a:cubicBezTo>
                  <a:cubicBezTo>
                    <a:pt x="4886" y="271"/>
                    <a:pt x="4172" y="0"/>
                    <a:pt x="3218" y="0"/>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49" name="Google Shape;1906;p14">
              <a:extLst>
                <a:ext uri="{FF2B5EF4-FFF2-40B4-BE49-F238E27FC236}">
                  <a16:creationId xmlns:a16="http://schemas.microsoft.com/office/drawing/2014/main" id="{272D7F7E-BE46-4365-54A3-5EAC1998C27F}"/>
                </a:ext>
              </a:extLst>
            </p:cNvPr>
            <p:cNvSpPr/>
            <p:nvPr/>
          </p:nvSpPr>
          <p:spPr>
            <a:xfrm rot="9160486" flipH="1">
              <a:off x="7872255" y="3817212"/>
              <a:ext cx="134635" cy="58369"/>
            </a:xfrm>
            <a:custGeom>
              <a:avLst/>
              <a:gdLst/>
              <a:ahLst/>
              <a:cxnLst/>
              <a:rect l="l" t="t" r="r" b="b"/>
              <a:pathLst>
                <a:path w="5040" h="2185" extrusionOk="0">
                  <a:moveTo>
                    <a:pt x="3209" y="1"/>
                  </a:moveTo>
                  <a:cubicBezTo>
                    <a:pt x="2943" y="1"/>
                    <a:pt x="2658" y="21"/>
                    <a:pt x="2363" y="65"/>
                  </a:cubicBezTo>
                  <a:cubicBezTo>
                    <a:pt x="1015" y="270"/>
                    <a:pt x="0" y="912"/>
                    <a:pt x="84" y="1471"/>
                  </a:cubicBezTo>
                  <a:cubicBezTo>
                    <a:pt x="149" y="1908"/>
                    <a:pt x="873" y="2184"/>
                    <a:pt x="1832" y="2184"/>
                  </a:cubicBezTo>
                  <a:cubicBezTo>
                    <a:pt x="2097" y="2184"/>
                    <a:pt x="2379" y="2163"/>
                    <a:pt x="2671" y="2119"/>
                  </a:cubicBezTo>
                  <a:cubicBezTo>
                    <a:pt x="4019" y="1920"/>
                    <a:pt x="5039" y="1291"/>
                    <a:pt x="4950" y="719"/>
                  </a:cubicBezTo>
                  <a:cubicBezTo>
                    <a:pt x="4874" y="268"/>
                    <a:pt x="4163" y="1"/>
                    <a:pt x="3209" y="1"/>
                  </a:cubicBezTo>
                  <a:close/>
                </a:path>
              </a:pathLst>
            </a:custGeom>
            <a:solidFill>
              <a:srgbClr val="FD6A5D">
                <a:alpha val="54189"/>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0" name="Google Shape;1907;p14">
              <a:extLst>
                <a:ext uri="{FF2B5EF4-FFF2-40B4-BE49-F238E27FC236}">
                  <a16:creationId xmlns:a16="http://schemas.microsoft.com/office/drawing/2014/main" id="{8AE72A25-38DA-D235-4183-EDC5D7D31570}"/>
                </a:ext>
              </a:extLst>
            </p:cNvPr>
            <p:cNvSpPr/>
            <p:nvPr/>
          </p:nvSpPr>
          <p:spPr>
            <a:xfrm rot="9160486" flipH="1">
              <a:off x="7614350" y="3845025"/>
              <a:ext cx="112116" cy="163459"/>
            </a:xfrm>
            <a:custGeom>
              <a:avLst/>
              <a:gdLst/>
              <a:ahLst/>
              <a:cxnLst/>
              <a:rect l="l" t="t" r="r" b="b"/>
              <a:pathLst>
                <a:path w="4197" h="6119" extrusionOk="0">
                  <a:moveTo>
                    <a:pt x="1831" y="0"/>
                  </a:moveTo>
                  <a:cubicBezTo>
                    <a:pt x="1813" y="0"/>
                    <a:pt x="1796" y="1"/>
                    <a:pt x="1778" y="2"/>
                  </a:cubicBezTo>
                  <a:cubicBezTo>
                    <a:pt x="0" y="92"/>
                    <a:pt x="77" y="3070"/>
                    <a:pt x="1021" y="4835"/>
                  </a:cubicBezTo>
                  <a:cubicBezTo>
                    <a:pt x="1423" y="5591"/>
                    <a:pt x="1991" y="6119"/>
                    <a:pt x="2631" y="6119"/>
                  </a:cubicBezTo>
                  <a:cubicBezTo>
                    <a:pt x="2737" y="6119"/>
                    <a:pt x="2844" y="6104"/>
                    <a:pt x="2953" y="6074"/>
                  </a:cubicBezTo>
                  <a:cubicBezTo>
                    <a:pt x="3730" y="5856"/>
                    <a:pt x="4063" y="5118"/>
                    <a:pt x="4108" y="4226"/>
                  </a:cubicBezTo>
                  <a:cubicBezTo>
                    <a:pt x="4197" y="2428"/>
                    <a:pt x="3069" y="0"/>
                    <a:pt x="183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1" name="Google Shape;1908;p14">
              <a:extLst>
                <a:ext uri="{FF2B5EF4-FFF2-40B4-BE49-F238E27FC236}">
                  <a16:creationId xmlns:a16="http://schemas.microsoft.com/office/drawing/2014/main" id="{DC7BCE20-CF06-8F1A-926F-77F3EC88DEA9}"/>
                </a:ext>
              </a:extLst>
            </p:cNvPr>
            <p:cNvSpPr/>
            <p:nvPr/>
          </p:nvSpPr>
          <p:spPr>
            <a:xfrm rot="9160486" flipH="1">
              <a:off x="7608120" y="3836827"/>
              <a:ext cx="125740" cy="179433"/>
            </a:xfrm>
            <a:custGeom>
              <a:avLst/>
              <a:gdLst/>
              <a:ahLst/>
              <a:cxnLst/>
              <a:rect l="l" t="t" r="r" b="b"/>
              <a:pathLst>
                <a:path w="4707" h="6717" extrusionOk="0">
                  <a:moveTo>
                    <a:pt x="2062" y="593"/>
                  </a:moveTo>
                  <a:cubicBezTo>
                    <a:pt x="2357" y="599"/>
                    <a:pt x="2633" y="804"/>
                    <a:pt x="2813" y="991"/>
                  </a:cubicBezTo>
                  <a:cubicBezTo>
                    <a:pt x="3551" y="1722"/>
                    <a:pt x="4103" y="3308"/>
                    <a:pt x="4045" y="4515"/>
                  </a:cubicBezTo>
                  <a:cubicBezTo>
                    <a:pt x="4019" y="5125"/>
                    <a:pt x="3833" y="5882"/>
                    <a:pt x="3108" y="6087"/>
                  </a:cubicBezTo>
                  <a:cubicBezTo>
                    <a:pt x="3024" y="6110"/>
                    <a:pt x="2943" y="6121"/>
                    <a:pt x="2864" y="6121"/>
                  </a:cubicBezTo>
                  <a:cubicBezTo>
                    <a:pt x="2193" y="6121"/>
                    <a:pt x="1705" y="5358"/>
                    <a:pt x="1516" y="4996"/>
                  </a:cubicBezTo>
                  <a:cubicBezTo>
                    <a:pt x="835" y="3732"/>
                    <a:pt x="688" y="1998"/>
                    <a:pt x="1176" y="1138"/>
                  </a:cubicBezTo>
                  <a:cubicBezTo>
                    <a:pt x="1368" y="792"/>
                    <a:pt x="1651" y="612"/>
                    <a:pt x="2029" y="593"/>
                  </a:cubicBezTo>
                  <a:close/>
                  <a:moveTo>
                    <a:pt x="2055" y="1"/>
                  </a:moveTo>
                  <a:cubicBezTo>
                    <a:pt x="2036" y="1"/>
                    <a:pt x="2017" y="1"/>
                    <a:pt x="1997" y="2"/>
                  </a:cubicBezTo>
                  <a:cubicBezTo>
                    <a:pt x="1413" y="34"/>
                    <a:pt x="951" y="329"/>
                    <a:pt x="656" y="849"/>
                  </a:cubicBezTo>
                  <a:cubicBezTo>
                    <a:pt x="1" y="2005"/>
                    <a:pt x="315" y="4008"/>
                    <a:pt x="989" y="5279"/>
                  </a:cubicBezTo>
                  <a:cubicBezTo>
                    <a:pt x="1490" y="6209"/>
                    <a:pt x="2151" y="6717"/>
                    <a:pt x="2857" y="6717"/>
                  </a:cubicBezTo>
                  <a:cubicBezTo>
                    <a:pt x="2992" y="6717"/>
                    <a:pt x="3134" y="6691"/>
                    <a:pt x="3268" y="6659"/>
                  </a:cubicBezTo>
                  <a:cubicBezTo>
                    <a:pt x="4096" y="6428"/>
                    <a:pt x="4584" y="5677"/>
                    <a:pt x="4636" y="4540"/>
                  </a:cubicBezTo>
                  <a:cubicBezTo>
                    <a:pt x="4706" y="3141"/>
                    <a:pt x="4103" y="1433"/>
                    <a:pt x="3236" y="567"/>
                  </a:cubicBezTo>
                  <a:cubicBezTo>
                    <a:pt x="2862" y="193"/>
                    <a:pt x="2459" y="1"/>
                    <a:pt x="2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2" name="Google Shape;1909;p14">
              <a:extLst>
                <a:ext uri="{FF2B5EF4-FFF2-40B4-BE49-F238E27FC236}">
                  <a16:creationId xmlns:a16="http://schemas.microsoft.com/office/drawing/2014/main" id="{307838A4-CFF0-3A1A-12AE-0585677F0322}"/>
                </a:ext>
              </a:extLst>
            </p:cNvPr>
            <p:cNvSpPr/>
            <p:nvPr/>
          </p:nvSpPr>
          <p:spPr>
            <a:xfrm rot="9160486" flipH="1">
              <a:off x="7615374" y="3845345"/>
              <a:ext cx="82517" cy="55270"/>
            </a:xfrm>
            <a:custGeom>
              <a:avLst/>
              <a:gdLst/>
              <a:ahLst/>
              <a:cxnLst/>
              <a:rect l="l" t="t" r="r" b="b"/>
              <a:pathLst>
                <a:path w="3089" h="2069" extrusionOk="0">
                  <a:moveTo>
                    <a:pt x="2060" y="1"/>
                  </a:moveTo>
                  <a:cubicBezTo>
                    <a:pt x="1312" y="1"/>
                    <a:pt x="576" y="271"/>
                    <a:pt x="1" y="785"/>
                  </a:cubicBezTo>
                  <a:cubicBezTo>
                    <a:pt x="403" y="1541"/>
                    <a:pt x="971" y="2069"/>
                    <a:pt x="1611" y="2069"/>
                  </a:cubicBezTo>
                  <a:cubicBezTo>
                    <a:pt x="1717" y="2069"/>
                    <a:pt x="1824" y="2054"/>
                    <a:pt x="1933" y="2024"/>
                  </a:cubicBezTo>
                  <a:cubicBezTo>
                    <a:pt x="2710" y="1806"/>
                    <a:pt x="3043" y="1068"/>
                    <a:pt x="3088" y="176"/>
                  </a:cubicBezTo>
                  <a:cubicBezTo>
                    <a:pt x="2752" y="58"/>
                    <a:pt x="2405" y="1"/>
                    <a:pt x="20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3" name="Google Shape;1910;p14">
              <a:extLst>
                <a:ext uri="{FF2B5EF4-FFF2-40B4-BE49-F238E27FC236}">
                  <a16:creationId xmlns:a16="http://schemas.microsoft.com/office/drawing/2014/main" id="{4448BF0D-DB0A-23B2-BF12-9390402EE7DA}"/>
                </a:ext>
              </a:extLst>
            </p:cNvPr>
            <p:cNvSpPr/>
            <p:nvPr/>
          </p:nvSpPr>
          <p:spPr>
            <a:xfrm rot="9160486" flipH="1">
              <a:off x="7609603" y="3840300"/>
              <a:ext cx="93657" cy="65688"/>
            </a:xfrm>
            <a:custGeom>
              <a:avLst/>
              <a:gdLst/>
              <a:ahLst/>
              <a:cxnLst/>
              <a:rect l="l" t="t" r="r" b="b"/>
              <a:pathLst>
                <a:path w="3506" h="2459" extrusionOk="0">
                  <a:moveTo>
                    <a:pt x="2276" y="394"/>
                  </a:moveTo>
                  <a:cubicBezTo>
                    <a:pt x="2552" y="394"/>
                    <a:pt x="2829" y="433"/>
                    <a:pt x="3101" y="514"/>
                  </a:cubicBezTo>
                  <a:cubicBezTo>
                    <a:pt x="3043" y="1124"/>
                    <a:pt x="2825" y="1830"/>
                    <a:pt x="2100" y="2029"/>
                  </a:cubicBezTo>
                  <a:cubicBezTo>
                    <a:pt x="2007" y="2054"/>
                    <a:pt x="1917" y="2066"/>
                    <a:pt x="1830" y="2066"/>
                  </a:cubicBezTo>
                  <a:cubicBezTo>
                    <a:pt x="1189" y="2066"/>
                    <a:pt x="712" y="1434"/>
                    <a:pt x="469" y="1027"/>
                  </a:cubicBezTo>
                  <a:cubicBezTo>
                    <a:pt x="987" y="613"/>
                    <a:pt x="1626" y="394"/>
                    <a:pt x="2276" y="394"/>
                  </a:cubicBezTo>
                  <a:close/>
                  <a:moveTo>
                    <a:pt x="2281" y="0"/>
                  </a:moveTo>
                  <a:cubicBezTo>
                    <a:pt x="1484" y="0"/>
                    <a:pt x="700" y="289"/>
                    <a:pt x="84" y="835"/>
                  </a:cubicBezTo>
                  <a:cubicBezTo>
                    <a:pt x="20" y="893"/>
                    <a:pt x="0" y="995"/>
                    <a:pt x="45" y="1072"/>
                  </a:cubicBezTo>
                  <a:cubicBezTo>
                    <a:pt x="527" y="1971"/>
                    <a:pt x="1156" y="2459"/>
                    <a:pt x="1823" y="2459"/>
                  </a:cubicBezTo>
                  <a:cubicBezTo>
                    <a:pt x="1952" y="2459"/>
                    <a:pt x="2080" y="2440"/>
                    <a:pt x="2209" y="2407"/>
                  </a:cubicBezTo>
                  <a:cubicBezTo>
                    <a:pt x="2992" y="2189"/>
                    <a:pt x="3454" y="1470"/>
                    <a:pt x="3505" y="379"/>
                  </a:cubicBezTo>
                  <a:cubicBezTo>
                    <a:pt x="3505" y="296"/>
                    <a:pt x="3454" y="212"/>
                    <a:pt x="3371" y="186"/>
                  </a:cubicBezTo>
                  <a:cubicBezTo>
                    <a:pt x="3015" y="61"/>
                    <a:pt x="2647" y="0"/>
                    <a:pt x="2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4" name="Google Shape;1911;p14">
              <a:extLst>
                <a:ext uri="{FF2B5EF4-FFF2-40B4-BE49-F238E27FC236}">
                  <a16:creationId xmlns:a16="http://schemas.microsoft.com/office/drawing/2014/main" id="{F5D1B218-54C9-441E-A301-E1C44419D6BD}"/>
                </a:ext>
              </a:extLst>
            </p:cNvPr>
            <p:cNvSpPr/>
            <p:nvPr/>
          </p:nvSpPr>
          <p:spPr>
            <a:xfrm>
              <a:off x="7598982" y="3367424"/>
              <a:ext cx="57117" cy="69272"/>
            </a:xfrm>
            <a:custGeom>
              <a:avLst/>
              <a:gdLst/>
              <a:ahLst/>
              <a:cxnLst/>
              <a:rect l="l" t="t" r="r" b="b"/>
              <a:pathLst>
                <a:path w="2138" h="2593" extrusionOk="0">
                  <a:moveTo>
                    <a:pt x="52" y="1"/>
                  </a:moveTo>
                  <a:cubicBezTo>
                    <a:pt x="41" y="1"/>
                    <a:pt x="29" y="4"/>
                    <a:pt x="19" y="12"/>
                  </a:cubicBezTo>
                  <a:cubicBezTo>
                    <a:pt x="0" y="31"/>
                    <a:pt x="0" y="63"/>
                    <a:pt x="19" y="82"/>
                  </a:cubicBezTo>
                  <a:cubicBezTo>
                    <a:pt x="167" y="307"/>
                    <a:pt x="308" y="525"/>
                    <a:pt x="462" y="750"/>
                  </a:cubicBezTo>
                  <a:cubicBezTo>
                    <a:pt x="610" y="975"/>
                    <a:pt x="764" y="1193"/>
                    <a:pt x="937" y="1398"/>
                  </a:cubicBezTo>
                  <a:cubicBezTo>
                    <a:pt x="1104" y="1604"/>
                    <a:pt x="1278" y="1809"/>
                    <a:pt x="1457" y="2008"/>
                  </a:cubicBezTo>
                  <a:cubicBezTo>
                    <a:pt x="1631" y="2201"/>
                    <a:pt x="1823" y="2393"/>
                    <a:pt x="2009" y="2573"/>
                  </a:cubicBezTo>
                  <a:cubicBezTo>
                    <a:pt x="2022" y="2586"/>
                    <a:pt x="2038" y="2592"/>
                    <a:pt x="2054" y="2592"/>
                  </a:cubicBezTo>
                  <a:cubicBezTo>
                    <a:pt x="2070" y="2592"/>
                    <a:pt x="2086" y="2586"/>
                    <a:pt x="2099" y="2573"/>
                  </a:cubicBezTo>
                  <a:cubicBezTo>
                    <a:pt x="2131" y="2554"/>
                    <a:pt x="2138" y="2515"/>
                    <a:pt x="2118" y="2483"/>
                  </a:cubicBezTo>
                  <a:cubicBezTo>
                    <a:pt x="1977" y="2271"/>
                    <a:pt x="1842" y="2040"/>
                    <a:pt x="1676" y="1828"/>
                  </a:cubicBezTo>
                  <a:cubicBezTo>
                    <a:pt x="1515" y="1617"/>
                    <a:pt x="1361" y="1405"/>
                    <a:pt x="1188" y="1199"/>
                  </a:cubicBezTo>
                  <a:cubicBezTo>
                    <a:pt x="1014" y="1000"/>
                    <a:pt x="841" y="801"/>
                    <a:pt x="661" y="602"/>
                  </a:cubicBezTo>
                  <a:cubicBezTo>
                    <a:pt x="482" y="410"/>
                    <a:pt x="289" y="217"/>
                    <a:pt x="96" y="38"/>
                  </a:cubicBezTo>
                  <a:cubicBezTo>
                    <a:pt x="96" y="31"/>
                    <a:pt x="96" y="31"/>
                    <a:pt x="96" y="25"/>
                  </a:cubicBezTo>
                  <a:cubicBezTo>
                    <a:pt x="85" y="9"/>
                    <a:pt x="68" y="1"/>
                    <a:pt x="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5" name="Google Shape;1912;p14">
              <a:extLst>
                <a:ext uri="{FF2B5EF4-FFF2-40B4-BE49-F238E27FC236}">
                  <a16:creationId xmlns:a16="http://schemas.microsoft.com/office/drawing/2014/main" id="{4BC2C194-7946-CB21-74B2-99FBE832E551}"/>
                </a:ext>
              </a:extLst>
            </p:cNvPr>
            <p:cNvSpPr/>
            <p:nvPr/>
          </p:nvSpPr>
          <p:spPr>
            <a:xfrm>
              <a:off x="7692587" y="3518384"/>
              <a:ext cx="179926" cy="184146"/>
            </a:xfrm>
            <a:custGeom>
              <a:avLst/>
              <a:gdLst/>
              <a:ahLst/>
              <a:cxnLst/>
              <a:rect l="l" t="t" r="r" b="b"/>
              <a:pathLst>
                <a:path w="6735" h="6893" extrusionOk="0">
                  <a:moveTo>
                    <a:pt x="137" y="0"/>
                  </a:moveTo>
                  <a:cubicBezTo>
                    <a:pt x="126" y="0"/>
                    <a:pt x="115" y="1"/>
                    <a:pt x="104" y="3"/>
                  </a:cubicBezTo>
                  <a:lnTo>
                    <a:pt x="91" y="3"/>
                  </a:lnTo>
                  <a:cubicBezTo>
                    <a:pt x="33" y="16"/>
                    <a:pt x="1" y="74"/>
                    <a:pt x="14" y="138"/>
                  </a:cubicBezTo>
                  <a:cubicBezTo>
                    <a:pt x="27" y="157"/>
                    <a:pt x="52" y="170"/>
                    <a:pt x="78" y="170"/>
                  </a:cubicBezTo>
                  <a:cubicBezTo>
                    <a:pt x="72" y="145"/>
                    <a:pt x="84" y="119"/>
                    <a:pt x="117" y="106"/>
                  </a:cubicBezTo>
                  <a:cubicBezTo>
                    <a:pt x="118" y="106"/>
                    <a:pt x="119" y="106"/>
                    <a:pt x="121" y="106"/>
                  </a:cubicBezTo>
                  <a:cubicBezTo>
                    <a:pt x="160" y="106"/>
                    <a:pt x="228" y="192"/>
                    <a:pt x="283" y="260"/>
                  </a:cubicBezTo>
                  <a:lnTo>
                    <a:pt x="482" y="478"/>
                  </a:lnTo>
                  <a:lnTo>
                    <a:pt x="868" y="915"/>
                  </a:lnTo>
                  <a:lnTo>
                    <a:pt x="1651" y="1788"/>
                  </a:lnTo>
                  <a:lnTo>
                    <a:pt x="3243" y="3495"/>
                  </a:lnTo>
                  <a:lnTo>
                    <a:pt x="4867" y="5171"/>
                  </a:lnTo>
                  <a:cubicBezTo>
                    <a:pt x="5412" y="5716"/>
                    <a:pt x="5971" y="6262"/>
                    <a:pt x="6529" y="6801"/>
                  </a:cubicBezTo>
                  <a:cubicBezTo>
                    <a:pt x="6586" y="6853"/>
                    <a:pt x="6639" y="6892"/>
                    <a:pt x="6677" y="6892"/>
                  </a:cubicBezTo>
                  <a:cubicBezTo>
                    <a:pt x="6687" y="6892"/>
                    <a:pt x="6695" y="6890"/>
                    <a:pt x="6703" y="6885"/>
                  </a:cubicBezTo>
                  <a:cubicBezTo>
                    <a:pt x="6735" y="6866"/>
                    <a:pt x="6703" y="6782"/>
                    <a:pt x="6632" y="6705"/>
                  </a:cubicBezTo>
                  <a:cubicBezTo>
                    <a:pt x="6112" y="6121"/>
                    <a:pt x="5599" y="5543"/>
                    <a:pt x="5072" y="4965"/>
                  </a:cubicBezTo>
                  <a:lnTo>
                    <a:pt x="3474" y="3264"/>
                  </a:lnTo>
                  <a:lnTo>
                    <a:pt x="1843" y="1602"/>
                  </a:lnTo>
                  <a:lnTo>
                    <a:pt x="1015" y="780"/>
                  </a:lnTo>
                  <a:lnTo>
                    <a:pt x="598" y="376"/>
                  </a:lnTo>
                  <a:lnTo>
                    <a:pt x="386" y="170"/>
                  </a:lnTo>
                  <a:lnTo>
                    <a:pt x="283" y="68"/>
                  </a:lnTo>
                  <a:cubicBezTo>
                    <a:pt x="241" y="25"/>
                    <a:pt x="190"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6" name="Google Shape;1913;p14">
              <a:extLst>
                <a:ext uri="{FF2B5EF4-FFF2-40B4-BE49-F238E27FC236}">
                  <a16:creationId xmlns:a16="http://schemas.microsoft.com/office/drawing/2014/main" id="{7E2A3A2A-8E38-3F07-61F7-BAAFFF25DD61}"/>
                </a:ext>
              </a:extLst>
            </p:cNvPr>
            <p:cNvSpPr/>
            <p:nvPr/>
          </p:nvSpPr>
          <p:spPr>
            <a:xfrm>
              <a:off x="7699292" y="3617466"/>
              <a:ext cx="67509" cy="86102"/>
            </a:xfrm>
            <a:custGeom>
              <a:avLst/>
              <a:gdLst/>
              <a:ahLst/>
              <a:cxnLst/>
              <a:rect l="l" t="t" r="r" b="b"/>
              <a:pathLst>
                <a:path w="2527" h="3223" extrusionOk="0">
                  <a:moveTo>
                    <a:pt x="43" y="1"/>
                  </a:moveTo>
                  <a:cubicBezTo>
                    <a:pt x="35" y="1"/>
                    <a:pt x="27" y="2"/>
                    <a:pt x="20" y="5"/>
                  </a:cubicBezTo>
                  <a:cubicBezTo>
                    <a:pt x="0" y="24"/>
                    <a:pt x="0" y="62"/>
                    <a:pt x="20" y="88"/>
                  </a:cubicBezTo>
                  <a:lnTo>
                    <a:pt x="591" y="878"/>
                  </a:lnTo>
                  <a:lnTo>
                    <a:pt x="1169" y="1661"/>
                  </a:lnTo>
                  <a:lnTo>
                    <a:pt x="1759" y="2431"/>
                  </a:lnTo>
                  <a:lnTo>
                    <a:pt x="2375" y="3195"/>
                  </a:lnTo>
                  <a:cubicBezTo>
                    <a:pt x="2390" y="3215"/>
                    <a:pt x="2409" y="3223"/>
                    <a:pt x="2428" y="3223"/>
                  </a:cubicBezTo>
                  <a:cubicBezTo>
                    <a:pt x="2478" y="3223"/>
                    <a:pt x="2526" y="3167"/>
                    <a:pt x="2485" y="3112"/>
                  </a:cubicBezTo>
                  <a:cubicBezTo>
                    <a:pt x="2331" y="2829"/>
                    <a:pt x="2170" y="2540"/>
                    <a:pt x="1990" y="2264"/>
                  </a:cubicBezTo>
                  <a:cubicBezTo>
                    <a:pt x="1817" y="1982"/>
                    <a:pt x="1631" y="1719"/>
                    <a:pt x="1425" y="1462"/>
                  </a:cubicBezTo>
                  <a:cubicBezTo>
                    <a:pt x="1207" y="1205"/>
                    <a:pt x="995" y="955"/>
                    <a:pt x="771" y="711"/>
                  </a:cubicBezTo>
                  <a:cubicBezTo>
                    <a:pt x="552" y="473"/>
                    <a:pt x="321" y="242"/>
                    <a:pt x="84" y="18"/>
                  </a:cubicBezTo>
                  <a:cubicBezTo>
                    <a:pt x="72" y="5"/>
                    <a:pt x="57" y="1"/>
                    <a:pt x="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7" name="Google Shape;1914;p14">
              <a:extLst>
                <a:ext uri="{FF2B5EF4-FFF2-40B4-BE49-F238E27FC236}">
                  <a16:creationId xmlns:a16="http://schemas.microsoft.com/office/drawing/2014/main" id="{46858B59-194B-F948-AF71-5E1E44EA335A}"/>
                </a:ext>
              </a:extLst>
            </p:cNvPr>
            <p:cNvSpPr/>
            <p:nvPr/>
          </p:nvSpPr>
          <p:spPr>
            <a:xfrm>
              <a:off x="7700841" y="3678748"/>
              <a:ext cx="44427" cy="57384"/>
            </a:xfrm>
            <a:custGeom>
              <a:avLst/>
              <a:gdLst/>
              <a:ahLst/>
              <a:cxnLst/>
              <a:rect l="l" t="t" r="r" b="b"/>
              <a:pathLst>
                <a:path w="1663" h="2148" extrusionOk="0">
                  <a:moveTo>
                    <a:pt x="58" y="1"/>
                  </a:moveTo>
                  <a:cubicBezTo>
                    <a:pt x="43" y="1"/>
                    <a:pt x="29" y="6"/>
                    <a:pt x="19" y="15"/>
                  </a:cubicBezTo>
                  <a:cubicBezTo>
                    <a:pt x="0" y="34"/>
                    <a:pt x="0" y="67"/>
                    <a:pt x="19" y="86"/>
                  </a:cubicBezTo>
                  <a:cubicBezTo>
                    <a:pt x="129" y="272"/>
                    <a:pt x="225" y="458"/>
                    <a:pt x="340" y="638"/>
                  </a:cubicBezTo>
                  <a:cubicBezTo>
                    <a:pt x="462" y="818"/>
                    <a:pt x="578" y="997"/>
                    <a:pt x="700" y="1171"/>
                  </a:cubicBezTo>
                  <a:cubicBezTo>
                    <a:pt x="828" y="1344"/>
                    <a:pt x="969" y="1511"/>
                    <a:pt x="1104" y="1671"/>
                  </a:cubicBezTo>
                  <a:cubicBezTo>
                    <a:pt x="1239" y="1832"/>
                    <a:pt x="1393" y="1986"/>
                    <a:pt x="1547" y="2134"/>
                  </a:cubicBezTo>
                  <a:cubicBezTo>
                    <a:pt x="1560" y="2143"/>
                    <a:pt x="1574" y="2148"/>
                    <a:pt x="1588" y="2148"/>
                  </a:cubicBezTo>
                  <a:cubicBezTo>
                    <a:pt x="1602" y="2148"/>
                    <a:pt x="1615" y="2143"/>
                    <a:pt x="1624" y="2134"/>
                  </a:cubicBezTo>
                  <a:cubicBezTo>
                    <a:pt x="1650" y="2121"/>
                    <a:pt x="1663" y="2082"/>
                    <a:pt x="1656" y="2057"/>
                  </a:cubicBezTo>
                  <a:cubicBezTo>
                    <a:pt x="1554" y="1864"/>
                    <a:pt x="1444" y="1678"/>
                    <a:pt x="1329" y="1498"/>
                  </a:cubicBezTo>
                  <a:cubicBezTo>
                    <a:pt x="1220" y="1318"/>
                    <a:pt x="1091" y="1145"/>
                    <a:pt x="963" y="978"/>
                  </a:cubicBezTo>
                  <a:cubicBezTo>
                    <a:pt x="822" y="818"/>
                    <a:pt x="687" y="651"/>
                    <a:pt x="546" y="490"/>
                  </a:cubicBezTo>
                  <a:cubicBezTo>
                    <a:pt x="405" y="330"/>
                    <a:pt x="250" y="176"/>
                    <a:pt x="103" y="28"/>
                  </a:cubicBezTo>
                  <a:lnTo>
                    <a:pt x="96" y="15"/>
                  </a:lnTo>
                  <a:cubicBezTo>
                    <a:pt x="87" y="6"/>
                    <a:pt x="72" y="1"/>
                    <a:pt x="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8" name="Google Shape;1915;p14">
              <a:extLst>
                <a:ext uri="{FF2B5EF4-FFF2-40B4-BE49-F238E27FC236}">
                  <a16:creationId xmlns:a16="http://schemas.microsoft.com/office/drawing/2014/main" id="{8D42BE7A-88BA-41C8-82A1-FCAC337C0BC8}"/>
                </a:ext>
              </a:extLst>
            </p:cNvPr>
            <p:cNvSpPr/>
            <p:nvPr/>
          </p:nvSpPr>
          <p:spPr>
            <a:xfrm>
              <a:off x="7447890" y="3548811"/>
              <a:ext cx="104643" cy="269447"/>
            </a:xfrm>
            <a:custGeom>
              <a:avLst/>
              <a:gdLst/>
              <a:ahLst/>
              <a:cxnLst/>
              <a:rect l="l" t="t" r="r" b="b"/>
              <a:pathLst>
                <a:path w="3917" h="10086" extrusionOk="0">
                  <a:moveTo>
                    <a:pt x="3875" y="1"/>
                  </a:moveTo>
                  <a:cubicBezTo>
                    <a:pt x="3841" y="1"/>
                    <a:pt x="3778" y="55"/>
                    <a:pt x="3724" y="142"/>
                  </a:cubicBezTo>
                  <a:cubicBezTo>
                    <a:pt x="3506" y="527"/>
                    <a:pt x="3326" y="925"/>
                    <a:pt x="3172" y="1342"/>
                  </a:cubicBezTo>
                  <a:cubicBezTo>
                    <a:pt x="3005" y="1740"/>
                    <a:pt x="2832" y="2138"/>
                    <a:pt x="2652" y="2530"/>
                  </a:cubicBezTo>
                  <a:lnTo>
                    <a:pt x="1541" y="4898"/>
                  </a:lnTo>
                  <a:cubicBezTo>
                    <a:pt x="1169" y="5694"/>
                    <a:pt x="848" y="6510"/>
                    <a:pt x="566" y="7338"/>
                  </a:cubicBezTo>
                  <a:cubicBezTo>
                    <a:pt x="290" y="8172"/>
                    <a:pt x="103" y="9032"/>
                    <a:pt x="7" y="9905"/>
                  </a:cubicBezTo>
                  <a:cubicBezTo>
                    <a:pt x="1" y="9995"/>
                    <a:pt x="7" y="10079"/>
                    <a:pt x="33" y="10085"/>
                  </a:cubicBezTo>
                  <a:cubicBezTo>
                    <a:pt x="34" y="10085"/>
                    <a:pt x="35" y="10086"/>
                    <a:pt x="37" y="10086"/>
                  </a:cubicBezTo>
                  <a:cubicBezTo>
                    <a:pt x="67" y="10086"/>
                    <a:pt x="98" y="10011"/>
                    <a:pt x="116" y="9925"/>
                  </a:cubicBezTo>
                  <a:cubicBezTo>
                    <a:pt x="270" y="9071"/>
                    <a:pt x="501" y="8230"/>
                    <a:pt x="810" y="7421"/>
                  </a:cubicBezTo>
                  <a:cubicBezTo>
                    <a:pt x="1111" y="6612"/>
                    <a:pt x="1477" y="5823"/>
                    <a:pt x="1837" y="5033"/>
                  </a:cubicBezTo>
                  <a:cubicBezTo>
                    <a:pt x="2196" y="4237"/>
                    <a:pt x="2581" y="3448"/>
                    <a:pt x="2909" y="2645"/>
                  </a:cubicBezTo>
                  <a:cubicBezTo>
                    <a:pt x="3082" y="2241"/>
                    <a:pt x="3236" y="1836"/>
                    <a:pt x="3384" y="1419"/>
                  </a:cubicBezTo>
                  <a:cubicBezTo>
                    <a:pt x="3506" y="1008"/>
                    <a:pt x="3666" y="604"/>
                    <a:pt x="3846" y="206"/>
                  </a:cubicBezTo>
                  <a:cubicBezTo>
                    <a:pt x="3891" y="116"/>
                    <a:pt x="3916" y="33"/>
                    <a:pt x="3891" y="7"/>
                  </a:cubicBezTo>
                  <a:cubicBezTo>
                    <a:pt x="3887" y="3"/>
                    <a:pt x="3881" y="1"/>
                    <a:pt x="38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59" name="Google Shape;1916;p14">
              <a:extLst>
                <a:ext uri="{FF2B5EF4-FFF2-40B4-BE49-F238E27FC236}">
                  <a16:creationId xmlns:a16="http://schemas.microsoft.com/office/drawing/2014/main" id="{DC42E107-2DD6-FBB9-186F-7BF31623FD49}"/>
                </a:ext>
              </a:extLst>
            </p:cNvPr>
            <p:cNvSpPr/>
            <p:nvPr/>
          </p:nvSpPr>
          <p:spPr>
            <a:xfrm>
              <a:off x="8102775" y="4281896"/>
              <a:ext cx="76351" cy="208350"/>
            </a:xfrm>
            <a:custGeom>
              <a:avLst/>
              <a:gdLst/>
              <a:ahLst/>
              <a:cxnLst/>
              <a:rect l="l" t="t" r="r" b="b"/>
              <a:pathLst>
                <a:path w="2858" h="7799" extrusionOk="0">
                  <a:moveTo>
                    <a:pt x="86" y="1"/>
                  </a:moveTo>
                  <a:cubicBezTo>
                    <a:pt x="58" y="1"/>
                    <a:pt x="31" y="12"/>
                    <a:pt x="14" y="33"/>
                  </a:cubicBezTo>
                  <a:cubicBezTo>
                    <a:pt x="1" y="59"/>
                    <a:pt x="46" y="97"/>
                    <a:pt x="104" y="136"/>
                  </a:cubicBezTo>
                  <a:cubicBezTo>
                    <a:pt x="354" y="347"/>
                    <a:pt x="514" y="636"/>
                    <a:pt x="566" y="957"/>
                  </a:cubicBezTo>
                  <a:lnTo>
                    <a:pt x="797" y="1933"/>
                  </a:lnTo>
                  <a:lnTo>
                    <a:pt x="1291" y="3891"/>
                  </a:lnTo>
                  <a:cubicBezTo>
                    <a:pt x="1477" y="4539"/>
                    <a:pt x="1651" y="5194"/>
                    <a:pt x="1850" y="5842"/>
                  </a:cubicBezTo>
                  <a:cubicBezTo>
                    <a:pt x="2036" y="6497"/>
                    <a:pt x="2318" y="7126"/>
                    <a:pt x="2684" y="7704"/>
                  </a:cubicBezTo>
                  <a:cubicBezTo>
                    <a:pt x="2722" y="7758"/>
                    <a:pt x="2769" y="7798"/>
                    <a:pt x="2806" y="7798"/>
                  </a:cubicBezTo>
                  <a:cubicBezTo>
                    <a:pt x="2813" y="7798"/>
                    <a:pt x="2819" y="7797"/>
                    <a:pt x="2825" y="7794"/>
                  </a:cubicBezTo>
                  <a:cubicBezTo>
                    <a:pt x="2857" y="7781"/>
                    <a:pt x="2845" y="7704"/>
                    <a:pt x="2806" y="7627"/>
                  </a:cubicBezTo>
                  <a:cubicBezTo>
                    <a:pt x="2504" y="7030"/>
                    <a:pt x="2273" y="6407"/>
                    <a:pt x="2119" y="5759"/>
                  </a:cubicBezTo>
                  <a:lnTo>
                    <a:pt x="1606" y="3801"/>
                  </a:lnTo>
                  <a:lnTo>
                    <a:pt x="1047" y="1850"/>
                  </a:lnTo>
                  <a:cubicBezTo>
                    <a:pt x="951" y="1522"/>
                    <a:pt x="855" y="1195"/>
                    <a:pt x="745" y="874"/>
                  </a:cubicBezTo>
                  <a:cubicBezTo>
                    <a:pt x="662" y="527"/>
                    <a:pt x="450" y="226"/>
                    <a:pt x="155" y="27"/>
                  </a:cubicBezTo>
                  <a:cubicBezTo>
                    <a:pt x="134" y="9"/>
                    <a:pt x="110"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0" name="Google Shape;1917;p14">
              <a:extLst>
                <a:ext uri="{FF2B5EF4-FFF2-40B4-BE49-F238E27FC236}">
                  <a16:creationId xmlns:a16="http://schemas.microsoft.com/office/drawing/2014/main" id="{ECB7BC4F-F837-5524-235D-C1CFBE3B7EA3}"/>
                </a:ext>
              </a:extLst>
            </p:cNvPr>
            <p:cNvSpPr/>
            <p:nvPr/>
          </p:nvSpPr>
          <p:spPr>
            <a:xfrm>
              <a:off x="8092997" y="4388083"/>
              <a:ext cx="51667" cy="117653"/>
            </a:xfrm>
            <a:custGeom>
              <a:avLst/>
              <a:gdLst/>
              <a:ahLst/>
              <a:cxnLst/>
              <a:rect l="l" t="t" r="r" b="b"/>
              <a:pathLst>
                <a:path w="1934" h="4404" extrusionOk="0">
                  <a:moveTo>
                    <a:pt x="47" y="1"/>
                  </a:moveTo>
                  <a:cubicBezTo>
                    <a:pt x="38" y="1"/>
                    <a:pt x="29" y="2"/>
                    <a:pt x="20" y="6"/>
                  </a:cubicBezTo>
                  <a:cubicBezTo>
                    <a:pt x="1" y="12"/>
                    <a:pt x="1" y="57"/>
                    <a:pt x="20" y="96"/>
                  </a:cubicBezTo>
                  <a:cubicBezTo>
                    <a:pt x="213" y="436"/>
                    <a:pt x="373" y="783"/>
                    <a:pt x="534" y="1129"/>
                  </a:cubicBezTo>
                  <a:cubicBezTo>
                    <a:pt x="701" y="1476"/>
                    <a:pt x="848" y="1822"/>
                    <a:pt x="1002" y="2175"/>
                  </a:cubicBezTo>
                  <a:cubicBezTo>
                    <a:pt x="1150" y="2529"/>
                    <a:pt x="1291" y="2882"/>
                    <a:pt x="1420" y="3241"/>
                  </a:cubicBezTo>
                  <a:cubicBezTo>
                    <a:pt x="1548" y="3607"/>
                    <a:pt x="1683" y="3966"/>
                    <a:pt x="1798" y="4332"/>
                  </a:cubicBezTo>
                  <a:cubicBezTo>
                    <a:pt x="1804" y="4373"/>
                    <a:pt x="1821" y="4404"/>
                    <a:pt x="1863" y="4404"/>
                  </a:cubicBezTo>
                  <a:cubicBezTo>
                    <a:pt x="1867" y="4404"/>
                    <a:pt x="1871" y="4404"/>
                    <a:pt x="1875" y="4403"/>
                  </a:cubicBezTo>
                  <a:cubicBezTo>
                    <a:pt x="1933" y="4403"/>
                    <a:pt x="1933" y="4358"/>
                    <a:pt x="1933" y="4300"/>
                  </a:cubicBezTo>
                  <a:cubicBezTo>
                    <a:pt x="1875" y="3915"/>
                    <a:pt x="1792" y="3530"/>
                    <a:pt x="1689" y="3158"/>
                  </a:cubicBezTo>
                  <a:cubicBezTo>
                    <a:pt x="1580" y="2779"/>
                    <a:pt x="1445" y="2413"/>
                    <a:pt x="1298" y="2054"/>
                  </a:cubicBezTo>
                  <a:cubicBezTo>
                    <a:pt x="1137" y="1694"/>
                    <a:pt x="957" y="1347"/>
                    <a:pt x="765" y="1007"/>
                  </a:cubicBezTo>
                  <a:cubicBezTo>
                    <a:pt x="566" y="667"/>
                    <a:pt x="348" y="346"/>
                    <a:pt x="110" y="31"/>
                  </a:cubicBezTo>
                  <a:cubicBezTo>
                    <a:pt x="96" y="13"/>
                    <a:pt x="72" y="1"/>
                    <a:pt x="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1" name="Google Shape;1918;p14">
              <a:extLst>
                <a:ext uri="{FF2B5EF4-FFF2-40B4-BE49-F238E27FC236}">
                  <a16:creationId xmlns:a16="http://schemas.microsoft.com/office/drawing/2014/main" id="{5BC9AF85-1D5E-B48B-A4ED-EC2CE4DECB1B}"/>
                </a:ext>
              </a:extLst>
            </p:cNvPr>
            <p:cNvSpPr/>
            <p:nvPr/>
          </p:nvSpPr>
          <p:spPr>
            <a:xfrm>
              <a:off x="8055785" y="4428689"/>
              <a:ext cx="43946" cy="102078"/>
            </a:xfrm>
            <a:custGeom>
              <a:avLst/>
              <a:gdLst/>
              <a:ahLst/>
              <a:cxnLst/>
              <a:rect l="l" t="t" r="r" b="b"/>
              <a:pathLst>
                <a:path w="1645" h="3821" extrusionOk="0">
                  <a:moveTo>
                    <a:pt x="1541" y="3632"/>
                  </a:moveTo>
                  <a:cubicBezTo>
                    <a:pt x="1543" y="3633"/>
                    <a:pt x="1545" y="3633"/>
                    <a:pt x="1546" y="3633"/>
                  </a:cubicBezTo>
                  <a:lnTo>
                    <a:pt x="1546" y="3633"/>
                  </a:lnTo>
                  <a:cubicBezTo>
                    <a:pt x="1545" y="3634"/>
                    <a:pt x="1543" y="3635"/>
                    <a:pt x="1542" y="3636"/>
                  </a:cubicBezTo>
                  <a:lnTo>
                    <a:pt x="1542" y="3636"/>
                  </a:lnTo>
                  <a:lnTo>
                    <a:pt x="1542" y="3634"/>
                  </a:lnTo>
                  <a:cubicBezTo>
                    <a:pt x="1541" y="3633"/>
                    <a:pt x="1541" y="3633"/>
                    <a:pt x="1541" y="3632"/>
                  </a:cubicBezTo>
                  <a:close/>
                  <a:moveTo>
                    <a:pt x="20" y="1"/>
                  </a:moveTo>
                  <a:cubicBezTo>
                    <a:pt x="1" y="26"/>
                    <a:pt x="1" y="65"/>
                    <a:pt x="20" y="91"/>
                  </a:cubicBezTo>
                  <a:cubicBezTo>
                    <a:pt x="174" y="392"/>
                    <a:pt x="309" y="726"/>
                    <a:pt x="437" y="1021"/>
                  </a:cubicBezTo>
                  <a:cubicBezTo>
                    <a:pt x="572" y="1323"/>
                    <a:pt x="688" y="1644"/>
                    <a:pt x="797" y="1971"/>
                  </a:cubicBezTo>
                  <a:cubicBezTo>
                    <a:pt x="912" y="2299"/>
                    <a:pt x="1015" y="2626"/>
                    <a:pt x="1105" y="2947"/>
                  </a:cubicBezTo>
                  <a:cubicBezTo>
                    <a:pt x="1150" y="3114"/>
                    <a:pt x="1195" y="3281"/>
                    <a:pt x="1233" y="3441"/>
                  </a:cubicBezTo>
                  <a:cubicBezTo>
                    <a:pt x="1253" y="3538"/>
                    <a:pt x="1285" y="3628"/>
                    <a:pt x="1330" y="3717"/>
                  </a:cubicBezTo>
                  <a:cubicBezTo>
                    <a:pt x="1368" y="3782"/>
                    <a:pt x="1439" y="3820"/>
                    <a:pt x="1509" y="3820"/>
                  </a:cubicBezTo>
                  <a:cubicBezTo>
                    <a:pt x="1567" y="3814"/>
                    <a:pt x="1619" y="3775"/>
                    <a:pt x="1631" y="3724"/>
                  </a:cubicBezTo>
                  <a:cubicBezTo>
                    <a:pt x="1644" y="3685"/>
                    <a:pt x="1644" y="3647"/>
                    <a:pt x="1631" y="3615"/>
                  </a:cubicBezTo>
                  <a:cubicBezTo>
                    <a:pt x="1626" y="3594"/>
                    <a:pt x="1564" y="3551"/>
                    <a:pt x="1532" y="3551"/>
                  </a:cubicBezTo>
                  <a:cubicBezTo>
                    <a:pt x="1528" y="3551"/>
                    <a:pt x="1525" y="3551"/>
                    <a:pt x="1523" y="3552"/>
                  </a:cubicBezTo>
                  <a:lnTo>
                    <a:pt x="1523" y="3552"/>
                  </a:lnTo>
                  <a:cubicBezTo>
                    <a:pt x="1514" y="3505"/>
                    <a:pt x="1509" y="3457"/>
                    <a:pt x="1509" y="3409"/>
                  </a:cubicBezTo>
                  <a:cubicBezTo>
                    <a:pt x="1490" y="3242"/>
                    <a:pt x="1465" y="3069"/>
                    <a:pt x="1426" y="2896"/>
                  </a:cubicBezTo>
                  <a:cubicBezTo>
                    <a:pt x="1362" y="2549"/>
                    <a:pt x="1266" y="2215"/>
                    <a:pt x="1156" y="1882"/>
                  </a:cubicBezTo>
                  <a:cubicBezTo>
                    <a:pt x="1028" y="1554"/>
                    <a:pt x="887" y="1240"/>
                    <a:pt x="720" y="932"/>
                  </a:cubicBezTo>
                  <a:cubicBezTo>
                    <a:pt x="553" y="630"/>
                    <a:pt x="367" y="335"/>
                    <a:pt x="161" y="59"/>
                  </a:cubicBezTo>
                  <a:cubicBezTo>
                    <a:pt x="136" y="20"/>
                    <a:pt x="104" y="2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2" name="Google Shape;1919;p14">
              <a:extLst>
                <a:ext uri="{FF2B5EF4-FFF2-40B4-BE49-F238E27FC236}">
                  <a16:creationId xmlns:a16="http://schemas.microsoft.com/office/drawing/2014/main" id="{5C138A29-8C39-7DDD-9BDE-B0497843C577}"/>
                </a:ext>
              </a:extLst>
            </p:cNvPr>
            <p:cNvSpPr/>
            <p:nvPr/>
          </p:nvSpPr>
          <p:spPr>
            <a:xfrm>
              <a:off x="8109827" y="4591724"/>
              <a:ext cx="110787" cy="226971"/>
            </a:xfrm>
            <a:custGeom>
              <a:avLst/>
              <a:gdLst/>
              <a:ahLst/>
              <a:cxnLst/>
              <a:rect l="l" t="t" r="r" b="b"/>
              <a:pathLst>
                <a:path w="4147" h="8496" extrusionOk="0">
                  <a:moveTo>
                    <a:pt x="2931" y="1"/>
                  </a:moveTo>
                  <a:cubicBezTo>
                    <a:pt x="2928" y="1"/>
                    <a:pt x="2924" y="1"/>
                    <a:pt x="2921" y="2"/>
                  </a:cubicBezTo>
                  <a:cubicBezTo>
                    <a:pt x="2882" y="15"/>
                    <a:pt x="2895" y="105"/>
                    <a:pt x="2946" y="208"/>
                  </a:cubicBezTo>
                  <a:cubicBezTo>
                    <a:pt x="3325" y="965"/>
                    <a:pt x="3576" y="1768"/>
                    <a:pt x="3704" y="2602"/>
                  </a:cubicBezTo>
                  <a:cubicBezTo>
                    <a:pt x="3832" y="3424"/>
                    <a:pt x="3781" y="4265"/>
                    <a:pt x="3556" y="5067"/>
                  </a:cubicBezTo>
                  <a:cubicBezTo>
                    <a:pt x="3344" y="5876"/>
                    <a:pt x="2914" y="6601"/>
                    <a:pt x="2317" y="7186"/>
                  </a:cubicBezTo>
                  <a:cubicBezTo>
                    <a:pt x="1720" y="7776"/>
                    <a:pt x="969" y="8187"/>
                    <a:pt x="154" y="8386"/>
                  </a:cubicBezTo>
                  <a:cubicBezTo>
                    <a:pt x="71" y="8412"/>
                    <a:pt x="6" y="8444"/>
                    <a:pt x="0" y="8469"/>
                  </a:cubicBezTo>
                  <a:cubicBezTo>
                    <a:pt x="0" y="8495"/>
                    <a:pt x="77" y="8495"/>
                    <a:pt x="173" y="8495"/>
                  </a:cubicBezTo>
                  <a:cubicBezTo>
                    <a:pt x="1034" y="8347"/>
                    <a:pt x="1842" y="7956"/>
                    <a:pt x="2491" y="7372"/>
                  </a:cubicBezTo>
                  <a:cubicBezTo>
                    <a:pt x="3152" y="6781"/>
                    <a:pt x="3627" y="6017"/>
                    <a:pt x="3871" y="5164"/>
                  </a:cubicBezTo>
                  <a:cubicBezTo>
                    <a:pt x="4102" y="4316"/>
                    <a:pt x="4147" y="3424"/>
                    <a:pt x="3986" y="2557"/>
                  </a:cubicBezTo>
                  <a:cubicBezTo>
                    <a:pt x="3826" y="1704"/>
                    <a:pt x="3518" y="888"/>
                    <a:pt x="3075" y="144"/>
                  </a:cubicBezTo>
                  <a:cubicBezTo>
                    <a:pt x="3022" y="61"/>
                    <a:pt x="2969" y="1"/>
                    <a:pt x="29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3" name="Google Shape;1920;p14">
              <a:extLst>
                <a:ext uri="{FF2B5EF4-FFF2-40B4-BE49-F238E27FC236}">
                  <a16:creationId xmlns:a16="http://schemas.microsoft.com/office/drawing/2014/main" id="{958768FA-D186-D193-224A-B652EB3445D6}"/>
                </a:ext>
              </a:extLst>
            </p:cNvPr>
            <p:cNvSpPr/>
            <p:nvPr/>
          </p:nvSpPr>
          <p:spPr>
            <a:xfrm>
              <a:off x="8114796" y="4626505"/>
              <a:ext cx="32592" cy="124679"/>
            </a:xfrm>
            <a:custGeom>
              <a:avLst/>
              <a:gdLst/>
              <a:ahLst/>
              <a:cxnLst/>
              <a:rect l="l" t="t" r="r" b="b"/>
              <a:pathLst>
                <a:path w="1220" h="4667" extrusionOk="0">
                  <a:moveTo>
                    <a:pt x="717" y="0"/>
                  </a:moveTo>
                  <a:cubicBezTo>
                    <a:pt x="709" y="0"/>
                    <a:pt x="701" y="1"/>
                    <a:pt x="693" y="4"/>
                  </a:cubicBezTo>
                  <a:cubicBezTo>
                    <a:pt x="661" y="23"/>
                    <a:pt x="649" y="74"/>
                    <a:pt x="661" y="113"/>
                  </a:cubicBezTo>
                  <a:cubicBezTo>
                    <a:pt x="892" y="857"/>
                    <a:pt x="950" y="1640"/>
                    <a:pt x="841" y="2404"/>
                  </a:cubicBezTo>
                  <a:cubicBezTo>
                    <a:pt x="796" y="2789"/>
                    <a:pt x="700" y="3168"/>
                    <a:pt x="565" y="3528"/>
                  </a:cubicBezTo>
                  <a:cubicBezTo>
                    <a:pt x="430" y="3894"/>
                    <a:pt x="251" y="4240"/>
                    <a:pt x="32" y="4568"/>
                  </a:cubicBezTo>
                  <a:cubicBezTo>
                    <a:pt x="7" y="4600"/>
                    <a:pt x="0" y="4632"/>
                    <a:pt x="19" y="4657"/>
                  </a:cubicBezTo>
                  <a:cubicBezTo>
                    <a:pt x="25" y="4663"/>
                    <a:pt x="33" y="4666"/>
                    <a:pt x="42" y="4666"/>
                  </a:cubicBezTo>
                  <a:cubicBezTo>
                    <a:pt x="62" y="4666"/>
                    <a:pt x="87" y="4652"/>
                    <a:pt x="109" y="4625"/>
                  </a:cubicBezTo>
                  <a:cubicBezTo>
                    <a:pt x="392" y="4330"/>
                    <a:pt x="623" y="3990"/>
                    <a:pt x="796" y="3624"/>
                  </a:cubicBezTo>
                  <a:cubicBezTo>
                    <a:pt x="969" y="3252"/>
                    <a:pt x="1098" y="2860"/>
                    <a:pt x="1162" y="2456"/>
                  </a:cubicBezTo>
                  <a:cubicBezTo>
                    <a:pt x="1220" y="2045"/>
                    <a:pt x="1220" y="1634"/>
                    <a:pt x="1162" y="1223"/>
                  </a:cubicBezTo>
                  <a:cubicBezTo>
                    <a:pt x="1098" y="819"/>
                    <a:pt x="976" y="427"/>
                    <a:pt x="790" y="61"/>
                  </a:cubicBezTo>
                  <a:cubicBezTo>
                    <a:pt x="784" y="24"/>
                    <a:pt x="753" y="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4" name="Google Shape;1921;p14">
              <a:extLst>
                <a:ext uri="{FF2B5EF4-FFF2-40B4-BE49-F238E27FC236}">
                  <a16:creationId xmlns:a16="http://schemas.microsoft.com/office/drawing/2014/main" id="{A687ADDC-9AFD-A5C7-60D2-672FFC4FE399}"/>
                </a:ext>
              </a:extLst>
            </p:cNvPr>
            <p:cNvSpPr/>
            <p:nvPr/>
          </p:nvSpPr>
          <p:spPr>
            <a:xfrm>
              <a:off x="7576516" y="4730850"/>
              <a:ext cx="146131" cy="170228"/>
            </a:xfrm>
            <a:custGeom>
              <a:avLst/>
              <a:gdLst/>
              <a:ahLst/>
              <a:cxnLst/>
              <a:rect l="l" t="t" r="r" b="b"/>
              <a:pathLst>
                <a:path w="5470" h="6372" extrusionOk="0">
                  <a:moveTo>
                    <a:pt x="150" y="0"/>
                  </a:moveTo>
                  <a:cubicBezTo>
                    <a:pt x="119" y="0"/>
                    <a:pt x="90" y="62"/>
                    <a:pt x="90" y="142"/>
                  </a:cubicBezTo>
                  <a:cubicBezTo>
                    <a:pt x="0" y="912"/>
                    <a:pt x="71" y="1689"/>
                    <a:pt x="295" y="2427"/>
                  </a:cubicBezTo>
                  <a:cubicBezTo>
                    <a:pt x="520" y="3165"/>
                    <a:pt x="880" y="3852"/>
                    <a:pt x="1355" y="4462"/>
                  </a:cubicBezTo>
                  <a:cubicBezTo>
                    <a:pt x="1842" y="5065"/>
                    <a:pt x="2439" y="5566"/>
                    <a:pt x="3120" y="5945"/>
                  </a:cubicBezTo>
                  <a:cubicBezTo>
                    <a:pt x="3293" y="6022"/>
                    <a:pt x="3460" y="6112"/>
                    <a:pt x="3646" y="6182"/>
                  </a:cubicBezTo>
                  <a:cubicBezTo>
                    <a:pt x="3826" y="6259"/>
                    <a:pt x="4019" y="6311"/>
                    <a:pt x="4211" y="6336"/>
                  </a:cubicBezTo>
                  <a:cubicBezTo>
                    <a:pt x="4316" y="6360"/>
                    <a:pt x="4422" y="6372"/>
                    <a:pt x="4527" y="6372"/>
                  </a:cubicBezTo>
                  <a:cubicBezTo>
                    <a:pt x="4823" y="6372"/>
                    <a:pt x="5114" y="6280"/>
                    <a:pt x="5360" y="6105"/>
                  </a:cubicBezTo>
                  <a:cubicBezTo>
                    <a:pt x="5444" y="6041"/>
                    <a:pt x="5469" y="5964"/>
                    <a:pt x="5444" y="5932"/>
                  </a:cubicBezTo>
                  <a:cubicBezTo>
                    <a:pt x="5437" y="5926"/>
                    <a:pt x="5429" y="5923"/>
                    <a:pt x="5418" y="5923"/>
                  </a:cubicBezTo>
                  <a:cubicBezTo>
                    <a:pt x="5384" y="5923"/>
                    <a:pt x="5329" y="5951"/>
                    <a:pt x="5270" y="5990"/>
                  </a:cubicBezTo>
                  <a:cubicBezTo>
                    <a:pt x="5070" y="6111"/>
                    <a:pt x="4846" y="6172"/>
                    <a:pt x="4620" y="6172"/>
                  </a:cubicBezTo>
                  <a:cubicBezTo>
                    <a:pt x="4498" y="6172"/>
                    <a:pt x="4375" y="6154"/>
                    <a:pt x="4256" y="6118"/>
                  </a:cubicBezTo>
                  <a:cubicBezTo>
                    <a:pt x="4083" y="6079"/>
                    <a:pt x="3909" y="6022"/>
                    <a:pt x="3743" y="5945"/>
                  </a:cubicBezTo>
                  <a:cubicBezTo>
                    <a:pt x="3589" y="5874"/>
                    <a:pt x="3422" y="5771"/>
                    <a:pt x="3261" y="5694"/>
                  </a:cubicBezTo>
                  <a:cubicBezTo>
                    <a:pt x="2632" y="5316"/>
                    <a:pt x="2074" y="4828"/>
                    <a:pt x="1611" y="4256"/>
                  </a:cubicBezTo>
                  <a:cubicBezTo>
                    <a:pt x="1149" y="3685"/>
                    <a:pt x="790" y="3037"/>
                    <a:pt x="546" y="2343"/>
                  </a:cubicBezTo>
                  <a:cubicBezTo>
                    <a:pt x="289" y="1644"/>
                    <a:pt x="173" y="906"/>
                    <a:pt x="199" y="161"/>
                  </a:cubicBezTo>
                  <a:cubicBezTo>
                    <a:pt x="206" y="84"/>
                    <a:pt x="180" y="7"/>
                    <a:pt x="154" y="0"/>
                  </a:cubicBezTo>
                  <a:cubicBezTo>
                    <a:pt x="153" y="0"/>
                    <a:pt x="151" y="0"/>
                    <a:pt x="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5" name="Google Shape;1922;p14">
              <a:extLst>
                <a:ext uri="{FF2B5EF4-FFF2-40B4-BE49-F238E27FC236}">
                  <a16:creationId xmlns:a16="http://schemas.microsoft.com/office/drawing/2014/main" id="{66D7A3AC-D067-C0EC-8F9F-36636B42A052}"/>
                </a:ext>
              </a:extLst>
            </p:cNvPr>
            <p:cNvSpPr/>
            <p:nvPr/>
          </p:nvSpPr>
          <p:spPr>
            <a:xfrm>
              <a:off x="7622464" y="4763067"/>
              <a:ext cx="91953" cy="95239"/>
            </a:xfrm>
            <a:custGeom>
              <a:avLst/>
              <a:gdLst/>
              <a:ahLst/>
              <a:cxnLst/>
              <a:rect l="l" t="t" r="r" b="b"/>
              <a:pathLst>
                <a:path w="3442" h="3565" extrusionOk="0">
                  <a:moveTo>
                    <a:pt x="28" y="0"/>
                  </a:moveTo>
                  <a:cubicBezTo>
                    <a:pt x="25" y="0"/>
                    <a:pt x="22" y="0"/>
                    <a:pt x="20" y="1"/>
                  </a:cubicBezTo>
                  <a:cubicBezTo>
                    <a:pt x="1" y="8"/>
                    <a:pt x="1" y="46"/>
                    <a:pt x="1" y="91"/>
                  </a:cubicBezTo>
                  <a:cubicBezTo>
                    <a:pt x="135" y="489"/>
                    <a:pt x="302" y="874"/>
                    <a:pt x="501" y="1247"/>
                  </a:cubicBezTo>
                  <a:cubicBezTo>
                    <a:pt x="707" y="1612"/>
                    <a:pt x="938" y="1966"/>
                    <a:pt x="1195" y="2293"/>
                  </a:cubicBezTo>
                  <a:cubicBezTo>
                    <a:pt x="1464" y="2627"/>
                    <a:pt x="1772" y="2928"/>
                    <a:pt x="2125" y="3172"/>
                  </a:cubicBezTo>
                  <a:cubicBezTo>
                    <a:pt x="2471" y="3424"/>
                    <a:pt x="2890" y="3564"/>
                    <a:pt x="3316" y="3564"/>
                  </a:cubicBezTo>
                  <a:cubicBezTo>
                    <a:pt x="3326" y="3564"/>
                    <a:pt x="3335" y="3564"/>
                    <a:pt x="3345" y="3564"/>
                  </a:cubicBezTo>
                  <a:cubicBezTo>
                    <a:pt x="3403" y="3558"/>
                    <a:pt x="3441" y="3538"/>
                    <a:pt x="3441" y="3500"/>
                  </a:cubicBezTo>
                  <a:cubicBezTo>
                    <a:pt x="3441" y="3458"/>
                    <a:pt x="3403" y="3422"/>
                    <a:pt x="3361" y="3422"/>
                  </a:cubicBezTo>
                  <a:cubicBezTo>
                    <a:pt x="3358" y="3422"/>
                    <a:pt x="3355" y="3422"/>
                    <a:pt x="3351" y="3423"/>
                  </a:cubicBezTo>
                  <a:cubicBezTo>
                    <a:pt x="2960" y="3365"/>
                    <a:pt x="2587" y="3198"/>
                    <a:pt x="2292" y="2941"/>
                  </a:cubicBezTo>
                  <a:cubicBezTo>
                    <a:pt x="1978" y="2691"/>
                    <a:pt x="1695" y="2402"/>
                    <a:pt x="1451" y="2088"/>
                  </a:cubicBezTo>
                  <a:cubicBezTo>
                    <a:pt x="1188" y="1773"/>
                    <a:pt x="944" y="1452"/>
                    <a:pt x="719" y="1105"/>
                  </a:cubicBezTo>
                  <a:cubicBezTo>
                    <a:pt x="488" y="765"/>
                    <a:pt x="283" y="412"/>
                    <a:pt x="90" y="53"/>
                  </a:cubicBezTo>
                  <a:cubicBezTo>
                    <a:pt x="74" y="19"/>
                    <a:pt x="47" y="0"/>
                    <a:pt x="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6" name="Google Shape;1923;p14">
              <a:extLst>
                <a:ext uri="{FF2B5EF4-FFF2-40B4-BE49-F238E27FC236}">
                  <a16:creationId xmlns:a16="http://schemas.microsoft.com/office/drawing/2014/main" id="{CA71931A-EAC1-9A17-C4AB-640ED2197A06}"/>
                </a:ext>
              </a:extLst>
            </p:cNvPr>
            <p:cNvSpPr/>
            <p:nvPr/>
          </p:nvSpPr>
          <p:spPr>
            <a:xfrm>
              <a:off x="7790679" y="4828650"/>
              <a:ext cx="222616" cy="63074"/>
            </a:xfrm>
            <a:custGeom>
              <a:avLst/>
              <a:gdLst/>
              <a:ahLst/>
              <a:cxnLst/>
              <a:rect l="l" t="t" r="r" b="b"/>
              <a:pathLst>
                <a:path w="8333" h="2361" extrusionOk="0">
                  <a:moveTo>
                    <a:pt x="8269" y="0"/>
                  </a:moveTo>
                  <a:cubicBezTo>
                    <a:pt x="8237" y="0"/>
                    <a:pt x="8195" y="8"/>
                    <a:pt x="8153" y="24"/>
                  </a:cubicBezTo>
                  <a:cubicBezTo>
                    <a:pt x="7498" y="274"/>
                    <a:pt x="6857" y="499"/>
                    <a:pt x="6195" y="717"/>
                  </a:cubicBezTo>
                  <a:cubicBezTo>
                    <a:pt x="5534" y="942"/>
                    <a:pt x="4873" y="1141"/>
                    <a:pt x="4205" y="1327"/>
                  </a:cubicBezTo>
                  <a:cubicBezTo>
                    <a:pt x="3538" y="1520"/>
                    <a:pt x="2870" y="1687"/>
                    <a:pt x="2190" y="1841"/>
                  </a:cubicBezTo>
                  <a:cubicBezTo>
                    <a:pt x="1509" y="2001"/>
                    <a:pt x="829" y="2142"/>
                    <a:pt x="148" y="2258"/>
                  </a:cubicBezTo>
                  <a:cubicBezTo>
                    <a:pt x="65" y="2271"/>
                    <a:pt x="1" y="2284"/>
                    <a:pt x="1" y="2322"/>
                  </a:cubicBezTo>
                  <a:cubicBezTo>
                    <a:pt x="1" y="2361"/>
                    <a:pt x="59" y="2361"/>
                    <a:pt x="142" y="2361"/>
                  </a:cubicBezTo>
                  <a:cubicBezTo>
                    <a:pt x="842" y="2297"/>
                    <a:pt x="1535" y="2219"/>
                    <a:pt x="2228" y="2091"/>
                  </a:cubicBezTo>
                  <a:cubicBezTo>
                    <a:pt x="2915" y="1963"/>
                    <a:pt x="3608" y="1828"/>
                    <a:pt x="4276" y="1635"/>
                  </a:cubicBezTo>
                  <a:cubicBezTo>
                    <a:pt x="4950" y="1449"/>
                    <a:pt x="5624" y="1237"/>
                    <a:pt x="6279" y="987"/>
                  </a:cubicBezTo>
                  <a:cubicBezTo>
                    <a:pt x="6940" y="743"/>
                    <a:pt x="7582" y="461"/>
                    <a:pt x="8205" y="146"/>
                  </a:cubicBezTo>
                  <a:cubicBezTo>
                    <a:pt x="8282" y="108"/>
                    <a:pt x="8333" y="56"/>
                    <a:pt x="8327" y="24"/>
                  </a:cubicBezTo>
                  <a:cubicBezTo>
                    <a:pt x="8323" y="8"/>
                    <a:pt x="8301" y="0"/>
                    <a:pt x="8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7" name="Google Shape;1924;p14">
              <a:extLst>
                <a:ext uri="{FF2B5EF4-FFF2-40B4-BE49-F238E27FC236}">
                  <a16:creationId xmlns:a16="http://schemas.microsoft.com/office/drawing/2014/main" id="{8052CAFD-120C-FB68-A038-5B9556BDF544}"/>
                </a:ext>
              </a:extLst>
            </p:cNvPr>
            <p:cNvSpPr/>
            <p:nvPr/>
          </p:nvSpPr>
          <p:spPr>
            <a:xfrm>
              <a:off x="7550951" y="4570112"/>
              <a:ext cx="332041" cy="59013"/>
            </a:xfrm>
            <a:custGeom>
              <a:avLst/>
              <a:gdLst/>
              <a:ahLst/>
              <a:cxnLst/>
              <a:rect l="l" t="t" r="r" b="b"/>
              <a:pathLst>
                <a:path w="12429" h="2209" extrusionOk="0">
                  <a:moveTo>
                    <a:pt x="12344" y="0"/>
                  </a:moveTo>
                  <a:cubicBezTo>
                    <a:pt x="12300" y="0"/>
                    <a:pt x="12242" y="7"/>
                    <a:pt x="12178" y="22"/>
                  </a:cubicBezTo>
                  <a:lnTo>
                    <a:pt x="9206" y="702"/>
                  </a:lnTo>
                  <a:cubicBezTo>
                    <a:pt x="8211" y="933"/>
                    <a:pt x="7216" y="1132"/>
                    <a:pt x="6227" y="1331"/>
                  </a:cubicBezTo>
                  <a:cubicBezTo>
                    <a:pt x="5232" y="1530"/>
                    <a:pt x="4237" y="1697"/>
                    <a:pt x="3230" y="1839"/>
                  </a:cubicBezTo>
                  <a:cubicBezTo>
                    <a:pt x="2222" y="1973"/>
                    <a:pt x="1208" y="2070"/>
                    <a:pt x="200" y="2108"/>
                  </a:cubicBezTo>
                  <a:cubicBezTo>
                    <a:pt x="91" y="2115"/>
                    <a:pt x="14" y="2127"/>
                    <a:pt x="7" y="2153"/>
                  </a:cubicBezTo>
                  <a:cubicBezTo>
                    <a:pt x="1" y="2179"/>
                    <a:pt x="91" y="2204"/>
                    <a:pt x="206" y="2204"/>
                  </a:cubicBezTo>
                  <a:cubicBezTo>
                    <a:pt x="362" y="2207"/>
                    <a:pt x="517" y="2209"/>
                    <a:pt x="673" y="2209"/>
                  </a:cubicBezTo>
                  <a:cubicBezTo>
                    <a:pt x="1538" y="2209"/>
                    <a:pt x="2403" y="2164"/>
                    <a:pt x="3268" y="2082"/>
                  </a:cubicBezTo>
                  <a:cubicBezTo>
                    <a:pt x="4282" y="1973"/>
                    <a:pt x="5297" y="1839"/>
                    <a:pt x="6298" y="1646"/>
                  </a:cubicBezTo>
                  <a:cubicBezTo>
                    <a:pt x="7299" y="1447"/>
                    <a:pt x="8307" y="1222"/>
                    <a:pt x="9283" y="965"/>
                  </a:cubicBezTo>
                  <a:cubicBezTo>
                    <a:pt x="10259" y="715"/>
                    <a:pt x="11241" y="433"/>
                    <a:pt x="12217" y="144"/>
                  </a:cubicBezTo>
                  <a:cubicBezTo>
                    <a:pt x="12338" y="112"/>
                    <a:pt x="12428" y="48"/>
                    <a:pt x="12428" y="22"/>
                  </a:cubicBezTo>
                  <a:cubicBezTo>
                    <a:pt x="12425" y="8"/>
                    <a:pt x="12393" y="0"/>
                    <a:pt x="12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8" name="Google Shape;1925;p14">
              <a:extLst>
                <a:ext uri="{FF2B5EF4-FFF2-40B4-BE49-F238E27FC236}">
                  <a16:creationId xmlns:a16="http://schemas.microsoft.com/office/drawing/2014/main" id="{B6A48CA3-16A6-F27D-1CED-FDFB56D5EB9F}"/>
                </a:ext>
              </a:extLst>
            </p:cNvPr>
            <p:cNvSpPr/>
            <p:nvPr/>
          </p:nvSpPr>
          <p:spPr>
            <a:xfrm>
              <a:off x="7547879" y="4336873"/>
              <a:ext cx="513542" cy="104028"/>
            </a:xfrm>
            <a:custGeom>
              <a:avLst/>
              <a:gdLst/>
              <a:ahLst/>
              <a:cxnLst/>
              <a:rect l="l" t="t" r="r" b="b"/>
              <a:pathLst>
                <a:path w="19223" h="3894" extrusionOk="0">
                  <a:moveTo>
                    <a:pt x="19116" y="0"/>
                  </a:moveTo>
                  <a:cubicBezTo>
                    <a:pt x="19049" y="0"/>
                    <a:pt x="18956" y="10"/>
                    <a:pt x="18853" y="29"/>
                  </a:cubicBezTo>
                  <a:cubicBezTo>
                    <a:pt x="17287" y="305"/>
                    <a:pt x="15740" y="671"/>
                    <a:pt x="14219" y="1075"/>
                  </a:cubicBezTo>
                  <a:lnTo>
                    <a:pt x="9635" y="2321"/>
                  </a:lnTo>
                  <a:cubicBezTo>
                    <a:pt x="8114" y="2732"/>
                    <a:pt x="6580" y="3104"/>
                    <a:pt x="5020" y="3361"/>
                  </a:cubicBezTo>
                  <a:cubicBezTo>
                    <a:pt x="3564" y="3619"/>
                    <a:pt x="2091" y="3754"/>
                    <a:pt x="611" y="3754"/>
                  </a:cubicBezTo>
                  <a:cubicBezTo>
                    <a:pt x="513" y="3754"/>
                    <a:pt x="414" y="3753"/>
                    <a:pt x="315" y="3752"/>
                  </a:cubicBezTo>
                  <a:cubicBezTo>
                    <a:pt x="298" y="3751"/>
                    <a:pt x="282" y="3751"/>
                    <a:pt x="266" y="3751"/>
                  </a:cubicBezTo>
                  <a:cubicBezTo>
                    <a:pt x="182" y="3751"/>
                    <a:pt x="100" y="3766"/>
                    <a:pt x="19" y="3804"/>
                  </a:cubicBezTo>
                  <a:cubicBezTo>
                    <a:pt x="0" y="3829"/>
                    <a:pt x="141" y="3861"/>
                    <a:pt x="328" y="3861"/>
                  </a:cubicBezTo>
                  <a:cubicBezTo>
                    <a:pt x="738" y="3883"/>
                    <a:pt x="1148" y="3894"/>
                    <a:pt x="1559" y="3894"/>
                  </a:cubicBezTo>
                  <a:cubicBezTo>
                    <a:pt x="2735" y="3894"/>
                    <a:pt x="3910" y="3805"/>
                    <a:pt x="5071" y="3624"/>
                  </a:cubicBezTo>
                  <a:cubicBezTo>
                    <a:pt x="6644" y="3380"/>
                    <a:pt x="8198" y="3053"/>
                    <a:pt x="9725" y="2648"/>
                  </a:cubicBezTo>
                  <a:cubicBezTo>
                    <a:pt x="11253" y="2231"/>
                    <a:pt x="12774" y="1775"/>
                    <a:pt x="14289" y="1345"/>
                  </a:cubicBezTo>
                  <a:cubicBezTo>
                    <a:pt x="15811" y="915"/>
                    <a:pt x="17332" y="498"/>
                    <a:pt x="18879" y="170"/>
                  </a:cubicBezTo>
                  <a:cubicBezTo>
                    <a:pt x="19065" y="125"/>
                    <a:pt x="19213" y="68"/>
                    <a:pt x="19219" y="29"/>
                  </a:cubicBezTo>
                  <a:cubicBezTo>
                    <a:pt x="19223" y="10"/>
                    <a:pt x="19182" y="0"/>
                    <a:pt x="19116"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69" name="Google Shape;1926;p14">
              <a:extLst>
                <a:ext uri="{FF2B5EF4-FFF2-40B4-BE49-F238E27FC236}">
                  <a16:creationId xmlns:a16="http://schemas.microsoft.com/office/drawing/2014/main" id="{428B640F-4ACC-DE20-5516-F8EF4A84FBB0}"/>
                </a:ext>
              </a:extLst>
            </p:cNvPr>
            <p:cNvSpPr/>
            <p:nvPr/>
          </p:nvSpPr>
          <p:spPr>
            <a:xfrm>
              <a:off x="7756219" y="4431066"/>
              <a:ext cx="171163" cy="45335"/>
            </a:xfrm>
            <a:custGeom>
              <a:avLst/>
              <a:gdLst/>
              <a:ahLst/>
              <a:cxnLst/>
              <a:rect l="l" t="t" r="r" b="b"/>
              <a:pathLst>
                <a:path w="6407" h="1697" extrusionOk="0">
                  <a:moveTo>
                    <a:pt x="6310" y="1"/>
                  </a:moveTo>
                  <a:cubicBezTo>
                    <a:pt x="6293" y="1"/>
                    <a:pt x="6276" y="5"/>
                    <a:pt x="6259" y="14"/>
                  </a:cubicBezTo>
                  <a:cubicBezTo>
                    <a:pt x="5759" y="194"/>
                    <a:pt x="5251" y="355"/>
                    <a:pt x="4751" y="515"/>
                  </a:cubicBezTo>
                  <a:cubicBezTo>
                    <a:pt x="4244" y="682"/>
                    <a:pt x="3737" y="817"/>
                    <a:pt x="3223" y="952"/>
                  </a:cubicBezTo>
                  <a:cubicBezTo>
                    <a:pt x="2709" y="1086"/>
                    <a:pt x="2190" y="1202"/>
                    <a:pt x="1676" y="1311"/>
                  </a:cubicBezTo>
                  <a:cubicBezTo>
                    <a:pt x="1156" y="1414"/>
                    <a:pt x="636" y="1510"/>
                    <a:pt x="110" y="1587"/>
                  </a:cubicBezTo>
                  <a:cubicBezTo>
                    <a:pt x="52" y="1594"/>
                    <a:pt x="1" y="1626"/>
                    <a:pt x="1" y="1651"/>
                  </a:cubicBezTo>
                  <a:cubicBezTo>
                    <a:pt x="1" y="1677"/>
                    <a:pt x="52" y="1696"/>
                    <a:pt x="110" y="1696"/>
                  </a:cubicBezTo>
                  <a:cubicBezTo>
                    <a:pt x="642" y="1683"/>
                    <a:pt x="1182" y="1645"/>
                    <a:pt x="1714" y="1574"/>
                  </a:cubicBezTo>
                  <a:cubicBezTo>
                    <a:pt x="2247" y="1497"/>
                    <a:pt x="2774" y="1401"/>
                    <a:pt x="3300" y="1279"/>
                  </a:cubicBezTo>
                  <a:cubicBezTo>
                    <a:pt x="3820" y="1138"/>
                    <a:pt x="4334" y="977"/>
                    <a:pt x="4841" y="798"/>
                  </a:cubicBezTo>
                  <a:cubicBezTo>
                    <a:pt x="5341" y="605"/>
                    <a:pt x="5836" y="387"/>
                    <a:pt x="6311" y="143"/>
                  </a:cubicBezTo>
                  <a:cubicBezTo>
                    <a:pt x="6368" y="111"/>
                    <a:pt x="6407" y="53"/>
                    <a:pt x="6394" y="34"/>
                  </a:cubicBezTo>
                  <a:cubicBezTo>
                    <a:pt x="6370" y="13"/>
                    <a:pt x="6340" y="1"/>
                    <a:pt x="63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grpSp>
      <p:grpSp>
        <p:nvGrpSpPr>
          <p:cNvPr id="70" name="Google Shape;1927;p14">
            <a:extLst>
              <a:ext uri="{FF2B5EF4-FFF2-40B4-BE49-F238E27FC236}">
                <a16:creationId xmlns:a16="http://schemas.microsoft.com/office/drawing/2014/main" id="{FC4A2816-246B-657C-4331-FCC5879AA189}"/>
              </a:ext>
            </a:extLst>
          </p:cNvPr>
          <p:cNvGrpSpPr/>
          <p:nvPr/>
        </p:nvGrpSpPr>
        <p:grpSpPr>
          <a:xfrm rot="-3257869" flipH="1">
            <a:off x="-101052" y="859689"/>
            <a:ext cx="682224" cy="566907"/>
            <a:chOff x="3478568" y="540468"/>
            <a:chExt cx="511644" cy="425160"/>
          </a:xfrm>
        </p:grpSpPr>
        <p:sp>
          <p:nvSpPr>
            <p:cNvPr id="71" name="Google Shape;1928;p14">
              <a:extLst>
                <a:ext uri="{FF2B5EF4-FFF2-40B4-BE49-F238E27FC236}">
                  <a16:creationId xmlns:a16="http://schemas.microsoft.com/office/drawing/2014/main" id="{02031AC0-B7D8-680F-1150-BA9B7196D775}"/>
                </a:ext>
              </a:extLst>
            </p:cNvPr>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72" name="Google Shape;1929;p14">
              <a:extLst>
                <a:ext uri="{FF2B5EF4-FFF2-40B4-BE49-F238E27FC236}">
                  <a16:creationId xmlns:a16="http://schemas.microsoft.com/office/drawing/2014/main" id="{F5C5CF64-D945-716A-021B-33EED443269D}"/>
                </a:ext>
              </a:extLst>
            </p:cNvPr>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73" name="Google Shape;1930;p14">
              <a:extLst>
                <a:ext uri="{FF2B5EF4-FFF2-40B4-BE49-F238E27FC236}">
                  <a16:creationId xmlns:a16="http://schemas.microsoft.com/office/drawing/2014/main" id="{24DE734D-157E-D5A6-5069-4872D7C9E25A}"/>
                </a:ext>
              </a:extLst>
            </p:cNvPr>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74" name="Google Shape;1931;p14">
              <a:extLst>
                <a:ext uri="{FF2B5EF4-FFF2-40B4-BE49-F238E27FC236}">
                  <a16:creationId xmlns:a16="http://schemas.microsoft.com/office/drawing/2014/main" id="{8FB761AE-EBF6-D662-6404-160B3E5EEFDA}"/>
                </a:ext>
              </a:extLst>
            </p:cNvPr>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75" name="Google Shape;1932;p14">
              <a:extLst>
                <a:ext uri="{FF2B5EF4-FFF2-40B4-BE49-F238E27FC236}">
                  <a16:creationId xmlns:a16="http://schemas.microsoft.com/office/drawing/2014/main" id="{3F2567BB-777E-70A6-095D-6F95793CAAFD}"/>
                </a:ext>
              </a:extLst>
            </p:cNvPr>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76" name="Google Shape;1933;p14">
              <a:extLst>
                <a:ext uri="{FF2B5EF4-FFF2-40B4-BE49-F238E27FC236}">
                  <a16:creationId xmlns:a16="http://schemas.microsoft.com/office/drawing/2014/main" id="{1C1C4C46-214B-2708-528A-68B8232A810E}"/>
                </a:ext>
              </a:extLst>
            </p:cNvPr>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77" name="Google Shape;1934;p14">
              <a:extLst>
                <a:ext uri="{FF2B5EF4-FFF2-40B4-BE49-F238E27FC236}">
                  <a16:creationId xmlns:a16="http://schemas.microsoft.com/office/drawing/2014/main" id="{C475FBE7-D9CE-36EE-F507-F35DAEFF30A9}"/>
                </a:ext>
              </a:extLst>
            </p:cNvPr>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78" name="Google Shape;1935;p14">
              <a:extLst>
                <a:ext uri="{FF2B5EF4-FFF2-40B4-BE49-F238E27FC236}">
                  <a16:creationId xmlns:a16="http://schemas.microsoft.com/office/drawing/2014/main" id="{B3908E0C-848F-9120-F83B-10EF53E23A79}"/>
                </a:ext>
              </a:extLst>
            </p:cNvPr>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79" name="Google Shape;1936;p14">
              <a:extLst>
                <a:ext uri="{FF2B5EF4-FFF2-40B4-BE49-F238E27FC236}">
                  <a16:creationId xmlns:a16="http://schemas.microsoft.com/office/drawing/2014/main" id="{83A3D805-5E52-BE61-E33B-5D38AF70B5C5}"/>
                </a:ext>
              </a:extLst>
            </p:cNvPr>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0" name="Google Shape;1937;p14">
              <a:extLst>
                <a:ext uri="{FF2B5EF4-FFF2-40B4-BE49-F238E27FC236}">
                  <a16:creationId xmlns:a16="http://schemas.microsoft.com/office/drawing/2014/main" id="{B534BE3C-13AB-512B-7834-D435F6BB2716}"/>
                </a:ext>
              </a:extLst>
            </p:cNvPr>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1" name="Google Shape;1938;p14">
              <a:extLst>
                <a:ext uri="{FF2B5EF4-FFF2-40B4-BE49-F238E27FC236}">
                  <a16:creationId xmlns:a16="http://schemas.microsoft.com/office/drawing/2014/main" id="{8CACE0C1-B71B-D64A-737B-EB88D4E2E9B6}"/>
                </a:ext>
              </a:extLst>
            </p:cNvPr>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2" name="Google Shape;1939;p14">
              <a:extLst>
                <a:ext uri="{FF2B5EF4-FFF2-40B4-BE49-F238E27FC236}">
                  <a16:creationId xmlns:a16="http://schemas.microsoft.com/office/drawing/2014/main" id="{94945A38-E34D-703E-BE98-80F9844AFDB9}"/>
                </a:ext>
              </a:extLst>
            </p:cNvPr>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3" name="Google Shape;1940;p14">
              <a:extLst>
                <a:ext uri="{FF2B5EF4-FFF2-40B4-BE49-F238E27FC236}">
                  <a16:creationId xmlns:a16="http://schemas.microsoft.com/office/drawing/2014/main" id="{22E2F684-FC5D-1C0F-ABFC-221329D9ED7A}"/>
                </a:ext>
              </a:extLst>
            </p:cNvPr>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4" name="Google Shape;1941;p14">
              <a:extLst>
                <a:ext uri="{FF2B5EF4-FFF2-40B4-BE49-F238E27FC236}">
                  <a16:creationId xmlns:a16="http://schemas.microsoft.com/office/drawing/2014/main" id="{770B152C-AA74-05DF-47C7-6878F2E7520C}"/>
                </a:ext>
              </a:extLst>
            </p:cNvPr>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5" name="Google Shape;1942;p14">
              <a:extLst>
                <a:ext uri="{FF2B5EF4-FFF2-40B4-BE49-F238E27FC236}">
                  <a16:creationId xmlns:a16="http://schemas.microsoft.com/office/drawing/2014/main" id="{4130BFBC-6536-9B88-E6EB-A6BDD0AD240A}"/>
                </a:ext>
              </a:extLst>
            </p:cNvPr>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grpSp>
      <p:grpSp>
        <p:nvGrpSpPr>
          <p:cNvPr id="86" name="Google Shape;1943;p14">
            <a:extLst>
              <a:ext uri="{FF2B5EF4-FFF2-40B4-BE49-F238E27FC236}">
                <a16:creationId xmlns:a16="http://schemas.microsoft.com/office/drawing/2014/main" id="{A151D620-975C-8CD0-19D4-0089E863DC32}"/>
              </a:ext>
            </a:extLst>
          </p:cNvPr>
          <p:cNvGrpSpPr/>
          <p:nvPr/>
        </p:nvGrpSpPr>
        <p:grpSpPr>
          <a:xfrm rot="-5130198">
            <a:off x="43334" y="4038115"/>
            <a:ext cx="973775" cy="926383"/>
            <a:chOff x="435062" y="187598"/>
            <a:chExt cx="730347" cy="694803"/>
          </a:xfrm>
        </p:grpSpPr>
        <p:sp>
          <p:nvSpPr>
            <p:cNvPr id="87" name="Google Shape;1944;p14">
              <a:extLst>
                <a:ext uri="{FF2B5EF4-FFF2-40B4-BE49-F238E27FC236}">
                  <a16:creationId xmlns:a16="http://schemas.microsoft.com/office/drawing/2014/main" id="{868EBF3E-2757-9F18-7AE2-9CB378C6E100}"/>
                </a:ext>
              </a:extLst>
            </p:cNvPr>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8" name="Google Shape;1945;p14">
              <a:extLst>
                <a:ext uri="{FF2B5EF4-FFF2-40B4-BE49-F238E27FC236}">
                  <a16:creationId xmlns:a16="http://schemas.microsoft.com/office/drawing/2014/main" id="{981BE5DC-7463-38D8-965A-686149EBC71A}"/>
                </a:ext>
              </a:extLst>
            </p:cNvPr>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89" name="Google Shape;1946;p14">
              <a:extLst>
                <a:ext uri="{FF2B5EF4-FFF2-40B4-BE49-F238E27FC236}">
                  <a16:creationId xmlns:a16="http://schemas.microsoft.com/office/drawing/2014/main" id="{51712529-2C60-9891-AA28-6224A7CAF672}"/>
                </a:ext>
              </a:extLst>
            </p:cNvPr>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0" name="Google Shape;1947;p14">
              <a:extLst>
                <a:ext uri="{FF2B5EF4-FFF2-40B4-BE49-F238E27FC236}">
                  <a16:creationId xmlns:a16="http://schemas.microsoft.com/office/drawing/2014/main" id="{40DE51C0-7F6E-553C-6280-FF95022673A1}"/>
                </a:ext>
              </a:extLst>
            </p:cNvPr>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1" name="Google Shape;1948;p14">
              <a:extLst>
                <a:ext uri="{FF2B5EF4-FFF2-40B4-BE49-F238E27FC236}">
                  <a16:creationId xmlns:a16="http://schemas.microsoft.com/office/drawing/2014/main" id="{429DD325-CD29-82A5-FD50-B0DB25BC2136}"/>
                </a:ext>
              </a:extLst>
            </p:cNvPr>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2" name="Google Shape;1949;p14">
              <a:extLst>
                <a:ext uri="{FF2B5EF4-FFF2-40B4-BE49-F238E27FC236}">
                  <a16:creationId xmlns:a16="http://schemas.microsoft.com/office/drawing/2014/main" id="{9F8C652D-3A1F-1CE3-8250-9E98760A8DEB}"/>
                </a:ext>
              </a:extLst>
            </p:cNvPr>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3" name="Google Shape;1950;p14">
              <a:extLst>
                <a:ext uri="{FF2B5EF4-FFF2-40B4-BE49-F238E27FC236}">
                  <a16:creationId xmlns:a16="http://schemas.microsoft.com/office/drawing/2014/main" id="{8EC08561-1515-3C5E-8993-73EF6983D0FE}"/>
                </a:ext>
              </a:extLst>
            </p:cNvPr>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4" name="Google Shape;1951;p14">
              <a:extLst>
                <a:ext uri="{FF2B5EF4-FFF2-40B4-BE49-F238E27FC236}">
                  <a16:creationId xmlns:a16="http://schemas.microsoft.com/office/drawing/2014/main" id="{96DDDDB7-189B-0F22-1575-98FED9D35D83}"/>
                </a:ext>
              </a:extLst>
            </p:cNvPr>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5" name="Google Shape;1952;p14">
              <a:extLst>
                <a:ext uri="{FF2B5EF4-FFF2-40B4-BE49-F238E27FC236}">
                  <a16:creationId xmlns:a16="http://schemas.microsoft.com/office/drawing/2014/main" id="{ECABE135-336C-575F-55EA-41100613404C}"/>
                </a:ext>
              </a:extLst>
            </p:cNvPr>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6" name="Google Shape;1953;p14">
              <a:extLst>
                <a:ext uri="{FF2B5EF4-FFF2-40B4-BE49-F238E27FC236}">
                  <a16:creationId xmlns:a16="http://schemas.microsoft.com/office/drawing/2014/main" id="{CA618F78-AA77-E930-5489-83F082899FD8}"/>
                </a:ext>
              </a:extLst>
            </p:cNvPr>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7" name="Google Shape;1954;p14">
              <a:extLst>
                <a:ext uri="{FF2B5EF4-FFF2-40B4-BE49-F238E27FC236}">
                  <a16:creationId xmlns:a16="http://schemas.microsoft.com/office/drawing/2014/main" id="{6453EE2C-93E2-C5A8-4231-77069329B719}"/>
                </a:ext>
              </a:extLst>
            </p:cNvPr>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8" name="Google Shape;1955;p14">
              <a:extLst>
                <a:ext uri="{FF2B5EF4-FFF2-40B4-BE49-F238E27FC236}">
                  <a16:creationId xmlns:a16="http://schemas.microsoft.com/office/drawing/2014/main" id="{3B7A46C7-FE95-FF0A-0936-164F1ECF0BFC}"/>
                </a:ext>
              </a:extLst>
            </p:cNvPr>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99" name="Google Shape;1956;p14">
              <a:extLst>
                <a:ext uri="{FF2B5EF4-FFF2-40B4-BE49-F238E27FC236}">
                  <a16:creationId xmlns:a16="http://schemas.microsoft.com/office/drawing/2014/main" id="{C76F9665-C26A-9484-1A45-D3B72437FB52}"/>
                </a:ext>
              </a:extLst>
            </p:cNvPr>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0" name="Google Shape;1957;p14">
              <a:extLst>
                <a:ext uri="{FF2B5EF4-FFF2-40B4-BE49-F238E27FC236}">
                  <a16:creationId xmlns:a16="http://schemas.microsoft.com/office/drawing/2014/main" id="{95A17B12-4B6D-A894-033E-44B930C05E2D}"/>
                </a:ext>
              </a:extLst>
            </p:cNvPr>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1" name="Google Shape;1958;p14">
              <a:extLst>
                <a:ext uri="{FF2B5EF4-FFF2-40B4-BE49-F238E27FC236}">
                  <a16:creationId xmlns:a16="http://schemas.microsoft.com/office/drawing/2014/main" id="{97192CED-1B50-DEB4-C0E0-636E8FD8461A}"/>
                </a:ext>
              </a:extLst>
            </p:cNvPr>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2" name="Google Shape;1959;p14">
              <a:extLst>
                <a:ext uri="{FF2B5EF4-FFF2-40B4-BE49-F238E27FC236}">
                  <a16:creationId xmlns:a16="http://schemas.microsoft.com/office/drawing/2014/main" id="{B9E75C32-E9CE-9C83-0D15-195D65D2F660}"/>
                </a:ext>
              </a:extLst>
            </p:cNvPr>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3" name="Google Shape;1960;p14">
              <a:extLst>
                <a:ext uri="{FF2B5EF4-FFF2-40B4-BE49-F238E27FC236}">
                  <a16:creationId xmlns:a16="http://schemas.microsoft.com/office/drawing/2014/main" id="{FE04B1EB-C5FE-D1ED-52E6-4FFAB9D17345}"/>
                </a:ext>
              </a:extLst>
            </p:cNvPr>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4" name="Google Shape;1961;p14">
              <a:extLst>
                <a:ext uri="{FF2B5EF4-FFF2-40B4-BE49-F238E27FC236}">
                  <a16:creationId xmlns:a16="http://schemas.microsoft.com/office/drawing/2014/main" id="{69CF8B5A-BD07-AA87-B06C-5726BE88FF29}"/>
                </a:ext>
              </a:extLst>
            </p:cNvPr>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5" name="Google Shape;1962;p14">
              <a:extLst>
                <a:ext uri="{FF2B5EF4-FFF2-40B4-BE49-F238E27FC236}">
                  <a16:creationId xmlns:a16="http://schemas.microsoft.com/office/drawing/2014/main" id="{0591B0AB-BC8D-FB1E-E31E-3DE4273CAC31}"/>
                </a:ext>
              </a:extLst>
            </p:cNvPr>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6" name="Google Shape;1963;p14">
              <a:extLst>
                <a:ext uri="{FF2B5EF4-FFF2-40B4-BE49-F238E27FC236}">
                  <a16:creationId xmlns:a16="http://schemas.microsoft.com/office/drawing/2014/main" id="{8CFA9E33-5621-CB2D-53B0-C71A41AEE3CD}"/>
                </a:ext>
              </a:extLst>
            </p:cNvPr>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7" name="Google Shape;1964;p14">
              <a:extLst>
                <a:ext uri="{FF2B5EF4-FFF2-40B4-BE49-F238E27FC236}">
                  <a16:creationId xmlns:a16="http://schemas.microsoft.com/office/drawing/2014/main" id="{DD0C4EF5-1112-8EB7-6D87-C900C90850B0}"/>
                </a:ext>
              </a:extLst>
            </p:cNvPr>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8" name="Google Shape;1965;p14">
              <a:extLst>
                <a:ext uri="{FF2B5EF4-FFF2-40B4-BE49-F238E27FC236}">
                  <a16:creationId xmlns:a16="http://schemas.microsoft.com/office/drawing/2014/main" id="{C057B467-394A-DA89-1B13-4954604152CB}"/>
                </a:ext>
              </a:extLst>
            </p:cNvPr>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09" name="Google Shape;1966;p14">
              <a:extLst>
                <a:ext uri="{FF2B5EF4-FFF2-40B4-BE49-F238E27FC236}">
                  <a16:creationId xmlns:a16="http://schemas.microsoft.com/office/drawing/2014/main" id="{CA87762E-38E8-D5E1-BD3A-9E10631DBA16}"/>
                </a:ext>
              </a:extLst>
            </p:cNvPr>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10" name="Google Shape;1967;p14">
              <a:extLst>
                <a:ext uri="{FF2B5EF4-FFF2-40B4-BE49-F238E27FC236}">
                  <a16:creationId xmlns:a16="http://schemas.microsoft.com/office/drawing/2014/main" id="{FBFAE39B-9328-5082-A6AD-6AC9140CCC03}"/>
                </a:ext>
              </a:extLst>
            </p:cNvPr>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11" name="Google Shape;1968;p14">
              <a:extLst>
                <a:ext uri="{FF2B5EF4-FFF2-40B4-BE49-F238E27FC236}">
                  <a16:creationId xmlns:a16="http://schemas.microsoft.com/office/drawing/2014/main" id="{A18F6B08-89ED-BB91-51C1-31E523363CFF}"/>
                </a:ext>
              </a:extLst>
            </p:cNvPr>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12" name="Google Shape;1969;p14">
              <a:extLst>
                <a:ext uri="{FF2B5EF4-FFF2-40B4-BE49-F238E27FC236}">
                  <a16:creationId xmlns:a16="http://schemas.microsoft.com/office/drawing/2014/main" id="{ABB9032E-8F4E-DC8B-DBF0-C786E1592A48}"/>
                </a:ext>
              </a:extLst>
            </p:cNvPr>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13" name="Google Shape;1970;p14">
              <a:extLst>
                <a:ext uri="{FF2B5EF4-FFF2-40B4-BE49-F238E27FC236}">
                  <a16:creationId xmlns:a16="http://schemas.microsoft.com/office/drawing/2014/main" id="{E313BAD7-46FB-EBD4-EF14-A84059F1E154}"/>
                </a:ext>
              </a:extLst>
            </p:cNvPr>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grpSp>
      <p:grpSp>
        <p:nvGrpSpPr>
          <p:cNvPr id="117" name="Google Shape;1974;p14">
            <a:extLst>
              <a:ext uri="{FF2B5EF4-FFF2-40B4-BE49-F238E27FC236}">
                <a16:creationId xmlns:a16="http://schemas.microsoft.com/office/drawing/2014/main" id="{B036B363-7209-1E20-A212-4FA09F1E8C2B}"/>
              </a:ext>
            </a:extLst>
          </p:cNvPr>
          <p:cNvGrpSpPr/>
          <p:nvPr/>
        </p:nvGrpSpPr>
        <p:grpSpPr>
          <a:xfrm rot="1156882">
            <a:off x="11835590" y="6566295"/>
            <a:ext cx="240444" cy="360156"/>
            <a:chOff x="1459800" y="1512500"/>
            <a:chExt cx="131625" cy="197100"/>
          </a:xfrm>
        </p:grpSpPr>
        <p:sp>
          <p:nvSpPr>
            <p:cNvPr id="118" name="Google Shape;1975;p14">
              <a:extLst>
                <a:ext uri="{FF2B5EF4-FFF2-40B4-BE49-F238E27FC236}">
                  <a16:creationId xmlns:a16="http://schemas.microsoft.com/office/drawing/2014/main" id="{0BDF1B61-60A9-7515-7D35-2C501FFC50E0}"/>
                </a:ext>
              </a:extLst>
            </p:cNvPr>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19" name="Google Shape;1976;p14">
              <a:extLst>
                <a:ext uri="{FF2B5EF4-FFF2-40B4-BE49-F238E27FC236}">
                  <a16:creationId xmlns:a16="http://schemas.microsoft.com/office/drawing/2014/main" id="{311842EF-A02B-1842-3D61-D0DDF576B6E7}"/>
                </a:ext>
              </a:extLst>
            </p:cNvPr>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20" name="Google Shape;1977;p14">
              <a:extLst>
                <a:ext uri="{FF2B5EF4-FFF2-40B4-BE49-F238E27FC236}">
                  <a16:creationId xmlns:a16="http://schemas.microsoft.com/office/drawing/2014/main" id="{AE9700A5-A7CA-701D-86AC-7C91B5E62365}"/>
                </a:ext>
              </a:extLst>
            </p:cNvPr>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21" name="Google Shape;1978;p14">
              <a:extLst>
                <a:ext uri="{FF2B5EF4-FFF2-40B4-BE49-F238E27FC236}">
                  <a16:creationId xmlns:a16="http://schemas.microsoft.com/office/drawing/2014/main" id="{C708CA03-9FC3-8D3A-4FEB-A5B8B07AFD19}"/>
                </a:ext>
              </a:extLst>
            </p:cNvPr>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grpSp>
      <p:sp>
        <p:nvSpPr>
          <p:cNvPr id="122" name="Google Shape;1979;p14">
            <a:extLst>
              <a:ext uri="{FF2B5EF4-FFF2-40B4-BE49-F238E27FC236}">
                <a16:creationId xmlns:a16="http://schemas.microsoft.com/office/drawing/2014/main" id="{15CEDB3E-4DEA-3336-7F67-B3E6E15C3CB9}"/>
              </a:ext>
            </a:extLst>
          </p:cNvPr>
          <p:cNvSpPr/>
          <p:nvPr/>
        </p:nvSpPr>
        <p:spPr>
          <a:xfrm rot="-10164585" flipH="1">
            <a:off x="3660559" y="4455552"/>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23" name="Google Shape;1980;p14">
            <a:extLst>
              <a:ext uri="{FF2B5EF4-FFF2-40B4-BE49-F238E27FC236}">
                <a16:creationId xmlns:a16="http://schemas.microsoft.com/office/drawing/2014/main" id="{B1031EFC-7A63-622C-1DEC-F3C8548F66E7}"/>
              </a:ext>
            </a:extLst>
          </p:cNvPr>
          <p:cNvSpPr/>
          <p:nvPr/>
        </p:nvSpPr>
        <p:spPr>
          <a:xfrm rot="-630953">
            <a:off x="11666034" y="-352061"/>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24" name="Google Shape;1981;p14">
            <a:extLst>
              <a:ext uri="{FF2B5EF4-FFF2-40B4-BE49-F238E27FC236}">
                <a16:creationId xmlns:a16="http://schemas.microsoft.com/office/drawing/2014/main" id="{6670473D-2CC8-A590-DE24-FB91D368D4C3}"/>
              </a:ext>
            </a:extLst>
          </p:cNvPr>
          <p:cNvSpPr/>
          <p:nvPr/>
        </p:nvSpPr>
        <p:spPr>
          <a:xfrm rot="-635415">
            <a:off x="11130408" y="1428536"/>
            <a:ext cx="287293" cy="287293"/>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25" name="Google Shape;1982;p14">
            <a:extLst>
              <a:ext uri="{FF2B5EF4-FFF2-40B4-BE49-F238E27FC236}">
                <a16:creationId xmlns:a16="http://schemas.microsoft.com/office/drawing/2014/main" id="{4CDCA3FF-1B10-2C9D-09BD-2955E4940BD5}"/>
              </a:ext>
            </a:extLst>
          </p:cNvPr>
          <p:cNvSpPr/>
          <p:nvPr/>
        </p:nvSpPr>
        <p:spPr>
          <a:xfrm rot="-631667">
            <a:off x="11453097" y="850992"/>
            <a:ext cx="137921" cy="137921"/>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26" name="Google Shape;1983;p14">
            <a:extLst>
              <a:ext uri="{FF2B5EF4-FFF2-40B4-BE49-F238E27FC236}">
                <a16:creationId xmlns:a16="http://schemas.microsoft.com/office/drawing/2014/main" id="{5A4829FF-FCE5-EC84-D0C9-B2B7DB8C05C8}"/>
              </a:ext>
            </a:extLst>
          </p:cNvPr>
          <p:cNvSpPr/>
          <p:nvPr/>
        </p:nvSpPr>
        <p:spPr>
          <a:xfrm rot="10169047">
            <a:off x="4685254" y="4628429"/>
            <a:ext cx="854756" cy="854756"/>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30" name="Freeform 2">
            <a:extLst>
              <a:ext uri="{FF2B5EF4-FFF2-40B4-BE49-F238E27FC236}">
                <a16:creationId xmlns:a16="http://schemas.microsoft.com/office/drawing/2014/main" id="{F9BE3859-A1B7-2F74-4F19-0D5A83A4E738}"/>
              </a:ext>
            </a:extLst>
          </p:cNvPr>
          <p:cNvSpPr/>
          <p:nvPr/>
        </p:nvSpPr>
        <p:spPr>
          <a:xfrm>
            <a:off x="1433412" y="4254517"/>
            <a:ext cx="2083843" cy="3326867"/>
          </a:xfrm>
          <a:custGeom>
            <a:avLst/>
            <a:gdLst/>
            <a:ahLst/>
            <a:cxnLst/>
            <a:rect l="l" t="t" r="r" b="b"/>
            <a:pathLst>
              <a:path w="3823729" h="5924087">
                <a:moveTo>
                  <a:pt x="0" y="0"/>
                </a:moveTo>
                <a:lnTo>
                  <a:pt x="3823730" y="0"/>
                </a:lnTo>
                <a:lnTo>
                  <a:pt x="3823730" y="5924088"/>
                </a:lnTo>
                <a:lnTo>
                  <a:pt x="0" y="592408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31" name="Freeform 3">
            <a:extLst>
              <a:ext uri="{FF2B5EF4-FFF2-40B4-BE49-F238E27FC236}">
                <a16:creationId xmlns:a16="http://schemas.microsoft.com/office/drawing/2014/main" id="{D7721600-8CE4-9A4D-7F3F-70716FD5CB81}"/>
              </a:ext>
            </a:extLst>
          </p:cNvPr>
          <p:cNvSpPr/>
          <p:nvPr/>
        </p:nvSpPr>
        <p:spPr>
          <a:xfrm>
            <a:off x="3036416" y="4824327"/>
            <a:ext cx="1660195" cy="2076644"/>
          </a:xfrm>
          <a:custGeom>
            <a:avLst/>
            <a:gdLst/>
            <a:ahLst/>
            <a:cxnLst/>
            <a:rect l="l" t="t" r="r" b="b"/>
            <a:pathLst>
              <a:path w="3872910" h="3981496">
                <a:moveTo>
                  <a:pt x="0" y="0"/>
                </a:moveTo>
                <a:lnTo>
                  <a:pt x="3872910" y="0"/>
                </a:lnTo>
                <a:lnTo>
                  <a:pt x="3872910" y="3981497"/>
                </a:lnTo>
                <a:lnTo>
                  <a:pt x="0" y="398149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32" name="Freeform 4">
            <a:extLst>
              <a:ext uri="{FF2B5EF4-FFF2-40B4-BE49-F238E27FC236}">
                <a16:creationId xmlns:a16="http://schemas.microsoft.com/office/drawing/2014/main" id="{7F19874C-4014-7271-DE5A-9CD7160A77B0}"/>
              </a:ext>
            </a:extLst>
          </p:cNvPr>
          <p:cNvSpPr/>
          <p:nvPr/>
        </p:nvSpPr>
        <p:spPr>
          <a:xfrm>
            <a:off x="-122954" y="4778527"/>
            <a:ext cx="1759731" cy="2092788"/>
          </a:xfrm>
          <a:custGeom>
            <a:avLst/>
            <a:gdLst/>
            <a:ahLst/>
            <a:cxnLst/>
            <a:rect l="l" t="t" r="r" b="b"/>
            <a:pathLst>
              <a:path w="3120534" h="3848193">
                <a:moveTo>
                  <a:pt x="0" y="0"/>
                </a:moveTo>
                <a:lnTo>
                  <a:pt x="3120534" y="0"/>
                </a:lnTo>
                <a:lnTo>
                  <a:pt x="3120534" y="3848193"/>
                </a:lnTo>
                <a:lnTo>
                  <a:pt x="0" y="38481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ADAFC"/>
              </a:solidFill>
              <a:effectLst/>
              <a:uLnTx/>
              <a:uFillTx/>
              <a:latin typeface="Arial"/>
              <a:ea typeface="+mn-ea"/>
              <a:cs typeface="Arial"/>
              <a:sym typeface="Arial"/>
            </a:endParaRPr>
          </a:p>
        </p:txBody>
      </p:sp>
      <p:sp>
        <p:nvSpPr>
          <p:cNvPr id="115" name="TextBox 114">
            <a:extLst>
              <a:ext uri="{FF2B5EF4-FFF2-40B4-BE49-F238E27FC236}">
                <a16:creationId xmlns:a16="http://schemas.microsoft.com/office/drawing/2014/main" id="{75AEA979-BDBA-C258-B740-50E7583D6C38}"/>
              </a:ext>
            </a:extLst>
          </p:cNvPr>
          <p:cNvSpPr txBox="1"/>
          <p:nvPr/>
        </p:nvSpPr>
        <p:spPr>
          <a:xfrm>
            <a:off x="561674" y="273291"/>
            <a:ext cx="4729028" cy="5078313"/>
          </a:xfrm>
          <a:prstGeom prst="rect">
            <a:avLst/>
          </a:prstGeom>
          <a:noFill/>
        </p:spPr>
        <p:txBody>
          <a:bodyPr wrap="square">
            <a:spAutoFit/>
          </a:bodyPr>
          <a:lstStyle/>
          <a:p>
            <a:pPr marL="0" marR="0" algn="just">
              <a:spcBef>
                <a:spcPts val="0"/>
              </a:spcBef>
              <a:spcAft>
                <a:spcPts val="0"/>
              </a:spcAft>
            </a:pPr>
            <a:r>
              <a:rPr lang="vi-VN"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chỉ ra điểm giống và khác nhau trong hai ví dụ sau. </a:t>
            </a:r>
          </a:p>
          <a:p>
            <a:pPr marL="0" marR="0" algn="just">
              <a:spcBef>
                <a:spcPts val="0"/>
              </a:spcBef>
              <a:spcAft>
                <a:spcPts val="0"/>
              </a:spcAft>
            </a:pPr>
            <a:r>
              <a:rPr lang="vi-VN"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 Tôi chỉ có mười ngàn.</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1b. Tôi có những mười ngàn. </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spcBef>
                <a:spcPts val="0"/>
              </a:spcBef>
              <a:spcAft>
                <a:spcPts val="800"/>
              </a:spcAft>
              <a:buClrTx/>
              <a:buSzTx/>
              <a:buFontTx/>
              <a:buNone/>
              <a:tabLst/>
              <a:defRPr/>
            </a:pPr>
            <a:endParaRPr kumimoji="0" lang="en-SG" sz="7200" b="1" i="0" u="none" strike="noStrike" kern="1200" cap="none" spc="0" normalizeH="0" baseline="0" noProof="0" dirty="0">
              <a:ln>
                <a:noFill/>
              </a:ln>
              <a:solidFill>
                <a:srgbClr val="250E0B"/>
              </a:solidFill>
              <a:effectLst/>
              <a:uLnTx/>
              <a:uFillTx/>
              <a:latin typeface="Arial"/>
              <a:ea typeface="Calibri" panose="020F0502020204030204" pitchFamily="34" charset="0"/>
              <a:cs typeface="Times New Roman" panose="02020603050405020304" pitchFamily="18" charset="0"/>
            </a:endParaRPr>
          </a:p>
        </p:txBody>
      </p:sp>
      <p:pic>
        <p:nvPicPr>
          <p:cNvPr id="9" name="图片 1" descr="D:\APPT制作\高一期中家长会\素材\元素\图片\51miz-E1162802-70DFA982.png51miz-E1162802-70DFA982">
            <a:extLst>
              <a:ext uri="{FF2B5EF4-FFF2-40B4-BE49-F238E27FC236}">
                <a16:creationId xmlns:a16="http://schemas.microsoft.com/office/drawing/2014/main" id="{EA8AC678-ADCC-A0B5-8C56-9932125002C8}"/>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933275" y="988353"/>
            <a:ext cx="654050" cy="654685"/>
          </a:xfrm>
          <a:prstGeom prst="rect">
            <a:avLst/>
          </a:prstGeom>
        </p:spPr>
      </p:pic>
      <p:pic>
        <p:nvPicPr>
          <p:cNvPr id="114" name="图片 2" descr="51miz-E784960-9E8036B1">
            <a:extLst>
              <a:ext uri="{FF2B5EF4-FFF2-40B4-BE49-F238E27FC236}">
                <a16:creationId xmlns:a16="http://schemas.microsoft.com/office/drawing/2014/main" id="{435FEA4D-E531-EFA8-34FD-907EB8EE32A1}"/>
              </a:ext>
            </a:extLst>
          </p:cNvPr>
          <p:cNvPicPr>
            <a:picLocks noChangeAspect="1"/>
          </p:cNvPicPr>
          <p:nvPr/>
        </p:nvPicPr>
        <p:blipFill>
          <a:blip r:embed="rId9"/>
          <a:stretch>
            <a:fillRect/>
          </a:stretch>
        </p:blipFill>
        <p:spPr>
          <a:xfrm>
            <a:off x="6875820" y="737348"/>
            <a:ext cx="2885440" cy="1124811"/>
          </a:xfrm>
          <a:prstGeom prst="rect">
            <a:avLst/>
          </a:prstGeom>
        </p:spPr>
      </p:pic>
      <p:sp>
        <p:nvSpPr>
          <p:cNvPr id="142" name="文本框 6">
            <a:extLst>
              <a:ext uri="{FF2B5EF4-FFF2-40B4-BE49-F238E27FC236}">
                <a16:creationId xmlns:a16="http://schemas.microsoft.com/office/drawing/2014/main" id="{E52A9D6C-9724-2666-94BF-776E6553ACBF}"/>
              </a:ext>
            </a:extLst>
          </p:cNvPr>
          <p:cNvSpPr txBox="1"/>
          <p:nvPr/>
        </p:nvSpPr>
        <p:spPr>
          <a:xfrm>
            <a:off x="7043530" y="876362"/>
            <a:ext cx="2491181" cy="660758"/>
          </a:xfrm>
          <a:prstGeom prst="rect">
            <a:avLst/>
          </a:prstGeom>
          <a:noFill/>
        </p:spPr>
        <p:txBody>
          <a:bodyPr wrap="square" rtlCol="0">
            <a:spAutoFit/>
          </a:bodyPr>
          <a:lstStyle/>
          <a:p>
            <a:pPr algn="ctr">
              <a:lnSpc>
                <a:spcPct val="150000"/>
              </a:lnSpc>
              <a:defRPr/>
            </a:pPr>
            <a:r>
              <a:rPr lang="vi-VN" altLang="zh-CN" sz="2800" b="1" dirty="0">
                <a:solidFill>
                  <a:prstClr val="white"/>
                </a:solidFill>
                <a:latin typeface="+mj-lt"/>
                <a:ea typeface="Aa粗圆 (非商业使用)" panose="02020600040101010101" charset="-122"/>
              </a:rPr>
              <a:t>Giống nhau</a:t>
            </a:r>
            <a:endParaRPr lang="zh-CN" altLang="en-US" sz="2800" b="1" dirty="0">
              <a:solidFill>
                <a:prstClr val="white"/>
              </a:solidFill>
              <a:latin typeface="+mj-lt"/>
              <a:ea typeface="Aa粗圆 (非商业使用)" panose="02020600040101010101" charset="-122"/>
            </a:endParaRPr>
          </a:p>
        </p:txBody>
      </p:sp>
      <p:pic>
        <p:nvPicPr>
          <p:cNvPr id="143" name="图片 1" descr="D:\APPT制作\高一期中家长会\素材\元素\图片\51miz-E1162802-70DFA982.png51miz-E1162802-70DFA982">
            <a:extLst>
              <a:ext uri="{FF2B5EF4-FFF2-40B4-BE49-F238E27FC236}">
                <a16:creationId xmlns:a16="http://schemas.microsoft.com/office/drawing/2014/main" id="{C43E8BB8-0750-E2FF-FB57-265BF618EBDF}"/>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6091492" y="3597094"/>
            <a:ext cx="654050" cy="654685"/>
          </a:xfrm>
          <a:prstGeom prst="rect">
            <a:avLst/>
          </a:prstGeom>
        </p:spPr>
      </p:pic>
      <p:pic>
        <p:nvPicPr>
          <p:cNvPr id="145" name="图片 2" descr="51miz-E784960-9E8036B1">
            <a:extLst>
              <a:ext uri="{FF2B5EF4-FFF2-40B4-BE49-F238E27FC236}">
                <a16:creationId xmlns:a16="http://schemas.microsoft.com/office/drawing/2014/main" id="{2A4C0B2B-A205-9E46-464E-DF155C56E402}"/>
              </a:ext>
            </a:extLst>
          </p:cNvPr>
          <p:cNvPicPr>
            <a:picLocks noChangeAspect="1"/>
          </p:cNvPicPr>
          <p:nvPr/>
        </p:nvPicPr>
        <p:blipFill>
          <a:blip r:embed="rId9"/>
          <a:stretch>
            <a:fillRect/>
          </a:stretch>
        </p:blipFill>
        <p:spPr>
          <a:xfrm>
            <a:off x="7053442" y="3302000"/>
            <a:ext cx="2885440" cy="1124811"/>
          </a:xfrm>
          <a:prstGeom prst="rect">
            <a:avLst/>
          </a:prstGeom>
        </p:spPr>
      </p:pic>
      <p:sp>
        <p:nvSpPr>
          <p:cNvPr id="147" name="文本框 6">
            <a:extLst>
              <a:ext uri="{FF2B5EF4-FFF2-40B4-BE49-F238E27FC236}">
                <a16:creationId xmlns:a16="http://schemas.microsoft.com/office/drawing/2014/main" id="{4CC212FB-E1C4-4F24-3739-25400D2A2E4A}"/>
              </a:ext>
            </a:extLst>
          </p:cNvPr>
          <p:cNvSpPr txBox="1"/>
          <p:nvPr/>
        </p:nvSpPr>
        <p:spPr>
          <a:xfrm>
            <a:off x="7221152" y="3441014"/>
            <a:ext cx="2491181" cy="660758"/>
          </a:xfrm>
          <a:prstGeom prst="rect">
            <a:avLst/>
          </a:prstGeom>
          <a:noFill/>
        </p:spPr>
        <p:txBody>
          <a:bodyPr wrap="square" rtlCol="0">
            <a:spAutoFit/>
          </a:bodyPr>
          <a:lstStyle/>
          <a:p>
            <a:pPr algn="ctr">
              <a:lnSpc>
                <a:spcPct val="150000"/>
              </a:lnSpc>
              <a:defRPr/>
            </a:pPr>
            <a:r>
              <a:rPr lang="vi-VN" altLang="zh-CN" sz="2800" b="1" dirty="0">
                <a:solidFill>
                  <a:prstClr val="white"/>
                </a:solidFill>
                <a:latin typeface="+mj-lt"/>
                <a:ea typeface="Aa粗圆 (非商业使用)" panose="02020600040101010101" charset="-122"/>
              </a:rPr>
              <a:t>Khác nhau</a:t>
            </a:r>
            <a:endParaRPr lang="zh-CN" altLang="en-US" sz="2800" b="1" dirty="0">
              <a:solidFill>
                <a:prstClr val="white"/>
              </a:solidFill>
              <a:latin typeface="+mj-lt"/>
              <a:ea typeface="Aa粗圆 (非商业使用)" panose="02020600040101010101" charset="-122"/>
            </a:endParaRPr>
          </a:p>
        </p:txBody>
      </p:sp>
      <p:sp>
        <p:nvSpPr>
          <p:cNvPr id="149" name="TextBox 148">
            <a:extLst>
              <a:ext uri="{FF2B5EF4-FFF2-40B4-BE49-F238E27FC236}">
                <a16:creationId xmlns:a16="http://schemas.microsoft.com/office/drawing/2014/main" id="{C4F065EC-8BF3-6783-E6A4-835E1FBDE529}"/>
              </a:ext>
            </a:extLst>
          </p:cNvPr>
          <p:cNvSpPr txBox="1"/>
          <p:nvPr/>
        </p:nvSpPr>
        <p:spPr>
          <a:xfrm>
            <a:off x="6359905" y="1762268"/>
            <a:ext cx="4494092" cy="1077218"/>
          </a:xfrm>
          <a:prstGeom prst="rect">
            <a:avLst/>
          </a:prstGeom>
          <a:noFill/>
        </p:spPr>
        <p:txBody>
          <a:bodyPr wrap="square">
            <a:spAutoFit/>
          </a:bodyPr>
          <a:lstStyle/>
          <a:p>
            <a:pPr marL="0" marR="0" algn="ctr">
              <a:spcBef>
                <a:spcPts val="0"/>
              </a:spcBef>
              <a:spcAft>
                <a:spcPts val="0"/>
              </a:spcAft>
            </a:pPr>
            <a:r>
              <a:rPr lang="vi-VN" sz="32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thông báo về việc có mười ngàn.</a:t>
            </a:r>
            <a:endParaRPr lang="en-SG" sz="24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1" name="TextBox 150">
            <a:extLst>
              <a:ext uri="{FF2B5EF4-FFF2-40B4-BE49-F238E27FC236}">
                <a16:creationId xmlns:a16="http://schemas.microsoft.com/office/drawing/2014/main" id="{0E84432E-CB38-47BD-CF64-F56FA4A1D980}"/>
              </a:ext>
            </a:extLst>
          </p:cNvPr>
          <p:cNvSpPr txBox="1"/>
          <p:nvPr/>
        </p:nvSpPr>
        <p:spPr>
          <a:xfrm>
            <a:off x="6575922" y="4346144"/>
            <a:ext cx="6725920" cy="2229393"/>
          </a:xfrm>
          <a:prstGeom prst="rect">
            <a:avLst/>
          </a:prstGeom>
          <a:noFill/>
        </p:spPr>
        <p:txBody>
          <a:bodyPr wrap="square">
            <a:spAutoFit/>
          </a:bodyPr>
          <a:lstStyle/>
          <a:p>
            <a:pPr marL="0" marR="0" algn="just">
              <a:lnSpc>
                <a:spcPct val="150000"/>
              </a:lnSpc>
              <a:spcBef>
                <a:spcPts val="0"/>
              </a:spcBef>
              <a:spcAft>
                <a:spcPts val="0"/>
              </a:spcAft>
            </a:pPr>
            <a:r>
              <a:rPr lang="vi-VN" sz="32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+ 1a: chỉ có</a:t>
            </a:r>
            <a:r>
              <a:rPr lang="vi-VN" sz="32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 có ít</a:t>
            </a:r>
            <a:endParaRPr lang="en-SG" sz="24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+ 1b: có những</a:t>
            </a:r>
            <a:r>
              <a:rPr lang="vi-VN" sz="32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200"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 có nhiều</a:t>
            </a:r>
            <a:endParaRPr lang="en-SG" sz="24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vi-VN" sz="3200" i="1" dirty="0">
                <a:solidFill>
                  <a:schemeClr val="accent3"/>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4953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barn(inVertical)">
                                      <p:cBhvr>
                                        <p:cTn id="7" dur="500"/>
                                        <p:tgtEl>
                                          <p:spTgt spid="1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1">
                                            <p:txEl>
                                              <p:pRg st="0" end="0"/>
                                            </p:txEl>
                                          </p:spTgt>
                                        </p:tgtEl>
                                        <p:attrNameLst>
                                          <p:attrName>style.visibility</p:attrName>
                                        </p:attrNameLst>
                                      </p:cBhvr>
                                      <p:to>
                                        <p:strVal val="visible"/>
                                      </p:to>
                                    </p:set>
                                    <p:animEffect transition="in" filter="barn(inVertical)">
                                      <p:cBhvr>
                                        <p:cTn id="12" dur="500"/>
                                        <p:tgtEl>
                                          <p:spTgt spid="15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1">
                                            <p:txEl>
                                              <p:pRg st="1" end="1"/>
                                            </p:txEl>
                                          </p:spTgt>
                                        </p:tgtEl>
                                        <p:attrNameLst>
                                          <p:attrName>style.visibility</p:attrName>
                                        </p:attrNameLst>
                                      </p:cBhvr>
                                      <p:to>
                                        <p:strVal val="visible"/>
                                      </p:to>
                                    </p:set>
                                    <p:animEffect transition="in" filter="barn(inVertical)">
                                      <p:cBhvr>
                                        <p:cTn id="17" dur="500"/>
                                        <p:tgtEl>
                                          <p:spTgt spid="1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5" descr="0f19f38c4d898577ade8f7c1d044040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96294" y="51323"/>
            <a:ext cx="79994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文本框 2"/>
          <p:cNvSpPr txBox="1">
            <a:spLocks noChangeArrowheads="1"/>
          </p:cNvSpPr>
          <p:nvPr/>
        </p:nvSpPr>
        <p:spPr bwMode="auto">
          <a:xfrm rot="-300000">
            <a:off x="2864497" y="2611207"/>
            <a:ext cx="611949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7200" b="1" i="0" u="none" strike="noStrike" kern="1200" cap="none" spc="0" normalizeH="0" baseline="0" noProof="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rPr>
              <a:t>Hình thành kiến thức</a:t>
            </a:r>
            <a:endParaRPr kumimoji="0" lang="zh-CN" altLang="en-US" sz="7200" b="1" i="0" u="none" strike="noStrike" kern="1200" cap="none" spc="0" normalizeH="0" baseline="0" noProof="0" dirty="0">
              <a:ln>
                <a:noFill/>
              </a:ln>
              <a:solidFill>
                <a:srgbClr val="005EAC"/>
              </a:solidFill>
              <a:effectLst/>
              <a:uLnTx/>
              <a:uFillTx/>
              <a:latin typeface="Times New Roman" panose="02020603050405020304" pitchFamily="18" charset="0"/>
              <a:ea typeface="zihun35hao-jindianyahei" panose="00000500000000000000" pitchFamily="2" charset="-122"/>
              <a:cs typeface="Times New Roman" panose="02020603050405020304" pitchFamily="18" charset="0"/>
              <a:sym typeface="zihun35hao-jindianyahei" panose="00000500000000000000" pitchFamily="2" charset="-122"/>
            </a:endParaRPr>
          </a:p>
        </p:txBody>
      </p:sp>
      <p:pic>
        <p:nvPicPr>
          <p:cNvPr id="8196" name="图片 3" descr="6eb8a1f5884e0c8955a74ebe0f6139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260000">
            <a:off x="1323975" y="3922713"/>
            <a:ext cx="3044825"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图片 4" descr="fd42851a862add2bb72ea2ad74bdc5b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00000">
            <a:off x="6149975" y="3190875"/>
            <a:ext cx="509111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5">
            <a:extLst>
              <a:ext uri="{FF2B5EF4-FFF2-40B4-BE49-F238E27FC236}">
                <a16:creationId xmlns:a16="http://schemas.microsoft.com/office/drawing/2014/main" id="{E71E1055-5C3E-4420-CE7A-DFDBACF1CAA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6231" y="385081"/>
            <a:ext cx="1770063"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5">
            <a:extLst>
              <a:ext uri="{FF2B5EF4-FFF2-40B4-BE49-F238E27FC236}">
                <a16:creationId xmlns:a16="http://schemas.microsoft.com/office/drawing/2014/main" id="{8B1FC027-968F-2C45-75F2-99263E5BC68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460000" flipH="1">
            <a:off x="9877181" y="5043038"/>
            <a:ext cx="1808163"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16485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8193"/>
                                        </p:tgtEl>
                                        <p:attrNameLst>
                                          <p:attrName>style.visibility</p:attrName>
                                        </p:attrNameLst>
                                      </p:cBhvr>
                                      <p:to>
                                        <p:strVal val="visible"/>
                                      </p:to>
                                    </p:set>
                                    <p:animEffect transition="in" filter="fade">
                                      <p:cBhvr>
                                        <p:cTn id="19" dur="1000"/>
                                        <p:tgtEl>
                                          <p:spTgt spid="8193"/>
                                        </p:tgtEl>
                                      </p:cBhvr>
                                    </p:animEffect>
                                    <p:anim calcmode="lin" valueType="num">
                                      <p:cBhvr>
                                        <p:cTn id="20" dur="1000" fill="hold"/>
                                        <p:tgtEl>
                                          <p:spTgt spid="8193"/>
                                        </p:tgtEl>
                                        <p:attrNameLst>
                                          <p:attrName>ppt_x</p:attrName>
                                        </p:attrNameLst>
                                      </p:cBhvr>
                                      <p:tavLst>
                                        <p:tav tm="0">
                                          <p:val>
                                            <p:strVal val="#ppt_x"/>
                                          </p:val>
                                        </p:tav>
                                        <p:tav tm="100000">
                                          <p:val>
                                            <p:strVal val="#ppt_x"/>
                                          </p:val>
                                        </p:tav>
                                      </p:tavLst>
                                    </p:anim>
                                    <p:anim calcmode="lin" valueType="num">
                                      <p:cBhvr>
                                        <p:cTn id="21" dur="1000" fill="hold"/>
                                        <p:tgtEl>
                                          <p:spTgt spid="81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8196"/>
                                        </p:tgtEl>
                                        <p:attrNameLst>
                                          <p:attrName>style.visibility</p:attrName>
                                        </p:attrNameLst>
                                      </p:cBhvr>
                                      <p:to>
                                        <p:strVal val="visible"/>
                                      </p:to>
                                    </p:set>
                                    <p:anim calcmode="lin" valueType="num">
                                      <p:cBhvr additive="base">
                                        <p:cTn id="26" dur="500" fill="hold"/>
                                        <p:tgtEl>
                                          <p:spTgt spid="8196"/>
                                        </p:tgtEl>
                                        <p:attrNameLst>
                                          <p:attrName>ppt_x</p:attrName>
                                        </p:attrNameLst>
                                      </p:cBhvr>
                                      <p:tavLst>
                                        <p:tav tm="0">
                                          <p:val>
                                            <p:strVal val="1+#ppt_w/2"/>
                                          </p:val>
                                        </p:tav>
                                        <p:tav tm="100000">
                                          <p:val>
                                            <p:strVal val="#ppt_x"/>
                                          </p:val>
                                        </p:tav>
                                      </p:tavLst>
                                    </p:anim>
                                    <p:anim calcmode="lin" valueType="num">
                                      <p:cBhvr additive="base">
                                        <p:cTn id="27"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2" fill="hold" nodeType="click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0-#ppt_w/2"/>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8194"/>
                                        </p:tgtEl>
                                        <p:attrNameLst>
                                          <p:attrName>style.visibility</p:attrName>
                                        </p:attrNameLst>
                                      </p:cBhvr>
                                      <p:to>
                                        <p:strVal val="visible"/>
                                      </p:to>
                                    </p:set>
                                    <p:anim calcmode="lin" valueType="num">
                                      <p:cBhvr>
                                        <p:cTn id="38" dur="500" fill="hold"/>
                                        <p:tgtEl>
                                          <p:spTgt spid="819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8194"/>
                                        </p:tgtEl>
                                        <p:attrNameLst>
                                          <p:attrName>ppt_y</p:attrName>
                                        </p:attrNameLst>
                                      </p:cBhvr>
                                      <p:tavLst>
                                        <p:tav tm="0">
                                          <p:val>
                                            <p:strVal val="#ppt_y"/>
                                          </p:val>
                                        </p:tav>
                                        <p:tav tm="100000">
                                          <p:val>
                                            <p:strVal val="#ppt_y"/>
                                          </p:val>
                                        </p:tav>
                                      </p:tavLst>
                                    </p:anim>
                                    <p:anim calcmode="lin" valueType="num">
                                      <p:cBhvr>
                                        <p:cTn id="40" dur="500" fill="hold"/>
                                        <p:tgtEl>
                                          <p:spTgt spid="819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819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2796840" y="2858935"/>
            <a:ext cx="65983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I. </a:t>
            </a:r>
            <a:r>
              <a:rPr kumimoji="0" lang="vi-VN" altLang="zh-CN" sz="54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Lý thuyết</a:t>
            </a:r>
            <a:endParaRPr kumimoji="0" lang="zh-CN" altLang="en-US" sz="54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102" name="Rectangle 101"/>
          <p:cNvSpPr/>
          <p:nvPr/>
        </p:nvSpPr>
        <p:spPr>
          <a:xfrm>
            <a:off x="0" y="2247825"/>
            <a:ext cx="259428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Nhâm</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1full </a:t>
            </a:r>
            <a:r>
              <a:rPr kumimoji="0" lang="en-US" sz="1400" b="0" i="0" u="none" strike="noStrike" kern="1200" cap="none" spc="0" normalizeH="0" baseline="0" noProof="0" dirty="0" err="1">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kì</a:t>
            </a: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a:t>
            </a:r>
            <a:endParaRPr kumimoji="0" lang="en-US" sz="1400" b="0" i="0" u="none" strike="noStrike" kern="1200" cap="none" spc="0" normalizeH="0" baseline="0" noProof="0" dirty="0">
              <a:ln>
                <a:noFill/>
              </a:ln>
              <a:solidFill>
                <a:prstClr val="white">
                  <a:lumMod val="95000"/>
                </a:prst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0981713891- 0366.698.459</a:t>
            </a:r>
            <a:r>
              <a:rPr kumimoji="0" 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8149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3298" y="-41882"/>
            <a:ext cx="10520920" cy="6931656"/>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2205" y="-45474"/>
            <a:ext cx="12202100" cy="6931656"/>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67" y="357461"/>
            <a:ext cx="11311066" cy="6143079"/>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44" y="4802083"/>
            <a:ext cx="1329209" cy="2097799"/>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299" y="353869"/>
            <a:ext cx="1403610" cy="1053719"/>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2520" y="470396"/>
            <a:ext cx="8550698"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vi-VN" altLang="zh-CN" sz="4000" b="1" i="0" u="sng"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 Lý thuyết</a:t>
            </a:r>
            <a:endParaRPr kumimoji="0" lang="zh-CN" altLang="en-US" sz="4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1">
            <a:extLst>
              <a:ext uri="{FF2B5EF4-FFF2-40B4-BE49-F238E27FC236}">
                <a16:creationId xmlns:a16="http://schemas.microsoft.com/office/drawing/2014/main" id="{8756F8B4-3E92-4E9D-B993-734E3249216E}"/>
              </a:ext>
            </a:extLst>
          </p:cNvPr>
          <p:cNvGrpSpPr/>
          <p:nvPr/>
        </p:nvGrpSpPr>
        <p:grpSpPr>
          <a:xfrm>
            <a:off x="10660505" y="233478"/>
            <a:ext cx="1091028" cy="1231736"/>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2" name="图片 4">
            <a:extLst>
              <a:ext uri="{FF2B5EF4-FFF2-40B4-BE49-F238E27FC236}">
                <a16:creationId xmlns:a16="http://schemas.microsoft.com/office/drawing/2014/main" id="{220DFBF2-5695-7445-522F-43286D7C2D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484167" y="3141165"/>
            <a:ext cx="4014571" cy="3393673"/>
          </a:xfrm>
          <a:prstGeom prst="rect">
            <a:avLst/>
          </a:prstGeom>
        </p:spPr>
      </p:pic>
      <p:pic>
        <p:nvPicPr>
          <p:cNvPr id="10" name="PA_图片 4">
            <a:extLst>
              <a:ext uri="{FF2B5EF4-FFF2-40B4-BE49-F238E27FC236}">
                <a16:creationId xmlns:a16="http://schemas.microsoft.com/office/drawing/2014/main" id="{98CFFC45-BE67-FC17-42B3-FEFC34DF2175}"/>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6546251" y="1341230"/>
            <a:ext cx="5008131" cy="4063890"/>
          </a:xfrm>
          <a:prstGeom prst="rect">
            <a:avLst/>
          </a:prstGeom>
        </p:spPr>
      </p:pic>
      <p:sp>
        <p:nvSpPr>
          <p:cNvPr id="15" name="文本框 5">
            <a:extLst>
              <a:ext uri="{FF2B5EF4-FFF2-40B4-BE49-F238E27FC236}">
                <a16:creationId xmlns:a16="http://schemas.microsoft.com/office/drawing/2014/main" id="{3D9BAD42-9548-5A54-0882-5CFE52EC9D8E}"/>
              </a:ext>
            </a:extLst>
          </p:cNvPr>
          <p:cNvSpPr txBox="1"/>
          <p:nvPr/>
        </p:nvSpPr>
        <p:spPr>
          <a:xfrm>
            <a:off x="6962148" y="2217835"/>
            <a:ext cx="4142731" cy="2862322"/>
          </a:xfrm>
          <a:prstGeom prst="rect">
            <a:avLst/>
          </a:prstGeom>
          <a:noFill/>
        </p:spPr>
        <p:txBody>
          <a:bodyPr wrap="square" rtlCol="0">
            <a:spAutoFit/>
          </a:bodyPr>
          <a:lstStyle/>
          <a:p>
            <a:pPr algn="ctr"/>
            <a:r>
              <a:rPr lang="vi-VN" sz="3600" i="1" dirty="0">
                <a:latin typeface="+mj-lt"/>
              </a:rPr>
              <a:t>Hs đọc phần tri thức ngữ văn trang 5 và khung màu vàng trang 14 hoàn thành PHT số 1</a:t>
            </a:r>
            <a:endParaRPr lang="en-SG" sz="3600" dirty="0">
              <a:latin typeface="+mj-lt"/>
            </a:endParaRPr>
          </a:p>
        </p:txBody>
      </p:sp>
    </p:spTree>
    <p:extLst>
      <p:ext uri="{BB962C8B-B14F-4D97-AF65-F5344CB8AC3E}">
        <p14:creationId xmlns:p14="http://schemas.microsoft.com/office/powerpoint/2010/main" val="32992808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750" fill="hold"/>
                                        <p:tgtEl>
                                          <p:spTgt spid="8"/>
                                        </p:tgtEl>
                                        <p:attrNameLst>
                                          <p:attrName>ppt_w</p:attrName>
                                        </p:attrNameLst>
                                      </p:cBhvr>
                                      <p:tavLst>
                                        <p:tav tm="0">
                                          <p:val>
                                            <p:fltVal val="0"/>
                                          </p:val>
                                        </p:tav>
                                        <p:tav tm="100000">
                                          <p:val>
                                            <p:strVal val="#ppt_w"/>
                                          </p:val>
                                        </p:tav>
                                      </p:tavLst>
                                    </p:anim>
                                    <p:anim calcmode="lin" valueType="num">
                                      <p:cBhvr>
                                        <p:cTn id="21" dur="750" fill="hold"/>
                                        <p:tgtEl>
                                          <p:spTgt spid="8"/>
                                        </p:tgtEl>
                                        <p:attrNameLst>
                                          <p:attrName>ppt_h</p:attrName>
                                        </p:attrNameLst>
                                      </p:cBhvr>
                                      <p:tavLst>
                                        <p:tav tm="0">
                                          <p:val>
                                            <p:fltVal val="0"/>
                                          </p:val>
                                        </p:tav>
                                        <p:tav tm="100000">
                                          <p:val>
                                            <p:strVal val="#ppt_h"/>
                                          </p:val>
                                        </p:tav>
                                      </p:tavLst>
                                    </p:anim>
                                    <p:anim calcmode="lin" valueType="num">
                                      <p:cBhvr>
                                        <p:cTn id="22" dur="750" fill="hold"/>
                                        <p:tgtEl>
                                          <p:spTgt spid="8"/>
                                        </p:tgtEl>
                                        <p:attrNameLst>
                                          <p:attrName>style.rotation</p:attrName>
                                        </p:attrNameLst>
                                      </p:cBhvr>
                                      <p:tavLst>
                                        <p:tav tm="0">
                                          <p:val>
                                            <p:fltVal val="90"/>
                                          </p:val>
                                        </p:tav>
                                        <p:tav tm="100000">
                                          <p:val>
                                            <p:fltVal val="0"/>
                                          </p:val>
                                        </p:tav>
                                      </p:tavLst>
                                    </p:anim>
                                    <p:animEffect transition="in" filter="fade">
                                      <p:cBhvr>
                                        <p:cTn id="23" dur="750"/>
                                        <p:tgtEl>
                                          <p:spTgt spid="8"/>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750"/>
                                        <p:tgtEl>
                                          <p:spTgt spid="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750"/>
                                        <p:tgtEl>
                                          <p:spTgt spid="7"/>
                                        </p:tgtEl>
                                      </p:cBhvr>
                                    </p:animEffect>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2000"/>
                                        <p:tgtEl>
                                          <p:spTgt spid="2"/>
                                        </p:tgtEl>
                                      </p:cBhvr>
                                    </p:animEffect>
                                    <p:anim calcmode="lin" valueType="num">
                                      <p:cBhvr>
                                        <p:cTn id="35" dur="2000" fill="hold"/>
                                        <p:tgtEl>
                                          <p:spTgt spid="2"/>
                                        </p:tgtEl>
                                        <p:attrNameLst>
                                          <p:attrName>ppt_x</p:attrName>
                                        </p:attrNameLst>
                                      </p:cBhvr>
                                      <p:tavLst>
                                        <p:tav tm="0">
                                          <p:val>
                                            <p:strVal val="#ppt_x"/>
                                          </p:val>
                                        </p:tav>
                                        <p:tav tm="100000">
                                          <p:val>
                                            <p:strVal val="#ppt_x"/>
                                          </p:val>
                                        </p:tav>
                                      </p:tavLst>
                                    </p:anim>
                                    <p:anim calcmode="lin" valueType="num">
                                      <p:cBhvr>
                                        <p:cTn id="36"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2373D4-1409-B9F8-D6D1-D6D8C644C1D9}"/>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58E8213E-50FA-8385-1A4F-EA47422A7277}"/>
              </a:ext>
            </a:extLst>
          </p:cNvPr>
          <p:cNvGraphicFramePr>
            <a:graphicFrameLocks noGrp="1"/>
          </p:cNvGraphicFramePr>
          <p:nvPr>
            <p:extLst>
              <p:ext uri="{D42A27DB-BD31-4B8C-83A1-F6EECF244321}">
                <p14:modId xmlns:p14="http://schemas.microsoft.com/office/powerpoint/2010/main" val="2194288989"/>
              </p:ext>
            </p:extLst>
          </p:nvPr>
        </p:nvGraphicFramePr>
        <p:xfrm>
          <a:off x="1066800" y="323426"/>
          <a:ext cx="10099040" cy="6187440"/>
        </p:xfrm>
        <a:graphic>
          <a:graphicData uri="http://schemas.openxmlformats.org/drawingml/2006/table">
            <a:tbl>
              <a:tblPr firstRow="1" bandRow="1">
                <a:tableStyleId>{00A15C55-8517-42AA-B614-E9B94910E393}</a:tableStyleId>
              </a:tblPr>
              <a:tblGrid>
                <a:gridCol w="10099040">
                  <a:extLst>
                    <a:ext uri="{9D8B030D-6E8A-4147-A177-3AD203B41FA5}">
                      <a16:colId xmlns:a16="http://schemas.microsoft.com/office/drawing/2014/main" val="2324470374"/>
                    </a:ext>
                  </a:extLst>
                </a:gridCol>
              </a:tblGrid>
              <a:tr h="0">
                <a:tc>
                  <a:txBody>
                    <a:bodyPr/>
                    <a:lstStyle/>
                    <a:p>
                      <a:endParaRPr lang="en-SG" dirty="0"/>
                    </a:p>
                  </a:txBody>
                  <a:tcPr/>
                </a:tc>
                <a:extLst>
                  <a:ext uri="{0D108BD9-81ED-4DB2-BD59-A6C34878D82A}">
                    <a16:rowId xmlns:a16="http://schemas.microsoft.com/office/drawing/2014/main" val="3381850275"/>
                  </a:ext>
                </a:extLst>
              </a:tr>
              <a:tr h="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Trợ từ </a:t>
                      </a:r>
                      <a:r>
                        <a:rPr lang="vi-VN" sz="2800" dirty="0">
                          <a:effectLst/>
                          <a:latin typeface="Times New Roman" panose="02020603050405020304" pitchFamily="18" charset="0"/>
                          <a:cs typeface="Times New Roman" panose="02020603050405020304" pitchFamily="18" charset="0"/>
                        </a:rPr>
                        <a:t>là những từ chuyên  ................... một từ ngữ nào đó trong câu để ................... hoặc biểu thị ................... đánh giá sự vật, ............ được nói đến ở từ ngữ đó.</a:t>
                      </a:r>
                      <a:endParaRPr lang="en-SG" sz="2000" dirty="0">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91575757"/>
                  </a:ext>
                </a:extLst>
              </a:tr>
              <a:tr h="370840">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Tác dụng của trợ từ</a:t>
                      </a:r>
                      <a:r>
                        <a:rPr lang="vi-VN" sz="2800" dirty="0">
                          <a:effectLst/>
                          <a:latin typeface="Times New Roman" panose="02020603050405020304" pitchFamily="18" charset="0"/>
                          <a:cs typeface="Times New Roman" panose="02020603050405020304" pitchFamily="18" charset="0"/>
                        </a:rPr>
                        <a:t>:</a:t>
                      </a:r>
                      <a:endParaRPr lang="en-SG" sz="2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Nhấn mạnh ............................. được nói đến ở từ ngữ mà nó đi kèm </a:t>
                      </a:r>
                      <a:endParaRPr lang="en-SG" sz="2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Biểu thị .......................................... sự vật, sự việc được nói đến ở từ ngữ mà nó đi kèm. </a:t>
                      </a:r>
                      <a:endParaRPr lang="en-SG" sz="2000" dirty="0">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39192836"/>
                  </a:ext>
                </a:extLst>
              </a:tr>
              <a:tr h="370840">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Ví dụ</a:t>
                      </a:r>
                      <a:r>
                        <a:rPr lang="vi-VN" sz="2800" dirty="0">
                          <a:effectLst/>
                          <a:latin typeface="Times New Roman" panose="02020603050405020304" pitchFamily="18" charset="0"/>
                          <a:cs typeface="Times New Roman" panose="02020603050405020304" pitchFamily="18" charset="0"/>
                        </a:rPr>
                        <a:t>:</a:t>
                      </a:r>
                      <a:endParaRPr lang="en-SG" sz="2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a:t>
                      </a:r>
                      <a:endParaRPr lang="en-SG" sz="2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a:t>
                      </a:r>
                      <a:endParaRPr lang="en-SG" sz="2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a:t>
                      </a:r>
                      <a:endParaRPr lang="en-SG" sz="2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pPr>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2998759"/>
                  </a:ext>
                </a:extLst>
              </a:tr>
            </a:tbl>
          </a:graphicData>
        </a:graphic>
      </p:graphicFrame>
    </p:spTree>
    <p:extLst>
      <p:ext uri="{BB962C8B-B14F-4D97-AF65-F5344CB8AC3E}">
        <p14:creationId xmlns:p14="http://schemas.microsoft.com/office/powerpoint/2010/main" val="39255332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52373D4-1409-B9F8-D6D1-D6D8C644C1D9}"/>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58E8213E-50FA-8385-1A4F-EA47422A7277}"/>
              </a:ext>
            </a:extLst>
          </p:cNvPr>
          <p:cNvGraphicFramePr>
            <a:graphicFrameLocks noGrp="1"/>
          </p:cNvGraphicFramePr>
          <p:nvPr>
            <p:extLst>
              <p:ext uri="{D42A27DB-BD31-4B8C-83A1-F6EECF244321}">
                <p14:modId xmlns:p14="http://schemas.microsoft.com/office/powerpoint/2010/main" val="1860171102"/>
              </p:ext>
            </p:extLst>
          </p:nvPr>
        </p:nvGraphicFramePr>
        <p:xfrm>
          <a:off x="1066800" y="323426"/>
          <a:ext cx="10099040" cy="6187440"/>
        </p:xfrm>
        <a:graphic>
          <a:graphicData uri="http://schemas.openxmlformats.org/drawingml/2006/table">
            <a:tbl>
              <a:tblPr firstRow="1" bandRow="1">
                <a:tableStyleId>{00A15C55-8517-42AA-B614-E9B94910E393}</a:tableStyleId>
              </a:tblPr>
              <a:tblGrid>
                <a:gridCol w="10099040">
                  <a:extLst>
                    <a:ext uri="{9D8B030D-6E8A-4147-A177-3AD203B41FA5}">
                      <a16:colId xmlns:a16="http://schemas.microsoft.com/office/drawing/2014/main" val="2324470374"/>
                    </a:ext>
                  </a:extLst>
                </a:gridCol>
              </a:tblGrid>
              <a:tr h="0">
                <a:tc>
                  <a:txBody>
                    <a:bodyPr/>
                    <a:lstStyle/>
                    <a:p>
                      <a:endParaRPr lang="en-SG" dirty="0"/>
                    </a:p>
                  </a:txBody>
                  <a:tcPr/>
                </a:tc>
                <a:extLst>
                  <a:ext uri="{0D108BD9-81ED-4DB2-BD59-A6C34878D82A}">
                    <a16:rowId xmlns:a16="http://schemas.microsoft.com/office/drawing/2014/main" val="338185027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Trợ từ </a:t>
                      </a:r>
                      <a:r>
                        <a:rPr lang="vi-VN" sz="2800" dirty="0">
                          <a:effectLst/>
                          <a:latin typeface="Times New Roman" panose="02020603050405020304" pitchFamily="18" charset="0"/>
                          <a:cs typeface="Times New Roman" panose="02020603050405020304" pitchFamily="18" charset="0"/>
                        </a:rPr>
                        <a:t>là những từ chuyên  ................. một từ ngữ nào đó trong câu để ...................   hoặc biểu thị .............   đánh giá sự vật, ............ được nói đến ở từ ngữ đó.</a:t>
                      </a:r>
                      <a:endParaRPr lang="en-SG" sz="2000" dirty="0">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91575757"/>
                  </a:ext>
                </a:extLst>
              </a:tr>
              <a:tr h="370840">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Tác dụng của trợ từ</a:t>
                      </a:r>
                      <a:r>
                        <a:rPr lang="vi-VN" sz="2800" dirty="0">
                          <a:effectLst/>
                          <a:latin typeface="Times New Roman" panose="02020603050405020304" pitchFamily="18" charset="0"/>
                          <a:cs typeface="Times New Roman" panose="02020603050405020304" pitchFamily="18" charset="0"/>
                        </a:rPr>
                        <a:t>:</a:t>
                      </a:r>
                      <a:endParaRPr lang="en-SG" sz="2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Nhấn mạnh ............................. được nói đến ở từ ngữ mà nó đi kèm </a:t>
                      </a:r>
                      <a:endParaRPr lang="en-SG" sz="20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Biểu thị .......................................... sự vật, sự việc được nói đến ở từ ngữ mà nó đi kèm. </a:t>
                      </a:r>
                      <a:endParaRPr lang="en-SG" sz="2000" dirty="0">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39192836"/>
                  </a:ext>
                </a:extLst>
              </a:tr>
              <a:tr h="370840">
                <a:tc>
                  <a:txBody>
                    <a:bodyPr/>
                    <a:lstStyle/>
                    <a:p>
                      <a:pPr marL="0" marR="0" algn="just">
                        <a:lnSpc>
                          <a:spcPct val="10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vi-VN" sz="2800" b="1" dirty="0">
                          <a:effectLst/>
                          <a:latin typeface="Times New Roman" panose="02020603050405020304" pitchFamily="18" charset="0"/>
                          <a:cs typeface="Times New Roman" panose="02020603050405020304" pitchFamily="18" charset="0"/>
                        </a:rPr>
                        <a:t>Ví dụ</a:t>
                      </a:r>
                      <a:r>
                        <a:rPr lang="vi-VN" sz="2800" dirty="0">
                          <a:effectLst/>
                          <a:latin typeface="Times New Roman" panose="02020603050405020304" pitchFamily="18" charset="0"/>
                          <a:cs typeface="Times New Roman" panose="02020603050405020304" pitchFamily="18" charset="0"/>
                        </a:rPr>
                        <a:t>:</a:t>
                      </a:r>
                      <a:endParaRPr lang="en-SG" sz="2000" dirty="0">
                        <a:effectLst/>
                        <a:latin typeface="Times New Roman" panose="02020603050405020304" pitchFamily="18" charset="0"/>
                        <a:cs typeface="Times New Roman" panose="02020603050405020304" pitchFamily="18" charset="0"/>
                      </a:endParaRPr>
                    </a:p>
                    <a:p>
                      <a:pPr algn="just">
                        <a:lnSpc>
                          <a:spcPct val="100000"/>
                        </a:lnSpc>
                      </a:pPr>
                      <a:endParaRPr lang="vi-VN" sz="2800" dirty="0">
                        <a:latin typeface="Times New Roman" panose="02020603050405020304" pitchFamily="18" charset="0"/>
                        <a:cs typeface="Times New Roman" panose="02020603050405020304" pitchFamily="18" charset="0"/>
                      </a:endParaRPr>
                    </a:p>
                    <a:p>
                      <a:pPr algn="just">
                        <a:lnSpc>
                          <a:spcPct val="100000"/>
                        </a:lnSpc>
                      </a:pPr>
                      <a:endParaRPr lang="vi-VN" sz="2800" dirty="0">
                        <a:latin typeface="Times New Roman" panose="02020603050405020304" pitchFamily="18" charset="0"/>
                        <a:cs typeface="Times New Roman" panose="02020603050405020304" pitchFamily="18" charset="0"/>
                      </a:endParaRPr>
                    </a:p>
                    <a:p>
                      <a:pPr algn="just">
                        <a:lnSpc>
                          <a:spcPct val="100000"/>
                        </a:lnSpc>
                      </a:pPr>
                      <a:endParaRPr lang="vi-VN" sz="2800" dirty="0">
                        <a:latin typeface="Times New Roman" panose="02020603050405020304" pitchFamily="18" charset="0"/>
                        <a:cs typeface="Times New Roman" panose="02020603050405020304" pitchFamily="18" charset="0"/>
                      </a:endParaRPr>
                    </a:p>
                    <a:p>
                      <a:pPr algn="just">
                        <a:lnSpc>
                          <a:spcPct val="100000"/>
                        </a:lnSpc>
                      </a:pPr>
                      <a:endParaRPr lang="vi-VN" sz="2800" dirty="0">
                        <a:latin typeface="Times New Roman" panose="02020603050405020304" pitchFamily="18" charset="0"/>
                        <a:cs typeface="Times New Roman" panose="02020603050405020304" pitchFamily="18" charset="0"/>
                      </a:endParaRPr>
                    </a:p>
                    <a:p>
                      <a:pPr algn="just">
                        <a:lnSpc>
                          <a:spcPct val="100000"/>
                        </a:lnSpc>
                      </a:pPr>
                      <a:endParaRPr lang="en-SG"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2998759"/>
                  </a:ext>
                </a:extLst>
              </a:tr>
            </a:tbl>
          </a:graphicData>
        </a:graphic>
      </p:graphicFrame>
      <p:sp>
        <p:nvSpPr>
          <p:cNvPr id="3" name="TextBox 2">
            <a:extLst>
              <a:ext uri="{FF2B5EF4-FFF2-40B4-BE49-F238E27FC236}">
                <a16:creationId xmlns:a16="http://schemas.microsoft.com/office/drawing/2014/main" id="{41E99DE9-AB24-39FD-4CC2-691EFBF7ABB7}"/>
              </a:ext>
            </a:extLst>
          </p:cNvPr>
          <p:cNvSpPr txBox="1"/>
          <p:nvPr/>
        </p:nvSpPr>
        <p:spPr>
          <a:xfrm>
            <a:off x="5323840" y="616371"/>
            <a:ext cx="1584960" cy="461665"/>
          </a:xfrm>
          <a:prstGeom prst="rect">
            <a:avLst/>
          </a:prstGeom>
          <a:solidFill>
            <a:schemeClr val="accent5">
              <a:lumMod val="20000"/>
              <a:lumOff val="80000"/>
            </a:schemeClr>
          </a:solidFill>
        </p:spPr>
        <p:txBody>
          <a:bodyPr wrap="square">
            <a:spAutoFit/>
          </a:bodyPr>
          <a:lstStyle/>
          <a:p>
            <a:pPr algn="ctr"/>
            <a:r>
              <a:rPr lang="vi-VN" sz="2400" b="1">
                <a:effectLst/>
                <a:latin typeface="Times New Roman" panose="02020603050405020304" pitchFamily="18" charset="0"/>
                <a:ea typeface="Calibri" panose="020F0502020204030204" pitchFamily="34" charset="0"/>
              </a:rPr>
              <a:t>đi kèm </a:t>
            </a:r>
            <a:endParaRPr lang="en-SG" sz="2400" b="1" dirty="0"/>
          </a:p>
        </p:txBody>
      </p:sp>
      <p:sp>
        <p:nvSpPr>
          <p:cNvPr id="6" name="TextBox 5">
            <a:extLst>
              <a:ext uri="{FF2B5EF4-FFF2-40B4-BE49-F238E27FC236}">
                <a16:creationId xmlns:a16="http://schemas.microsoft.com/office/drawing/2014/main" id="{A87D3D18-A564-640E-6025-EFFA23CA0EA7}"/>
              </a:ext>
            </a:extLst>
          </p:cNvPr>
          <p:cNvSpPr txBox="1"/>
          <p:nvPr/>
        </p:nvSpPr>
        <p:spPr>
          <a:xfrm>
            <a:off x="1600200" y="1149156"/>
            <a:ext cx="1788160" cy="461665"/>
          </a:xfrm>
          <a:prstGeom prst="rect">
            <a:avLst/>
          </a:prstGeom>
          <a:solidFill>
            <a:schemeClr val="accent2">
              <a:lumMod val="75000"/>
            </a:schemeClr>
          </a:solidFill>
        </p:spPr>
        <p:txBody>
          <a:bodyPr wrap="square">
            <a:spAutoFit/>
          </a:bodyPr>
          <a:lstStyle/>
          <a:p>
            <a:pPr algn="ctr"/>
            <a:r>
              <a:rPr lang="vi-VN" sz="2400" b="1" dirty="0">
                <a:solidFill>
                  <a:schemeClr val="bg1"/>
                </a:solidFill>
                <a:latin typeface="Times New Roman" panose="02020603050405020304" pitchFamily="18" charset="0"/>
                <a:ea typeface="Calibri" panose="020F0502020204030204" pitchFamily="34" charset="0"/>
              </a:rPr>
              <a:t>n</a:t>
            </a:r>
            <a:r>
              <a:rPr lang="vi-VN" sz="2400" b="1" dirty="0">
                <a:solidFill>
                  <a:schemeClr val="bg1"/>
                </a:solidFill>
                <a:effectLst/>
                <a:latin typeface="Times New Roman" panose="02020603050405020304" pitchFamily="18" charset="0"/>
                <a:ea typeface="Calibri" panose="020F0502020204030204" pitchFamily="34" charset="0"/>
              </a:rPr>
              <a:t>hấn mạnh</a:t>
            </a:r>
            <a:endParaRPr lang="en-SG" sz="2400" b="1" dirty="0">
              <a:solidFill>
                <a:schemeClr val="bg1"/>
              </a:solidFill>
            </a:endParaRPr>
          </a:p>
        </p:txBody>
      </p:sp>
      <p:sp>
        <p:nvSpPr>
          <p:cNvPr id="7" name="TextBox 6">
            <a:extLst>
              <a:ext uri="{FF2B5EF4-FFF2-40B4-BE49-F238E27FC236}">
                <a16:creationId xmlns:a16="http://schemas.microsoft.com/office/drawing/2014/main" id="{A0253128-1351-E4E4-1116-B7D6E0E67016}"/>
              </a:ext>
            </a:extLst>
          </p:cNvPr>
          <p:cNvSpPr txBox="1"/>
          <p:nvPr/>
        </p:nvSpPr>
        <p:spPr>
          <a:xfrm>
            <a:off x="5471160" y="1170629"/>
            <a:ext cx="1290320" cy="461665"/>
          </a:xfrm>
          <a:prstGeom prst="rect">
            <a:avLst/>
          </a:prstGeom>
          <a:solidFill>
            <a:schemeClr val="accent2">
              <a:lumMod val="40000"/>
              <a:lumOff val="60000"/>
            </a:schemeClr>
          </a:solidFill>
        </p:spPr>
        <p:txBody>
          <a:bodyPr wrap="square">
            <a:spAutoFit/>
          </a:bodyPr>
          <a:lstStyle/>
          <a:p>
            <a:pPr algn="ctr"/>
            <a:r>
              <a:rPr lang="vi-VN" sz="2400" b="1" dirty="0">
                <a:effectLst/>
                <a:latin typeface="Times New Roman" panose="02020603050405020304" pitchFamily="18" charset="0"/>
                <a:ea typeface="Calibri" panose="020F0502020204030204" pitchFamily="34" charset="0"/>
              </a:rPr>
              <a:t>thái độ</a:t>
            </a:r>
            <a:endParaRPr lang="en-SG" sz="2400" b="1" dirty="0"/>
          </a:p>
        </p:txBody>
      </p:sp>
      <p:sp>
        <p:nvSpPr>
          <p:cNvPr id="9" name="TextBox 8">
            <a:extLst>
              <a:ext uri="{FF2B5EF4-FFF2-40B4-BE49-F238E27FC236}">
                <a16:creationId xmlns:a16="http://schemas.microsoft.com/office/drawing/2014/main" id="{65511D70-DE3D-FF43-E2BB-68FD0760D710}"/>
              </a:ext>
            </a:extLst>
          </p:cNvPr>
          <p:cNvSpPr txBox="1"/>
          <p:nvPr/>
        </p:nvSpPr>
        <p:spPr>
          <a:xfrm>
            <a:off x="9301480" y="1170629"/>
            <a:ext cx="1290320" cy="461665"/>
          </a:xfrm>
          <a:prstGeom prst="rect">
            <a:avLst/>
          </a:prstGeom>
          <a:solidFill>
            <a:srgbClr val="7030A0"/>
          </a:solidFill>
        </p:spPr>
        <p:txBody>
          <a:bodyPr wrap="square">
            <a:spAutoFit/>
          </a:bodyPr>
          <a:lstStyle/>
          <a:p>
            <a:pPr algn="ctr"/>
            <a:r>
              <a:rPr lang="vi-VN" sz="2400" b="1" dirty="0">
                <a:solidFill>
                  <a:schemeClr val="bg1"/>
                </a:solidFill>
                <a:latin typeface="Times New Roman" panose="02020603050405020304" pitchFamily="18" charset="0"/>
                <a:ea typeface="Calibri" panose="020F0502020204030204" pitchFamily="34" charset="0"/>
              </a:rPr>
              <a:t>s</a:t>
            </a:r>
            <a:r>
              <a:rPr lang="vi-VN" sz="2400" b="1" dirty="0">
                <a:solidFill>
                  <a:schemeClr val="bg1"/>
                </a:solidFill>
                <a:effectLst/>
                <a:latin typeface="Times New Roman" panose="02020603050405020304" pitchFamily="18" charset="0"/>
                <a:ea typeface="Calibri" panose="020F0502020204030204" pitchFamily="34" charset="0"/>
              </a:rPr>
              <a:t>ự việc</a:t>
            </a:r>
            <a:endParaRPr lang="en-SG" sz="2400" b="1" dirty="0">
              <a:solidFill>
                <a:schemeClr val="bg1"/>
              </a:solidFill>
            </a:endParaRPr>
          </a:p>
        </p:txBody>
      </p:sp>
      <p:sp>
        <p:nvSpPr>
          <p:cNvPr id="10" name="TextBox 9">
            <a:extLst>
              <a:ext uri="{FF2B5EF4-FFF2-40B4-BE49-F238E27FC236}">
                <a16:creationId xmlns:a16="http://schemas.microsoft.com/office/drawing/2014/main" id="{E434B065-7C3E-19E1-3B70-295A86332B5B}"/>
              </a:ext>
            </a:extLst>
          </p:cNvPr>
          <p:cNvSpPr txBox="1"/>
          <p:nvPr/>
        </p:nvSpPr>
        <p:spPr>
          <a:xfrm>
            <a:off x="3159760" y="2503202"/>
            <a:ext cx="2545080" cy="461665"/>
          </a:xfrm>
          <a:prstGeom prst="rect">
            <a:avLst/>
          </a:prstGeom>
          <a:solidFill>
            <a:schemeClr val="accent5">
              <a:lumMod val="20000"/>
              <a:lumOff val="80000"/>
            </a:schemeClr>
          </a:solidFill>
        </p:spPr>
        <p:txBody>
          <a:bodyPr wrap="square">
            <a:spAutoFit/>
          </a:bodyPr>
          <a:lstStyle/>
          <a:p>
            <a:pPr algn="ctr"/>
            <a:r>
              <a:rPr lang="vi-VN" sz="2400" b="1">
                <a:latin typeface="Times New Roman" panose="02020603050405020304" pitchFamily="18" charset="0"/>
                <a:ea typeface="Calibri" panose="020F0502020204030204" pitchFamily="34" charset="0"/>
              </a:rPr>
              <a:t>s</a:t>
            </a:r>
            <a:r>
              <a:rPr lang="vi-VN" sz="2400" b="1">
                <a:effectLst/>
                <a:latin typeface="Times New Roman" panose="02020603050405020304" pitchFamily="18" charset="0"/>
                <a:ea typeface="Calibri" panose="020F0502020204030204" pitchFamily="34" charset="0"/>
              </a:rPr>
              <a:t>ự vật, sự việc</a:t>
            </a:r>
            <a:endParaRPr lang="en-SG" sz="2400" b="1" dirty="0"/>
          </a:p>
        </p:txBody>
      </p:sp>
      <p:sp>
        <p:nvSpPr>
          <p:cNvPr id="11" name="TextBox 10">
            <a:extLst>
              <a:ext uri="{FF2B5EF4-FFF2-40B4-BE49-F238E27FC236}">
                <a16:creationId xmlns:a16="http://schemas.microsoft.com/office/drawing/2014/main" id="{87AE6AC1-DA5F-06BE-CB4D-C84257CA2DAB}"/>
              </a:ext>
            </a:extLst>
          </p:cNvPr>
          <p:cNvSpPr txBox="1"/>
          <p:nvPr/>
        </p:nvSpPr>
        <p:spPr>
          <a:xfrm>
            <a:off x="2738120" y="2993114"/>
            <a:ext cx="2966720" cy="461665"/>
          </a:xfrm>
          <a:prstGeom prst="rect">
            <a:avLst/>
          </a:prstGeom>
          <a:solidFill>
            <a:schemeClr val="accent6">
              <a:lumMod val="60000"/>
              <a:lumOff val="40000"/>
            </a:schemeClr>
          </a:solidFill>
        </p:spPr>
        <p:txBody>
          <a:bodyPr wrap="square">
            <a:spAutoFit/>
          </a:bodyPr>
          <a:lstStyle/>
          <a:p>
            <a:pPr algn="ctr"/>
            <a:r>
              <a:rPr lang="vi-VN" sz="2400" b="1">
                <a:latin typeface="Times New Roman" panose="02020603050405020304" pitchFamily="18" charset="0"/>
                <a:ea typeface="Calibri" panose="020F0502020204030204" pitchFamily="34" charset="0"/>
              </a:rPr>
              <a:t>thái độ đánh giá</a:t>
            </a:r>
            <a:endParaRPr lang="en-SG" sz="2400" b="1" dirty="0"/>
          </a:p>
        </p:txBody>
      </p:sp>
      <p:sp>
        <p:nvSpPr>
          <p:cNvPr id="16" name="TextBox 15">
            <a:extLst>
              <a:ext uri="{FF2B5EF4-FFF2-40B4-BE49-F238E27FC236}">
                <a16:creationId xmlns:a16="http://schemas.microsoft.com/office/drawing/2014/main" id="{7CF35FE1-1F52-1878-D640-C8A5F73E2C82}"/>
              </a:ext>
            </a:extLst>
          </p:cNvPr>
          <p:cNvSpPr txBox="1"/>
          <p:nvPr/>
        </p:nvSpPr>
        <p:spPr>
          <a:xfrm>
            <a:off x="1066800" y="4268664"/>
            <a:ext cx="10058400" cy="2677656"/>
          </a:xfrm>
          <a:prstGeom prst="rect">
            <a:avLst/>
          </a:prstGeom>
          <a:noFill/>
        </p:spPr>
        <p:txBody>
          <a:bodyPr wrap="square">
            <a:spAutoFit/>
          </a:bodyPr>
          <a:lstStyle/>
          <a:p>
            <a:pPr marL="0" marR="0" algn="just">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Nhấn mạnh sự vật, sự việc được nói đến ở từ ngữ mà nó đi kèm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Ví dụ: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Chính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mắt tôi đã trông thấy.</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Biểu thị thái độ đánh giá sự vật, sự việc được nói đến ở từ ngữ mà nó đi kèm.</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Ví dụ: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Chỉ</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còn năm phút thôi.</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76464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Effect transition="in" filter="barn(inVertical)">
                                      <p:cBhvr>
                                        <p:cTn id="4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D2A04B8-CE82-480A-A752-106527CA8DD3}"/>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id="{CA3E6696-FF61-414F-BE69-0F70A0B7C356}"/>
              </a:ext>
            </a:extLst>
          </p:cNvPr>
          <p:cNvPicPr>
            <a:picLocks noChangeAspect="1"/>
          </p:cNvPicPr>
          <p:nvPr/>
        </p:nvPicPr>
        <p:blipFill rotWithShape="1">
          <a:blip r:embed="rId3">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id="{DA0F4148-FE46-4B94-8571-5BA5FB29BC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8919573">
            <a:off x="5834628" y="6128256"/>
            <a:ext cx="573964" cy="668283"/>
          </a:xfrm>
          <a:prstGeom prst="rect">
            <a:avLst/>
          </a:prstGeom>
        </p:spPr>
      </p:pic>
      <p:pic>
        <p:nvPicPr>
          <p:cNvPr id="5" name="图片 4">
            <a:extLst>
              <a:ext uri="{FF2B5EF4-FFF2-40B4-BE49-F238E27FC236}">
                <a16:creationId xmlns:a16="http://schemas.microsoft.com/office/drawing/2014/main" id="{F4631DDE-36FA-4E7A-8C1F-CB6C087B2D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id="{1F6463D5-37E6-45F9-9887-BB4C8244CD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012407" y="6074788"/>
            <a:ext cx="545083" cy="590640"/>
          </a:xfrm>
          <a:prstGeom prst="rect">
            <a:avLst/>
          </a:prstGeom>
        </p:spPr>
      </p:pic>
      <p:pic>
        <p:nvPicPr>
          <p:cNvPr id="7" name="图片 6">
            <a:extLst>
              <a:ext uri="{FF2B5EF4-FFF2-40B4-BE49-F238E27FC236}">
                <a16:creationId xmlns:a16="http://schemas.microsoft.com/office/drawing/2014/main" id="{3CE67874-6C4E-453A-ADB1-C4B52D6BE2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id="{AD866F30-C1D5-46EF-B45B-74842879BA3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id="{C09571D6-FD7A-4B38-A039-897076046A3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id="{3418FFB6-BDC7-42BF-87F6-2E162823A53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id="{1BBB344B-BA33-4EC5-913E-6654A5A3B7A7}"/>
              </a:ext>
            </a:extLst>
          </p:cNvPr>
          <p:cNvSpPr txBox="1"/>
          <p:nvPr/>
        </p:nvSpPr>
        <p:spPr>
          <a:xfrm>
            <a:off x="3606289" y="2878700"/>
            <a:ext cx="65983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II. </a:t>
            </a:r>
            <a:r>
              <a:rPr kumimoji="0" lang="vi-VN" altLang="zh-CN" sz="6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rPr>
              <a:t>Luyện tập</a:t>
            </a:r>
            <a:endParaRPr kumimoji="0" lang="zh-CN" altLang="en-US" sz="6000" b="1" i="0" u="none" strike="noStrike" kern="1200" cap="none" spc="0" normalizeH="0" baseline="0" noProof="0" dirty="0">
              <a:ln>
                <a:noFill/>
              </a:ln>
              <a:solidFill>
                <a:srgbClr val="0670EB"/>
              </a:solidFill>
              <a:effectLst/>
              <a:uLnTx/>
              <a:uFillTx/>
              <a:latin typeface="Times New Roman" panose="02020603050405020304" pitchFamily="18" charset="0"/>
              <a:cs typeface="Times New Roman" panose="02020603050405020304" pitchFamily="18" charset="0"/>
              <a:sym typeface="+mn-lt"/>
            </a:endParaRPr>
          </a:p>
        </p:txBody>
      </p:sp>
      <p:grpSp>
        <p:nvGrpSpPr>
          <p:cNvPr id="10" name="Google Shape;1063;p27">
            <a:extLst>
              <a:ext uri="{FF2B5EF4-FFF2-40B4-BE49-F238E27FC236}">
                <a16:creationId xmlns:a16="http://schemas.microsoft.com/office/drawing/2014/main" id="{A18D551C-A37F-F5B6-ABBE-958DB27BDB2A}"/>
              </a:ext>
            </a:extLst>
          </p:cNvPr>
          <p:cNvGrpSpPr/>
          <p:nvPr/>
        </p:nvGrpSpPr>
        <p:grpSpPr>
          <a:xfrm flipH="1">
            <a:off x="305588" y="3521364"/>
            <a:ext cx="2559448" cy="3340667"/>
            <a:chOff x="1490618" y="3644399"/>
            <a:chExt cx="780671" cy="926755"/>
          </a:xfrm>
        </p:grpSpPr>
        <p:sp>
          <p:nvSpPr>
            <p:cNvPr id="13" name="Google Shape;1064;p27">
              <a:extLst>
                <a:ext uri="{FF2B5EF4-FFF2-40B4-BE49-F238E27FC236}">
                  <a16:creationId xmlns:a16="http://schemas.microsoft.com/office/drawing/2014/main" id="{EE5592BE-1C1D-F48F-2D91-28EEFAA6536D}"/>
                </a:ext>
              </a:extLst>
            </p:cNvPr>
            <p:cNvSpPr/>
            <p:nvPr/>
          </p:nvSpPr>
          <p:spPr>
            <a:xfrm>
              <a:off x="1543218" y="3922580"/>
              <a:ext cx="15931" cy="19237"/>
            </a:xfrm>
            <a:custGeom>
              <a:avLst/>
              <a:gdLst/>
              <a:ahLst/>
              <a:cxnLst/>
              <a:rect l="l" t="t" r="r" b="b"/>
              <a:pathLst>
                <a:path w="424" h="512" extrusionOk="0">
                  <a:moveTo>
                    <a:pt x="295" y="0"/>
                  </a:moveTo>
                  <a:cubicBezTo>
                    <a:pt x="195" y="0"/>
                    <a:pt x="100" y="57"/>
                    <a:pt x="50" y="151"/>
                  </a:cubicBezTo>
                  <a:cubicBezTo>
                    <a:pt x="0" y="264"/>
                    <a:pt x="14" y="399"/>
                    <a:pt x="95" y="494"/>
                  </a:cubicBezTo>
                  <a:cubicBezTo>
                    <a:pt x="104" y="507"/>
                    <a:pt x="117" y="512"/>
                    <a:pt x="131" y="512"/>
                  </a:cubicBezTo>
                  <a:cubicBezTo>
                    <a:pt x="145" y="512"/>
                    <a:pt x="154" y="507"/>
                    <a:pt x="163" y="503"/>
                  </a:cubicBezTo>
                  <a:cubicBezTo>
                    <a:pt x="181" y="485"/>
                    <a:pt x="185" y="453"/>
                    <a:pt x="167" y="435"/>
                  </a:cubicBezTo>
                  <a:cubicBezTo>
                    <a:pt x="113" y="367"/>
                    <a:pt x="99" y="273"/>
                    <a:pt x="136" y="196"/>
                  </a:cubicBezTo>
                  <a:cubicBezTo>
                    <a:pt x="169" y="133"/>
                    <a:pt x="232" y="95"/>
                    <a:pt x="298" y="95"/>
                  </a:cubicBezTo>
                  <a:cubicBezTo>
                    <a:pt x="313" y="95"/>
                    <a:pt x="328" y="97"/>
                    <a:pt x="343" y="101"/>
                  </a:cubicBezTo>
                  <a:cubicBezTo>
                    <a:pt x="348" y="103"/>
                    <a:pt x="353" y="103"/>
                    <a:pt x="358" y="103"/>
                  </a:cubicBezTo>
                  <a:cubicBezTo>
                    <a:pt x="406" y="103"/>
                    <a:pt x="424" y="27"/>
                    <a:pt x="370" y="11"/>
                  </a:cubicBezTo>
                  <a:cubicBezTo>
                    <a:pt x="345" y="4"/>
                    <a:pt x="320" y="0"/>
                    <a:pt x="2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4" name="Google Shape;1065;p27">
              <a:extLst>
                <a:ext uri="{FF2B5EF4-FFF2-40B4-BE49-F238E27FC236}">
                  <a16:creationId xmlns:a16="http://schemas.microsoft.com/office/drawing/2014/main" id="{756A90CF-FCB6-0350-BB88-3959D2FAACEB}"/>
                </a:ext>
              </a:extLst>
            </p:cNvPr>
            <p:cNvSpPr/>
            <p:nvPr/>
          </p:nvSpPr>
          <p:spPr>
            <a:xfrm>
              <a:off x="1533863" y="3934378"/>
              <a:ext cx="29570" cy="27804"/>
            </a:xfrm>
            <a:custGeom>
              <a:avLst/>
              <a:gdLst/>
              <a:ahLst/>
              <a:cxnLst/>
              <a:rect l="l" t="t" r="r" b="b"/>
              <a:pathLst>
                <a:path w="787" h="740" extrusionOk="0">
                  <a:moveTo>
                    <a:pt x="249" y="0"/>
                  </a:moveTo>
                  <a:cubicBezTo>
                    <a:pt x="227" y="0"/>
                    <a:pt x="204" y="1"/>
                    <a:pt x="181" y="4"/>
                  </a:cubicBezTo>
                  <a:cubicBezTo>
                    <a:pt x="127" y="13"/>
                    <a:pt x="82" y="40"/>
                    <a:pt x="51" y="85"/>
                  </a:cubicBezTo>
                  <a:cubicBezTo>
                    <a:pt x="14" y="139"/>
                    <a:pt x="1" y="211"/>
                    <a:pt x="23" y="275"/>
                  </a:cubicBezTo>
                  <a:cubicBezTo>
                    <a:pt x="78" y="473"/>
                    <a:pt x="222" y="631"/>
                    <a:pt x="416" y="703"/>
                  </a:cubicBezTo>
                  <a:cubicBezTo>
                    <a:pt x="466" y="726"/>
                    <a:pt x="524" y="739"/>
                    <a:pt x="579" y="739"/>
                  </a:cubicBezTo>
                  <a:cubicBezTo>
                    <a:pt x="592" y="739"/>
                    <a:pt x="610" y="735"/>
                    <a:pt x="624" y="735"/>
                  </a:cubicBezTo>
                  <a:cubicBezTo>
                    <a:pt x="691" y="721"/>
                    <a:pt x="759" y="699"/>
                    <a:pt x="777" y="604"/>
                  </a:cubicBezTo>
                  <a:cubicBezTo>
                    <a:pt x="786" y="559"/>
                    <a:pt x="755" y="487"/>
                    <a:pt x="682" y="360"/>
                  </a:cubicBezTo>
                  <a:cubicBezTo>
                    <a:pt x="669" y="342"/>
                    <a:pt x="660" y="324"/>
                    <a:pt x="655" y="311"/>
                  </a:cubicBezTo>
                  <a:cubicBezTo>
                    <a:pt x="646" y="295"/>
                    <a:pt x="631" y="286"/>
                    <a:pt x="615" y="286"/>
                  </a:cubicBezTo>
                  <a:cubicBezTo>
                    <a:pt x="607" y="286"/>
                    <a:pt x="599" y="288"/>
                    <a:pt x="592" y="293"/>
                  </a:cubicBezTo>
                  <a:cubicBezTo>
                    <a:pt x="565" y="302"/>
                    <a:pt x="556" y="329"/>
                    <a:pt x="570" y="351"/>
                  </a:cubicBezTo>
                  <a:cubicBezTo>
                    <a:pt x="574" y="365"/>
                    <a:pt x="588" y="387"/>
                    <a:pt x="601" y="410"/>
                  </a:cubicBezTo>
                  <a:cubicBezTo>
                    <a:pt x="637" y="464"/>
                    <a:pt x="664" y="527"/>
                    <a:pt x="687" y="590"/>
                  </a:cubicBezTo>
                  <a:cubicBezTo>
                    <a:pt x="682" y="618"/>
                    <a:pt x="664" y="631"/>
                    <a:pt x="610" y="640"/>
                  </a:cubicBezTo>
                  <a:cubicBezTo>
                    <a:pt x="597" y="642"/>
                    <a:pt x="583" y="643"/>
                    <a:pt x="570" y="643"/>
                  </a:cubicBezTo>
                  <a:cubicBezTo>
                    <a:pt x="529" y="643"/>
                    <a:pt x="489" y="633"/>
                    <a:pt x="452" y="613"/>
                  </a:cubicBezTo>
                  <a:cubicBezTo>
                    <a:pt x="276" y="545"/>
                    <a:pt x="145" y="405"/>
                    <a:pt x="114" y="252"/>
                  </a:cubicBezTo>
                  <a:cubicBezTo>
                    <a:pt x="100" y="216"/>
                    <a:pt x="105" y="175"/>
                    <a:pt x="123" y="139"/>
                  </a:cubicBezTo>
                  <a:cubicBezTo>
                    <a:pt x="141" y="117"/>
                    <a:pt x="168" y="103"/>
                    <a:pt x="199" y="98"/>
                  </a:cubicBezTo>
                  <a:cubicBezTo>
                    <a:pt x="218" y="96"/>
                    <a:pt x="236" y="95"/>
                    <a:pt x="254" y="95"/>
                  </a:cubicBezTo>
                  <a:cubicBezTo>
                    <a:pt x="272" y="95"/>
                    <a:pt x="290" y="96"/>
                    <a:pt x="308" y="98"/>
                  </a:cubicBezTo>
                  <a:cubicBezTo>
                    <a:pt x="311" y="99"/>
                    <a:pt x="313" y="99"/>
                    <a:pt x="316" y="99"/>
                  </a:cubicBezTo>
                  <a:cubicBezTo>
                    <a:pt x="339" y="99"/>
                    <a:pt x="357" y="82"/>
                    <a:pt x="357" y="58"/>
                  </a:cubicBezTo>
                  <a:cubicBezTo>
                    <a:pt x="362" y="31"/>
                    <a:pt x="344" y="8"/>
                    <a:pt x="317" y="4"/>
                  </a:cubicBezTo>
                  <a:cubicBezTo>
                    <a:pt x="294" y="1"/>
                    <a:pt x="272" y="0"/>
                    <a:pt x="249"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nvGrpSpPr>
            <p:cNvPr id="15" name="Google Shape;1066;p27">
              <a:extLst>
                <a:ext uri="{FF2B5EF4-FFF2-40B4-BE49-F238E27FC236}">
                  <a16:creationId xmlns:a16="http://schemas.microsoft.com/office/drawing/2014/main" id="{8F8048DD-9524-4812-3763-DED02C6C684A}"/>
                </a:ext>
              </a:extLst>
            </p:cNvPr>
            <p:cNvGrpSpPr/>
            <p:nvPr/>
          </p:nvGrpSpPr>
          <p:grpSpPr>
            <a:xfrm>
              <a:off x="1490618" y="3644399"/>
              <a:ext cx="780671" cy="926755"/>
              <a:chOff x="1490618" y="3644399"/>
              <a:chExt cx="780671" cy="926755"/>
            </a:xfrm>
          </p:grpSpPr>
          <p:sp>
            <p:nvSpPr>
              <p:cNvPr id="16" name="Google Shape;1067;p27">
                <a:extLst>
                  <a:ext uri="{FF2B5EF4-FFF2-40B4-BE49-F238E27FC236}">
                    <a16:creationId xmlns:a16="http://schemas.microsoft.com/office/drawing/2014/main" id="{A7BD641C-4E91-905A-0A04-9212828FA669}"/>
                  </a:ext>
                </a:extLst>
              </p:cNvPr>
              <p:cNvSpPr/>
              <p:nvPr/>
            </p:nvSpPr>
            <p:spPr>
              <a:xfrm>
                <a:off x="1609156" y="3657737"/>
                <a:ext cx="556148" cy="402176"/>
              </a:xfrm>
              <a:custGeom>
                <a:avLst/>
                <a:gdLst/>
                <a:ahLst/>
                <a:cxnLst/>
                <a:rect l="l" t="t" r="r" b="b"/>
                <a:pathLst>
                  <a:path w="14802" h="10704" extrusionOk="0">
                    <a:moveTo>
                      <a:pt x="7560" y="0"/>
                    </a:moveTo>
                    <a:cubicBezTo>
                      <a:pt x="6619" y="0"/>
                      <a:pt x="5678" y="236"/>
                      <a:pt x="4812" y="619"/>
                    </a:cubicBezTo>
                    <a:cubicBezTo>
                      <a:pt x="4262" y="863"/>
                      <a:pt x="3720" y="1183"/>
                      <a:pt x="3382" y="1684"/>
                    </a:cubicBezTo>
                    <a:cubicBezTo>
                      <a:pt x="3179" y="1986"/>
                      <a:pt x="3061" y="2343"/>
                      <a:pt x="2876" y="2659"/>
                    </a:cubicBezTo>
                    <a:cubicBezTo>
                      <a:pt x="2691" y="2979"/>
                      <a:pt x="2438" y="3255"/>
                      <a:pt x="2136" y="3471"/>
                    </a:cubicBezTo>
                    <a:cubicBezTo>
                      <a:pt x="1689" y="3787"/>
                      <a:pt x="1143" y="3963"/>
                      <a:pt x="750" y="4343"/>
                    </a:cubicBezTo>
                    <a:cubicBezTo>
                      <a:pt x="82" y="4979"/>
                      <a:pt x="1" y="6053"/>
                      <a:pt x="308" y="6929"/>
                    </a:cubicBezTo>
                    <a:cubicBezTo>
                      <a:pt x="701" y="8048"/>
                      <a:pt x="1630" y="8924"/>
                      <a:pt x="2687" y="9475"/>
                    </a:cubicBezTo>
                    <a:cubicBezTo>
                      <a:pt x="3743" y="10021"/>
                      <a:pt x="4925" y="10273"/>
                      <a:pt x="6099" y="10454"/>
                    </a:cubicBezTo>
                    <a:cubicBezTo>
                      <a:pt x="7036" y="10601"/>
                      <a:pt x="7998" y="10703"/>
                      <a:pt x="8950" y="10703"/>
                    </a:cubicBezTo>
                    <a:cubicBezTo>
                      <a:pt x="10194" y="10703"/>
                      <a:pt x="11422" y="10528"/>
                      <a:pt x="12562" y="10048"/>
                    </a:cubicBezTo>
                    <a:cubicBezTo>
                      <a:pt x="13072" y="9836"/>
                      <a:pt x="13564" y="9551"/>
                      <a:pt x="13935" y="9145"/>
                    </a:cubicBezTo>
                    <a:cubicBezTo>
                      <a:pt x="14752" y="8247"/>
                      <a:pt x="14801" y="6753"/>
                      <a:pt x="14047" y="5805"/>
                    </a:cubicBezTo>
                    <a:cubicBezTo>
                      <a:pt x="13533" y="5150"/>
                      <a:pt x="12725" y="4776"/>
                      <a:pt x="12206" y="4126"/>
                    </a:cubicBezTo>
                    <a:cubicBezTo>
                      <a:pt x="11926" y="3769"/>
                      <a:pt x="11791" y="3372"/>
                      <a:pt x="11637" y="2952"/>
                    </a:cubicBezTo>
                    <a:cubicBezTo>
                      <a:pt x="11366" y="2181"/>
                      <a:pt x="11059" y="1499"/>
                      <a:pt x="10414" y="957"/>
                    </a:cubicBezTo>
                    <a:cubicBezTo>
                      <a:pt x="9818" y="470"/>
                      <a:pt x="9096" y="154"/>
                      <a:pt x="8329" y="55"/>
                    </a:cubicBezTo>
                    <a:cubicBezTo>
                      <a:pt x="8073" y="18"/>
                      <a:pt x="7817" y="0"/>
                      <a:pt x="7560"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7" name="Google Shape;1068;p27">
                <a:extLst>
                  <a:ext uri="{FF2B5EF4-FFF2-40B4-BE49-F238E27FC236}">
                    <a16:creationId xmlns:a16="http://schemas.microsoft.com/office/drawing/2014/main" id="{210D5DCA-4A6B-8446-E13B-CDE6943ADF95}"/>
                  </a:ext>
                </a:extLst>
              </p:cNvPr>
              <p:cNvSpPr/>
              <p:nvPr/>
            </p:nvSpPr>
            <p:spPr>
              <a:xfrm>
                <a:off x="1632225" y="3838532"/>
                <a:ext cx="52113" cy="50310"/>
              </a:xfrm>
              <a:custGeom>
                <a:avLst/>
                <a:gdLst/>
                <a:ahLst/>
                <a:cxnLst/>
                <a:rect l="l" t="t" r="r" b="b"/>
                <a:pathLst>
                  <a:path w="1387" h="1339" extrusionOk="0">
                    <a:moveTo>
                      <a:pt x="895" y="1"/>
                    </a:moveTo>
                    <a:cubicBezTo>
                      <a:pt x="811" y="1"/>
                      <a:pt x="728" y="6"/>
                      <a:pt x="646" y="23"/>
                    </a:cubicBezTo>
                    <a:cubicBezTo>
                      <a:pt x="542" y="36"/>
                      <a:pt x="443" y="72"/>
                      <a:pt x="357" y="131"/>
                    </a:cubicBezTo>
                    <a:cubicBezTo>
                      <a:pt x="290" y="181"/>
                      <a:pt x="226" y="248"/>
                      <a:pt x="181" y="325"/>
                    </a:cubicBezTo>
                    <a:cubicBezTo>
                      <a:pt x="64" y="515"/>
                      <a:pt x="1" y="754"/>
                      <a:pt x="64" y="970"/>
                    </a:cubicBezTo>
                    <a:cubicBezTo>
                      <a:pt x="87" y="1061"/>
                      <a:pt x="204" y="1101"/>
                      <a:pt x="272" y="1169"/>
                    </a:cubicBezTo>
                    <a:cubicBezTo>
                      <a:pt x="339" y="1237"/>
                      <a:pt x="384" y="1318"/>
                      <a:pt x="470" y="1327"/>
                    </a:cubicBezTo>
                    <a:cubicBezTo>
                      <a:pt x="519" y="1335"/>
                      <a:pt x="569" y="1338"/>
                      <a:pt x="619" y="1338"/>
                    </a:cubicBezTo>
                    <a:cubicBezTo>
                      <a:pt x="689" y="1338"/>
                      <a:pt x="760" y="1331"/>
                      <a:pt x="831" y="1318"/>
                    </a:cubicBezTo>
                    <a:cubicBezTo>
                      <a:pt x="1080" y="1259"/>
                      <a:pt x="1265" y="1029"/>
                      <a:pt x="1328" y="776"/>
                    </a:cubicBezTo>
                    <a:cubicBezTo>
                      <a:pt x="1386" y="528"/>
                      <a:pt x="1346" y="262"/>
                      <a:pt x="1274" y="18"/>
                    </a:cubicBezTo>
                    <a:cubicBezTo>
                      <a:pt x="1147" y="13"/>
                      <a:pt x="1020" y="1"/>
                      <a:pt x="8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8" name="Google Shape;1069;p27">
                <a:extLst>
                  <a:ext uri="{FF2B5EF4-FFF2-40B4-BE49-F238E27FC236}">
                    <a16:creationId xmlns:a16="http://schemas.microsoft.com/office/drawing/2014/main" id="{C3CB0358-2BCF-3722-D0BC-D05C8E37AC91}"/>
                  </a:ext>
                </a:extLst>
              </p:cNvPr>
              <p:cNvSpPr/>
              <p:nvPr/>
            </p:nvSpPr>
            <p:spPr>
              <a:xfrm>
                <a:off x="1490618" y="3871595"/>
                <a:ext cx="161487" cy="156903"/>
              </a:xfrm>
              <a:custGeom>
                <a:avLst/>
                <a:gdLst/>
                <a:ahLst/>
                <a:cxnLst/>
                <a:rect l="l" t="t" r="r" b="b"/>
                <a:pathLst>
                  <a:path w="4298" h="4176" extrusionOk="0">
                    <a:moveTo>
                      <a:pt x="3824" y="0"/>
                    </a:moveTo>
                    <a:lnTo>
                      <a:pt x="3327" y="519"/>
                    </a:lnTo>
                    <a:lnTo>
                      <a:pt x="51" y="3977"/>
                    </a:lnTo>
                    <a:cubicBezTo>
                      <a:pt x="1" y="4022"/>
                      <a:pt x="5" y="4103"/>
                      <a:pt x="60" y="4144"/>
                    </a:cubicBezTo>
                    <a:cubicBezTo>
                      <a:pt x="85" y="4165"/>
                      <a:pt x="117" y="4175"/>
                      <a:pt x="149" y="4175"/>
                    </a:cubicBezTo>
                    <a:cubicBezTo>
                      <a:pt x="184" y="4175"/>
                      <a:pt x="219" y="4163"/>
                      <a:pt x="245" y="4139"/>
                    </a:cubicBezTo>
                    <a:lnTo>
                      <a:pt x="3725" y="962"/>
                    </a:lnTo>
                    <a:lnTo>
                      <a:pt x="4298" y="442"/>
                    </a:lnTo>
                    <a:lnTo>
                      <a:pt x="382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19" name="Google Shape;1070;p27">
                <a:extLst>
                  <a:ext uri="{FF2B5EF4-FFF2-40B4-BE49-F238E27FC236}">
                    <a16:creationId xmlns:a16="http://schemas.microsoft.com/office/drawing/2014/main" id="{C9BA8C47-E8FD-733F-7102-31EFD0954C66}"/>
                  </a:ext>
                </a:extLst>
              </p:cNvPr>
              <p:cNvSpPr/>
              <p:nvPr/>
            </p:nvSpPr>
            <p:spPr>
              <a:xfrm>
                <a:off x="1615619" y="3871595"/>
                <a:ext cx="36483" cy="36145"/>
              </a:xfrm>
              <a:custGeom>
                <a:avLst/>
                <a:gdLst/>
                <a:ahLst/>
                <a:cxnLst/>
                <a:rect l="l" t="t" r="r" b="b"/>
                <a:pathLst>
                  <a:path w="971" h="962" extrusionOk="0">
                    <a:moveTo>
                      <a:pt x="497" y="0"/>
                    </a:moveTo>
                    <a:lnTo>
                      <a:pt x="0" y="519"/>
                    </a:lnTo>
                    <a:lnTo>
                      <a:pt x="398" y="962"/>
                    </a:lnTo>
                    <a:lnTo>
                      <a:pt x="971" y="442"/>
                    </a:lnTo>
                    <a:lnTo>
                      <a:pt x="49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0" name="Google Shape;1071;p27">
                <a:extLst>
                  <a:ext uri="{FF2B5EF4-FFF2-40B4-BE49-F238E27FC236}">
                    <a16:creationId xmlns:a16="http://schemas.microsoft.com/office/drawing/2014/main" id="{2665300F-E553-D34C-A720-2219E67EB94E}"/>
                  </a:ext>
                </a:extLst>
              </p:cNvPr>
              <p:cNvSpPr/>
              <p:nvPr/>
            </p:nvSpPr>
            <p:spPr>
              <a:xfrm>
                <a:off x="1534501" y="3914878"/>
                <a:ext cx="255643" cy="189441"/>
              </a:xfrm>
              <a:custGeom>
                <a:avLst/>
                <a:gdLst/>
                <a:ahLst/>
                <a:cxnLst/>
                <a:rect l="l" t="t" r="r" b="b"/>
                <a:pathLst>
                  <a:path w="6804" h="5042" extrusionOk="0">
                    <a:moveTo>
                      <a:pt x="747" y="1"/>
                    </a:moveTo>
                    <a:cubicBezTo>
                      <a:pt x="740" y="1"/>
                      <a:pt x="734" y="2"/>
                      <a:pt x="729" y="4"/>
                    </a:cubicBezTo>
                    <a:cubicBezTo>
                      <a:pt x="580" y="49"/>
                      <a:pt x="611" y="256"/>
                      <a:pt x="611" y="256"/>
                    </a:cubicBezTo>
                    <a:cubicBezTo>
                      <a:pt x="611" y="256"/>
                      <a:pt x="331" y="256"/>
                      <a:pt x="300" y="383"/>
                    </a:cubicBezTo>
                    <a:cubicBezTo>
                      <a:pt x="282" y="446"/>
                      <a:pt x="273" y="509"/>
                      <a:pt x="277" y="577"/>
                    </a:cubicBezTo>
                    <a:cubicBezTo>
                      <a:pt x="277" y="577"/>
                      <a:pt x="6" y="590"/>
                      <a:pt x="6" y="712"/>
                    </a:cubicBezTo>
                    <a:cubicBezTo>
                      <a:pt x="6" y="830"/>
                      <a:pt x="119" y="1037"/>
                      <a:pt x="119" y="1037"/>
                    </a:cubicBezTo>
                    <a:cubicBezTo>
                      <a:pt x="119" y="1037"/>
                      <a:pt x="105" y="1034"/>
                      <a:pt x="87" y="1034"/>
                    </a:cubicBezTo>
                    <a:cubicBezTo>
                      <a:pt x="52" y="1034"/>
                      <a:pt x="0" y="1048"/>
                      <a:pt x="15" y="1132"/>
                    </a:cubicBezTo>
                    <a:cubicBezTo>
                      <a:pt x="36" y="1249"/>
                      <a:pt x="270" y="1494"/>
                      <a:pt x="380" y="1494"/>
                    </a:cubicBezTo>
                    <a:cubicBezTo>
                      <a:pt x="389" y="1494"/>
                      <a:pt x="397" y="1492"/>
                      <a:pt x="404" y="1489"/>
                    </a:cubicBezTo>
                    <a:cubicBezTo>
                      <a:pt x="498" y="1439"/>
                      <a:pt x="413" y="1177"/>
                      <a:pt x="413" y="1177"/>
                    </a:cubicBezTo>
                    <a:lnTo>
                      <a:pt x="413" y="1177"/>
                    </a:lnTo>
                    <a:cubicBezTo>
                      <a:pt x="413" y="1177"/>
                      <a:pt x="473" y="1234"/>
                      <a:pt x="564" y="1234"/>
                    </a:cubicBezTo>
                    <a:cubicBezTo>
                      <a:pt x="614" y="1234"/>
                      <a:pt x="674" y="1216"/>
                      <a:pt x="738" y="1164"/>
                    </a:cubicBezTo>
                    <a:lnTo>
                      <a:pt x="1054" y="1177"/>
                    </a:lnTo>
                    <a:lnTo>
                      <a:pt x="643" y="1552"/>
                    </a:lnTo>
                    <a:lnTo>
                      <a:pt x="1008" y="1926"/>
                    </a:lnTo>
                    <a:lnTo>
                      <a:pt x="1004" y="1926"/>
                    </a:lnTo>
                    <a:cubicBezTo>
                      <a:pt x="1004" y="1926"/>
                      <a:pt x="3637" y="5042"/>
                      <a:pt x="4250" y="5042"/>
                    </a:cubicBezTo>
                    <a:cubicBezTo>
                      <a:pt x="4256" y="5042"/>
                      <a:pt x="4262" y="5041"/>
                      <a:pt x="4267" y="5041"/>
                    </a:cubicBezTo>
                    <a:cubicBezTo>
                      <a:pt x="4845" y="4978"/>
                      <a:pt x="6804" y="3448"/>
                      <a:pt x="6804" y="3448"/>
                    </a:cubicBezTo>
                    <a:lnTo>
                      <a:pt x="6249" y="1606"/>
                    </a:lnTo>
                    <a:lnTo>
                      <a:pt x="4236" y="3470"/>
                    </a:lnTo>
                    <a:lnTo>
                      <a:pt x="4222" y="3457"/>
                    </a:lnTo>
                    <a:lnTo>
                      <a:pt x="3924" y="3181"/>
                    </a:lnTo>
                    <a:lnTo>
                      <a:pt x="3414" y="2707"/>
                    </a:lnTo>
                    <a:lnTo>
                      <a:pt x="2904" y="2233"/>
                    </a:lnTo>
                    <a:cubicBezTo>
                      <a:pt x="2787" y="2130"/>
                      <a:pt x="2674" y="2017"/>
                      <a:pt x="2561" y="1904"/>
                    </a:cubicBezTo>
                    <a:cubicBezTo>
                      <a:pt x="2462" y="1800"/>
                      <a:pt x="2345" y="1710"/>
                      <a:pt x="2254" y="1597"/>
                    </a:cubicBezTo>
                    <a:cubicBezTo>
                      <a:pt x="2155" y="1466"/>
                      <a:pt x="2069" y="1331"/>
                      <a:pt x="1992" y="1186"/>
                    </a:cubicBezTo>
                    <a:lnTo>
                      <a:pt x="1654" y="640"/>
                    </a:lnTo>
                    <a:lnTo>
                      <a:pt x="1424" y="613"/>
                    </a:lnTo>
                    <a:cubicBezTo>
                      <a:pt x="1424" y="613"/>
                      <a:pt x="921" y="1"/>
                      <a:pt x="747"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1" name="Google Shape;1072;p27">
                <a:extLst>
                  <a:ext uri="{FF2B5EF4-FFF2-40B4-BE49-F238E27FC236}">
                    <a16:creationId xmlns:a16="http://schemas.microsoft.com/office/drawing/2014/main" id="{86E7702B-F219-ECC9-5B78-38489444B30D}"/>
                  </a:ext>
                </a:extLst>
              </p:cNvPr>
              <p:cNvSpPr/>
              <p:nvPr/>
            </p:nvSpPr>
            <p:spPr>
              <a:xfrm>
                <a:off x="1546261" y="3935956"/>
                <a:ext cx="52714" cy="25023"/>
              </a:xfrm>
              <a:custGeom>
                <a:avLst/>
                <a:gdLst/>
                <a:ahLst/>
                <a:cxnLst/>
                <a:rect l="l" t="t" r="r" b="b"/>
                <a:pathLst>
                  <a:path w="1403" h="666" extrusionOk="0">
                    <a:moveTo>
                      <a:pt x="595" y="1"/>
                    </a:moveTo>
                    <a:cubicBezTo>
                      <a:pt x="58" y="1"/>
                      <a:pt x="39" y="70"/>
                      <a:pt x="32" y="97"/>
                    </a:cubicBezTo>
                    <a:cubicBezTo>
                      <a:pt x="0" y="196"/>
                      <a:pt x="222" y="336"/>
                      <a:pt x="677" y="512"/>
                    </a:cubicBezTo>
                    <a:lnTo>
                      <a:pt x="691" y="625"/>
                    </a:lnTo>
                    <a:cubicBezTo>
                      <a:pt x="695" y="648"/>
                      <a:pt x="718" y="666"/>
                      <a:pt x="741" y="666"/>
                    </a:cubicBezTo>
                    <a:lnTo>
                      <a:pt x="745" y="666"/>
                    </a:lnTo>
                    <a:cubicBezTo>
                      <a:pt x="772" y="661"/>
                      <a:pt x="790" y="634"/>
                      <a:pt x="786" y="607"/>
                    </a:cubicBezTo>
                    <a:lnTo>
                      <a:pt x="763" y="467"/>
                    </a:lnTo>
                    <a:cubicBezTo>
                      <a:pt x="763" y="454"/>
                      <a:pt x="750" y="440"/>
                      <a:pt x="736" y="431"/>
                    </a:cubicBezTo>
                    <a:cubicBezTo>
                      <a:pt x="438" y="318"/>
                      <a:pt x="176" y="187"/>
                      <a:pt x="127" y="124"/>
                    </a:cubicBezTo>
                    <a:cubicBezTo>
                      <a:pt x="180" y="105"/>
                      <a:pt x="335" y="97"/>
                      <a:pt x="538" y="97"/>
                    </a:cubicBezTo>
                    <a:cubicBezTo>
                      <a:pt x="769" y="97"/>
                      <a:pt x="1061" y="107"/>
                      <a:pt x="1336" y="124"/>
                    </a:cubicBezTo>
                    <a:cubicBezTo>
                      <a:pt x="1338" y="124"/>
                      <a:pt x="1339" y="124"/>
                      <a:pt x="1341" y="124"/>
                    </a:cubicBezTo>
                    <a:cubicBezTo>
                      <a:pt x="1400" y="124"/>
                      <a:pt x="1403" y="34"/>
                      <a:pt x="1345" y="29"/>
                    </a:cubicBezTo>
                    <a:cubicBezTo>
                      <a:pt x="1022" y="9"/>
                      <a:pt x="778" y="1"/>
                      <a:pt x="59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2" name="Google Shape;1073;p27">
                <a:extLst>
                  <a:ext uri="{FF2B5EF4-FFF2-40B4-BE49-F238E27FC236}">
                    <a16:creationId xmlns:a16="http://schemas.microsoft.com/office/drawing/2014/main" id="{7B453140-ADD8-3192-8FDD-B87A2A19844B}"/>
                  </a:ext>
                </a:extLst>
              </p:cNvPr>
              <p:cNvSpPr/>
              <p:nvPr/>
            </p:nvSpPr>
            <p:spPr>
              <a:xfrm>
                <a:off x="1553700" y="3912924"/>
                <a:ext cx="35468" cy="26376"/>
              </a:xfrm>
              <a:custGeom>
                <a:avLst/>
                <a:gdLst/>
                <a:ahLst/>
                <a:cxnLst/>
                <a:rect l="l" t="t" r="r" b="b"/>
                <a:pathLst>
                  <a:path w="944" h="702" extrusionOk="0">
                    <a:moveTo>
                      <a:pt x="250" y="1"/>
                    </a:moveTo>
                    <a:cubicBezTo>
                      <a:pt x="230" y="1"/>
                      <a:pt x="212" y="5"/>
                      <a:pt x="195" y="15"/>
                    </a:cubicBezTo>
                    <a:cubicBezTo>
                      <a:pt x="1" y="137"/>
                      <a:pt x="51" y="335"/>
                      <a:pt x="69" y="403"/>
                    </a:cubicBezTo>
                    <a:cubicBezTo>
                      <a:pt x="105" y="502"/>
                      <a:pt x="154" y="593"/>
                      <a:pt x="213" y="678"/>
                    </a:cubicBezTo>
                    <a:cubicBezTo>
                      <a:pt x="222" y="692"/>
                      <a:pt x="236" y="701"/>
                      <a:pt x="254" y="701"/>
                    </a:cubicBezTo>
                    <a:cubicBezTo>
                      <a:pt x="263" y="701"/>
                      <a:pt x="272" y="697"/>
                      <a:pt x="276" y="692"/>
                    </a:cubicBezTo>
                    <a:cubicBezTo>
                      <a:pt x="299" y="674"/>
                      <a:pt x="308" y="647"/>
                      <a:pt x="290" y="624"/>
                    </a:cubicBezTo>
                    <a:cubicBezTo>
                      <a:pt x="240" y="548"/>
                      <a:pt x="195" y="466"/>
                      <a:pt x="159" y="376"/>
                    </a:cubicBezTo>
                    <a:cubicBezTo>
                      <a:pt x="132" y="286"/>
                      <a:pt x="123" y="168"/>
                      <a:pt x="245" y="96"/>
                    </a:cubicBezTo>
                    <a:cubicBezTo>
                      <a:pt x="249" y="94"/>
                      <a:pt x="254" y="92"/>
                      <a:pt x="260" y="92"/>
                    </a:cubicBezTo>
                    <a:cubicBezTo>
                      <a:pt x="345" y="92"/>
                      <a:pt x="605" y="349"/>
                      <a:pt x="841" y="669"/>
                    </a:cubicBezTo>
                    <a:cubicBezTo>
                      <a:pt x="851" y="685"/>
                      <a:pt x="864" y="691"/>
                      <a:pt x="877" y="691"/>
                    </a:cubicBezTo>
                    <a:cubicBezTo>
                      <a:pt x="911" y="691"/>
                      <a:pt x="943" y="651"/>
                      <a:pt x="917" y="615"/>
                    </a:cubicBezTo>
                    <a:cubicBezTo>
                      <a:pt x="774" y="419"/>
                      <a:pt x="442" y="1"/>
                      <a:pt x="250"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3" name="Google Shape;1074;p27">
                <a:extLst>
                  <a:ext uri="{FF2B5EF4-FFF2-40B4-BE49-F238E27FC236}">
                    <a16:creationId xmlns:a16="http://schemas.microsoft.com/office/drawing/2014/main" id="{5335308D-DBB4-581C-6556-5087BF200AEF}"/>
                  </a:ext>
                </a:extLst>
              </p:cNvPr>
              <p:cNvSpPr/>
              <p:nvPr/>
            </p:nvSpPr>
            <p:spPr>
              <a:xfrm>
                <a:off x="1560388" y="3951285"/>
                <a:ext cx="12812" cy="6988"/>
              </a:xfrm>
              <a:custGeom>
                <a:avLst/>
                <a:gdLst/>
                <a:ahLst/>
                <a:cxnLst/>
                <a:rect l="l" t="t" r="r" b="b"/>
                <a:pathLst>
                  <a:path w="341" h="186" extrusionOk="0">
                    <a:moveTo>
                      <a:pt x="275" y="1"/>
                    </a:moveTo>
                    <a:cubicBezTo>
                      <a:pt x="261" y="1"/>
                      <a:pt x="248" y="7"/>
                      <a:pt x="238" y="23"/>
                    </a:cubicBezTo>
                    <a:cubicBezTo>
                      <a:pt x="208" y="64"/>
                      <a:pt x="163" y="90"/>
                      <a:pt x="115" y="90"/>
                    </a:cubicBezTo>
                    <a:cubicBezTo>
                      <a:pt x="105" y="90"/>
                      <a:pt x="95" y="89"/>
                      <a:pt x="85" y="86"/>
                    </a:cubicBezTo>
                    <a:cubicBezTo>
                      <a:pt x="80" y="85"/>
                      <a:pt x="75" y="84"/>
                      <a:pt x="70" y="84"/>
                    </a:cubicBezTo>
                    <a:cubicBezTo>
                      <a:pt x="18" y="84"/>
                      <a:pt x="0" y="168"/>
                      <a:pt x="62" y="177"/>
                    </a:cubicBezTo>
                    <a:cubicBezTo>
                      <a:pt x="80" y="181"/>
                      <a:pt x="94" y="186"/>
                      <a:pt x="112" y="186"/>
                    </a:cubicBezTo>
                    <a:cubicBezTo>
                      <a:pt x="193" y="181"/>
                      <a:pt x="270" y="140"/>
                      <a:pt x="315" y="73"/>
                    </a:cubicBezTo>
                    <a:cubicBezTo>
                      <a:pt x="340" y="38"/>
                      <a:pt x="308" y="1"/>
                      <a:pt x="2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4" name="Google Shape;1075;p27">
                <a:extLst>
                  <a:ext uri="{FF2B5EF4-FFF2-40B4-BE49-F238E27FC236}">
                    <a16:creationId xmlns:a16="http://schemas.microsoft.com/office/drawing/2014/main" id="{0EDB8320-06A1-8C3F-8F52-D2D77CE8ABF2}"/>
                  </a:ext>
                </a:extLst>
              </p:cNvPr>
              <p:cNvSpPr/>
              <p:nvPr/>
            </p:nvSpPr>
            <p:spPr>
              <a:xfrm>
                <a:off x="2007530" y="4054908"/>
                <a:ext cx="263759" cy="198496"/>
              </a:xfrm>
              <a:custGeom>
                <a:avLst/>
                <a:gdLst/>
                <a:ahLst/>
                <a:cxnLst/>
                <a:rect l="l" t="t" r="r" b="b"/>
                <a:pathLst>
                  <a:path w="7020" h="5283" extrusionOk="0">
                    <a:moveTo>
                      <a:pt x="592" y="0"/>
                    </a:moveTo>
                    <a:lnTo>
                      <a:pt x="0" y="930"/>
                    </a:lnTo>
                    <a:lnTo>
                      <a:pt x="4266" y="3652"/>
                    </a:lnTo>
                    <a:cubicBezTo>
                      <a:pt x="4266" y="3652"/>
                      <a:pt x="4568" y="4929"/>
                      <a:pt x="4690" y="4965"/>
                    </a:cubicBezTo>
                    <a:cubicBezTo>
                      <a:pt x="4693" y="4966"/>
                      <a:pt x="4695" y="4967"/>
                      <a:pt x="4698" y="4967"/>
                    </a:cubicBezTo>
                    <a:cubicBezTo>
                      <a:pt x="4819" y="4967"/>
                      <a:pt x="4871" y="4036"/>
                      <a:pt x="4871" y="4036"/>
                    </a:cubicBezTo>
                    <a:cubicBezTo>
                      <a:pt x="4871" y="4036"/>
                      <a:pt x="6006" y="5283"/>
                      <a:pt x="6185" y="5283"/>
                    </a:cubicBezTo>
                    <a:cubicBezTo>
                      <a:pt x="6193" y="5283"/>
                      <a:pt x="6198" y="5281"/>
                      <a:pt x="6202" y="5277"/>
                    </a:cubicBezTo>
                    <a:cubicBezTo>
                      <a:pt x="6306" y="5168"/>
                      <a:pt x="5525" y="4072"/>
                      <a:pt x="5525" y="4072"/>
                    </a:cubicBezTo>
                    <a:lnTo>
                      <a:pt x="5525" y="4072"/>
                    </a:lnTo>
                    <a:cubicBezTo>
                      <a:pt x="5525" y="4072"/>
                      <a:pt x="6406" y="4929"/>
                      <a:pt x="6595" y="4929"/>
                    </a:cubicBezTo>
                    <a:cubicBezTo>
                      <a:pt x="6610" y="4929"/>
                      <a:pt x="6621" y="4923"/>
                      <a:pt x="6627" y="4911"/>
                    </a:cubicBezTo>
                    <a:cubicBezTo>
                      <a:pt x="6699" y="4749"/>
                      <a:pt x="5774" y="3833"/>
                      <a:pt x="5773" y="3832"/>
                    </a:cubicBezTo>
                    <a:lnTo>
                      <a:pt x="5773" y="3832"/>
                    </a:lnTo>
                    <a:cubicBezTo>
                      <a:pt x="5774" y="3833"/>
                      <a:pt x="6745" y="4584"/>
                      <a:pt x="6935" y="4584"/>
                    </a:cubicBezTo>
                    <a:cubicBezTo>
                      <a:pt x="6951" y="4584"/>
                      <a:pt x="6961" y="4579"/>
                      <a:pt x="6965" y="4568"/>
                    </a:cubicBezTo>
                    <a:cubicBezTo>
                      <a:pt x="7019" y="4419"/>
                      <a:pt x="5652" y="3268"/>
                      <a:pt x="5652" y="3268"/>
                    </a:cubicBezTo>
                    <a:lnTo>
                      <a:pt x="5652" y="3268"/>
                    </a:lnTo>
                    <a:cubicBezTo>
                      <a:pt x="5652" y="3268"/>
                      <a:pt x="6266" y="3461"/>
                      <a:pt x="6540" y="3461"/>
                    </a:cubicBezTo>
                    <a:cubicBezTo>
                      <a:pt x="6624" y="3461"/>
                      <a:pt x="6676" y="3442"/>
                      <a:pt x="6667" y="3395"/>
                    </a:cubicBezTo>
                    <a:cubicBezTo>
                      <a:pt x="6631" y="3196"/>
                      <a:pt x="4496" y="2555"/>
                      <a:pt x="4496" y="2555"/>
                    </a:cubicBezTo>
                    <a:lnTo>
                      <a:pt x="59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5" name="Google Shape;1076;p27">
                <a:extLst>
                  <a:ext uri="{FF2B5EF4-FFF2-40B4-BE49-F238E27FC236}">
                    <a16:creationId xmlns:a16="http://schemas.microsoft.com/office/drawing/2014/main" id="{A0498011-1F84-CCBB-DF16-1640D2226ABE}"/>
                  </a:ext>
                </a:extLst>
              </p:cNvPr>
              <p:cNvSpPr/>
              <p:nvPr/>
            </p:nvSpPr>
            <p:spPr>
              <a:xfrm>
                <a:off x="1696661" y="3947227"/>
                <a:ext cx="361297" cy="185721"/>
              </a:xfrm>
              <a:custGeom>
                <a:avLst/>
                <a:gdLst/>
                <a:ahLst/>
                <a:cxnLst/>
                <a:rect l="l" t="t" r="r" b="b"/>
                <a:pathLst>
                  <a:path w="9616" h="4943" extrusionOk="0">
                    <a:moveTo>
                      <a:pt x="3707" y="0"/>
                    </a:moveTo>
                    <a:lnTo>
                      <a:pt x="2434" y="298"/>
                    </a:lnTo>
                    <a:cubicBezTo>
                      <a:pt x="2323" y="284"/>
                      <a:pt x="2212" y="277"/>
                      <a:pt x="2101" y="277"/>
                    </a:cubicBezTo>
                    <a:cubicBezTo>
                      <a:pt x="1958" y="277"/>
                      <a:pt x="1815" y="289"/>
                      <a:pt x="1676" y="312"/>
                    </a:cubicBezTo>
                    <a:cubicBezTo>
                      <a:pt x="1" y="573"/>
                      <a:pt x="349" y="2203"/>
                      <a:pt x="349" y="2203"/>
                    </a:cubicBezTo>
                    <a:lnTo>
                      <a:pt x="1716" y="3507"/>
                    </a:lnTo>
                    <a:cubicBezTo>
                      <a:pt x="1829" y="3542"/>
                      <a:pt x="1934" y="3556"/>
                      <a:pt x="2032" y="3556"/>
                    </a:cubicBezTo>
                    <a:cubicBezTo>
                      <a:pt x="2604" y="3556"/>
                      <a:pt x="2917" y="3056"/>
                      <a:pt x="2917" y="3056"/>
                    </a:cubicBezTo>
                    <a:lnTo>
                      <a:pt x="2917" y="3056"/>
                    </a:lnTo>
                    <a:lnTo>
                      <a:pt x="2831" y="4536"/>
                    </a:lnTo>
                    <a:lnTo>
                      <a:pt x="6383" y="4943"/>
                    </a:lnTo>
                    <a:lnTo>
                      <a:pt x="6492" y="3548"/>
                    </a:lnTo>
                    <a:cubicBezTo>
                      <a:pt x="7099" y="4123"/>
                      <a:pt x="7654" y="4259"/>
                      <a:pt x="8042" y="4259"/>
                    </a:cubicBezTo>
                    <a:cubicBezTo>
                      <a:pt x="8393" y="4259"/>
                      <a:pt x="8609" y="4148"/>
                      <a:pt x="8609" y="4148"/>
                    </a:cubicBezTo>
                    <a:lnTo>
                      <a:pt x="9444" y="2907"/>
                    </a:lnTo>
                    <a:cubicBezTo>
                      <a:pt x="9615" y="745"/>
                      <a:pt x="6961" y="704"/>
                      <a:pt x="6961" y="704"/>
                    </a:cubicBezTo>
                    <a:lnTo>
                      <a:pt x="5291" y="41"/>
                    </a:lnTo>
                    <a:lnTo>
                      <a:pt x="370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6" name="Google Shape;1077;p27">
                <a:extLst>
                  <a:ext uri="{FF2B5EF4-FFF2-40B4-BE49-F238E27FC236}">
                    <a16:creationId xmlns:a16="http://schemas.microsoft.com/office/drawing/2014/main" id="{8749F458-A522-75BF-3D1F-5FBB7573E5BD}"/>
                  </a:ext>
                </a:extLst>
              </p:cNvPr>
              <p:cNvSpPr/>
              <p:nvPr/>
            </p:nvSpPr>
            <p:spPr>
              <a:xfrm>
                <a:off x="1801975" y="4025414"/>
                <a:ext cx="9055" cy="77024"/>
              </a:xfrm>
              <a:custGeom>
                <a:avLst/>
                <a:gdLst/>
                <a:ahLst/>
                <a:cxnLst/>
                <a:rect l="l" t="t" r="r" b="b"/>
                <a:pathLst>
                  <a:path w="241" h="2050" extrusionOk="0">
                    <a:moveTo>
                      <a:pt x="195" y="0"/>
                    </a:moveTo>
                    <a:cubicBezTo>
                      <a:pt x="174" y="0"/>
                      <a:pt x="154" y="13"/>
                      <a:pt x="150" y="41"/>
                    </a:cubicBezTo>
                    <a:lnTo>
                      <a:pt x="5" y="2000"/>
                    </a:lnTo>
                    <a:cubicBezTo>
                      <a:pt x="1" y="2027"/>
                      <a:pt x="24" y="2049"/>
                      <a:pt x="51" y="2049"/>
                    </a:cubicBezTo>
                    <a:cubicBezTo>
                      <a:pt x="53" y="2050"/>
                      <a:pt x="55" y="2050"/>
                      <a:pt x="56" y="2050"/>
                    </a:cubicBezTo>
                    <a:cubicBezTo>
                      <a:pt x="77" y="2050"/>
                      <a:pt x="96" y="2029"/>
                      <a:pt x="100" y="2009"/>
                    </a:cubicBezTo>
                    <a:lnTo>
                      <a:pt x="240" y="45"/>
                    </a:lnTo>
                    <a:cubicBezTo>
                      <a:pt x="240" y="16"/>
                      <a:pt x="217" y="0"/>
                      <a:pt x="19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7" name="Google Shape;1078;p27">
                <a:extLst>
                  <a:ext uri="{FF2B5EF4-FFF2-40B4-BE49-F238E27FC236}">
                    <a16:creationId xmlns:a16="http://schemas.microsoft.com/office/drawing/2014/main" id="{2A076C25-27D8-A73D-F337-C826C8C4ADCC}"/>
                  </a:ext>
                </a:extLst>
              </p:cNvPr>
              <p:cNvSpPr/>
              <p:nvPr/>
            </p:nvSpPr>
            <p:spPr>
              <a:xfrm>
                <a:off x="1935467" y="4046755"/>
                <a:ext cx="9356" cy="68570"/>
              </a:xfrm>
              <a:custGeom>
                <a:avLst/>
                <a:gdLst/>
                <a:ahLst/>
                <a:cxnLst/>
                <a:rect l="l" t="t" r="r" b="b"/>
                <a:pathLst>
                  <a:path w="249" h="1825" extrusionOk="0">
                    <a:moveTo>
                      <a:pt x="196" y="0"/>
                    </a:moveTo>
                    <a:cubicBezTo>
                      <a:pt x="172" y="0"/>
                      <a:pt x="154" y="21"/>
                      <a:pt x="154" y="41"/>
                    </a:cubicBezTo>
                    <a:lnTo>
                      <a:pt x="5" y="1775"/>
                    </a:lnTo>
                    <a:cubicBezTo>
                      <a:pt x="0" y="1802"/>
                      <a:pt x="18" y="1824"/>
                      <a:pt x="45" y="1824"/>
                    </a:cubicBezTo>
                    <a:lnTo>
                      <a:pt x="50" y="1824"/>
                    </a:lnTo>
                    <a:cubicBezTo>
                      <a:pt x="72" y="1824"/>
                      <a:pt x="95" y="1806"/>
                      <a:pt x="95" y="1784"/>
                    </a:cubicBezTo>
                    <a:lnTo>
                      <a:pt x="248" y="50"/>
                    </a:lnTo>
                    <a:cubicBezTo>
                      <a:pt x="248" y="28"/>
                      <a:pt x="230" y="5"/>
                      <a:pt x="203" y="1"/>
                    </a:cubicBezTo>
                    <a:cubicBezTo>
                      <a:pt x="201" y="0"/>
                      <a:pt x="199" y="0"/>
                      <a:pt x="19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8" name="Google Shape;1079;p27">
                <a:extLst>
                  <a:ext uri="{FF2B5EF4-FFF2-40B4-BE49-F238E27FC236}">
                    <a16:creationId xmlns:a16="http://schemas.microsoft.com/office/drawing/2014/main" id="{6D6CE850-361C-8A15-675C-729E5FEF60C7}"/>
                  </a:ext>
                </a:extLst>
              </p:cNvPr>
              <p:cNvSpPr/>
              <p:nvPr/>
            </p:nvSpPr>
            <p:spPr>
              <a:xfrm>
                <a:off x="1835413" y="3916531"/>
                <a:ext cx="62784" cy="50911"/>
              </a:xfrm>
              <a:custGeom>
                <a:avLst/>
                <a:gdLst/>
                <a:ahLst/>
                <a:cxnLst/>
                <a:rect l="l" t="t" r="r" b="b"/>
                <a:pathLst>
                  <a:path w="1671" h="1355" extrusionOk="0">
                    <a:moveTo>
                      <a:pt x="14" y="0"/>
                    </a:moveTo>
                    <a:lnTo>
                      <a:pt x="0" y="917"/>
                    </a:lnTo>
                    <a:lnTo>
                      <a:pt x="145" y="1074"/>
                    </a:lnTo>
                    <a:cubicBezTo>
                      <a:pt x="312" y="1260"/>
                      <a:pt x="546" y="1355"/>
                      <a:pt x="781" y="1355"/>
                    </a:cubicBezTo>
                    <a:cubicBezTo>
                      <a:pt x="969" y="1355"/>
                      <a:pt x="1159" y="1294"/>
                      <a:pt x="1318" y="1169"/>
                    </a:cubicBezTo>
                    <a:lnTo>
                      <a:pt x="1598" y="944"/>
                    </a:lnTo>
                    <a:lnTo>
                      <a:pt x="1670" y="158"/>
                    </a:lnTo>
                    <a:lnTo>
                      <a:pt x="14"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29" name="Google Shape;1080;p27">
                <a:extLst>
                  <a:ext uri="{FF2B5EF4-FFF2-40B4-BE49-F238E27FC236}">
                    <a16:creationId xmlns:a16="http://schemas.microsoft.com/office/drawing/2014/main" id="{FAAE426D-02D7-3F39-DA83-5B9ABD0E4947}"/>
                  </a:ext>
                </a:extLst>
              </p:cNvPr>
              <p:cNvSpPr/>
              <p:nvPr/>
            </p:nvSpPr>
            <p:spPr>
              <a:xfrm>
                <a:off x="1678702" y="3650636"/>
                <a:ext cx="385005" cy="278112"/>
              </a:xfrm>
              <a:custGeom>
                <a:avLst/>
                <a:gdLst/>
                <a:ahLst/>
                <a:cxnLst/>
                <a:rect l="l" t="t" r="r" b="b"/>
                <a:pathLst>
                  <a:path w="10247" h="7402" extrusionOk="0">
                    <a:moveTo>
                      <a:pt x="5164" y="1"/>
                    </a:moveTo>
                    <a:cubicBezTo>
                      <a:pt x="2994" y="1"/>
                      <a:pt x="1192" y="1501"/>
                      <a:pt x="1075" y="3457"/>
                    </a:cubicBezTo>
                    <a:cubicBezTo>
                      <a:pt x="1066" y="3606"/>
                      <a:pt x="1066" y="3755"/>
                      <a:pt x="1079" y="3904"/>
                    </a:cubicBezTo>
                    <a:cubicBezTo>
                      <a:pt x="998" y="3868"/>
                      <a:pt x="908" y="3845"/>
                      <a:pt x="818" y="3836"/>
                    </a:cubicBezTo>
                    <a:cubicBezTo>
                      <a:pt x="790" y="3834"/>
                      <a:pt x="762" y="3833"/>
                      <a:pt x="733" y="3833"/>
                    </a:cubicBezTo>
                    <a:cubicBezTo>
                      <a:pt x="705" y="3833"/>
                      <a:pt x="675" y="3834"/>
                      <a:pt x="646" y="3836"/>
                    </a:cubicBezTo>
                    <a:cubicBezTo>
                      <a:pt x="276" y="3850"/>
                      <a:pt x="1" y="4184"/>
                      <a:pt x="59" y="4554"/>
                    </a:cubicBezTo>
                    <a:cubicBezTo>
                      <a:pt x="64" y="4762"/>
                      <a:pt x="140" y="4960"/>
                      <a:pt x="276" y="5118"/>
                    </a:cubicBezTo>
                    <a:cubicBezTo>
                      <a:pt x="524" y="5385"/>
                      <a:pt x="948" y="5448"/>
                      <a:pt x="1337" y="5466"/>
                    </a:cubicBezTo>
                    <a:cubicBezTo>
                      <a:pt x="1365" y="5469"/>
                      <a:pt x="1394" y="5470"/>
                      <a:pt x="1422" y="5470"/>
                    </a:cubicBezTo>
                    <a:cubicBezTo>
                      <a:pt x="1480" y="5470"/>
                      <a:pt x="1537" y="5464"/>
                      <a:pt x="1594" y="5452"/>
                    </a:cubicBezTo>
                    <a:cubicBezTo>
                      <a:pt x="2266" y="6536"/>
                      <a:pt x="3526" y="7303"/>
                      <a:pt x="5006" y="7393"/>
                    </a:cubicBezTo>
                    <a:cubicBezTo>
                      <a:pt x="5099" y="7399"/>
                      <a:pt x="5191" y="7401"/>
                      <a:pt x="5282" y="7401"/>
                    </a:cubicBezTo>
                    <a:cubicBezTo>
                      <a:pt x="6651" y="7401"/>
                      <a:pt x="7863" y="6808"/>
                      <a:pt x="8608" y="5886"/>
                    </a:cubicBezTo>
                    <a:cubicBezTo>
                      <a:pt x="8671" y="5926"/>
                      <a:pt x="8739" y="5953"/>
                      <a:pt x="8816" y="5971"/>
                    </a:cubicBezTo>
                    <a:cubicBezTo>
                      <a:pt x="8866" y="5978"/>
                      <a:pt x="8918" y="5982"/>
                      <a:pt x="8970" y="5982"/>
                    </a:cubicBezTo>
                    <a:cubicBezTo>
                      <a:pt x="9084" y="5982"/>
                      <a:pt x="9199" y="5965"/>
                      <a:pt x="9308" y="5931"/>
                    </a:cubicBezTo>
                    <a:cubicBezTo>
                      <a:pt x="9542" y="5868"/>
                      <a:pt x="9777" y="5773"/>
                      <a:pt x="9958" y="5601"/>
                    </a:cubicBezTo>
                    <a:cubicBezTo>
                      <a:pt x="10134" y="5434"/>
                      <a:pt x="10247" y="5182"/>
                      <a:pt x="10206" y="4942"/>
                    </a:cubicBezTo>
                    <a:cubicBezTo>
                      <a:pt x="10147" y="4676"/>
                      <a:pt x="9940" y="4473"/>
                      <a:pt x="9673" y="4419"/>
                    </a:cubicBezTo>
                    <a:cubicBezTo>
                      <a:pt x="9626" y="4408"/>
                      <a:pt x="9579" y="4403"/>
                      <a:pt x="9531" y="4403"/>
                    </a:cubicBezTo>
                    <a:cubicBezTo>
                      <a:pt x="9455" y="4403"/>
                      <a:pt x="9378" y="4416"/>
                      <a:pt x="9303" y="4441"/>
                    </a:cubicBezTo>
                    <a:cubicBezTo>
                      <a:pt x="9308" y="4419"/>
                      <a:pt x="9312" y="4401"/>
                      <a:pt x="9317" y="4378"/>
                    </a:cubicBezTo>
                    <a:cubicBezTo>
                      <a:pt x="9339" y="4265"/>
                      <a:pt x="9357" y="4157"/>
                      <a:pt x="9366" y="4044"/>
                    </a:cubicBezTo>
                    <a:cubicBezTo>
                      <a:pt x="9371" y="4012"/>
                      <a:pt x="9371" y="3981"/>
                      <a:pt x="9375" y="3949"/>
                    </a:cubicBezTo>
                    <a:cubicBezTo>
                      <a:pt x="9475" y="2221"/>
                      <a:pt x="8229" y="686"/>
                      <a:pt x="6446" y="180"/>
                    </a:cubicBezTo>
                    <a:cubicBezTo>
                      <a:pt x="6414" y="171"/>
                      <a:pt x="6378" y="162"/>
                      <a:pt x="6347" y="153"/>
                    </a:cubicBezTo>
                    <a:cubicBezTo>
                      <a:pt x="6049" y="77"/>
                      <a:pt x="5746" y="27"/>
                      <a:pt x="5444" y="9"/>
                    </a:cubicBezTo>
                    <a:cubicBezTo>
                      <a:pt x="5350" y="3"/>
                      <a:pt x="5257" y="1"/>
                      <a:pt x="5164" y="1"/>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0" name="Google Shape;1081;p27">
                <a:extLst>
                  <a:ext uri="{FF2B5EF4-FFF2-40B4-BE49-F238E27FC236}">
                    <a16:creationId xmlns:a16="http://schemas.microsoft.com/office/drawing/2014/main" id="{04C51E72-8E48-8A0E-B8AD-040628C8E40E}"/>
                  </a:ext>
                </a:extLst>
              </p:cNvPr>
              <p:cNvSpPr/>
              <p:nvPr/>
            </p:nvSpPr>
            <p:spPr>
              <a:xfrm>
                <a:off x="1920889" y="3807611"/>
                <a:ext cx="31824" cy="26939"/>
              </a:xfrm>
              <a:custGeom>
                <a:avLst/>
                <a:gdLst/>
                <a:ahLst/>
                <a:cxnLst/>
                <a:rect l="l" t="t" r="r" b="b"/>
                <a:pathLst>
                  <a:path w="847" h="717" extrusionOk="0">
                    <a:moveTo>
                      <a:pt x="375" y="1"/>
                    </a:moveTo>
                    <a:cubicBezTo>
                      <a:pt x="366" y="1"/>
                      <a:pt x="357" y="1"/>
                      <a:pt x="348" y="1"/>
                    </a:cubicBezTo>
                    <a:cubicBezTo>
                      <a:pt x="149" y="11"/>
                      <a:pt x="0" y="182"/>
                      <a:pt x="14" y="381"/>
                    </a:cubicBezTo>
                    <a:cubicBezTo>
                      <a:pt x="25" y="586"/>
                      <a:pt x="197" y="717"/>
                      <a:pt x="374" y="717"/>
                    </a:cubicBezTo>
                    <a:cubicBezTo>
                      <a:pt x="469" y="717"/>
                      <a:pt x="566" y="678"/>
                      <a:pt x="641" y="593"/>
                    </a:cubicBezTo>
                    <a:cubicBezTo>
                      <a:pt x="847" y="360"/>
                      <a:pt x="678" y="1"/>
                      <a:pt x="37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1" name="Google Shape;1082;p27">
                <a:extLst>
                  <a:ext uri="{FF2B5EF4-FFF2-40B4-BE49-F238E27FC236}">
                    <a16:creationId xmlns:a16="http://schemas.microsoft.com/office/drawing/2014/main" id="{638F0617-7A9C-7983-E5AB-4B3527053EC0}"/>
                  </a:ext>
                </a:extLst>
              </p:cNvPr>
              <p:cNvSpPr/>
              <p:nvPr/>
            </p:nvSpPr>
            <p:spPr>
              <a:xfrm>
                <a:off x="1783827" y="3798481"/>
                <a:ext cx="31749" cy="27015"/>
              </a:xfrm>
              <a:custGeom>
                <a:avLst/>
                <a:gdLst/>
                <a:ahLst/>
                <a:cxnLst/>
                <a:rect l="l" t="t" r="r" b="b"/>
                <a:pathLst>
                  <a:path w="845" h="719" extrusionOk="0">
                    <a:moveTo>
                      <a:pt x="375" y="0"/>
                    </a:moveTo>
                    <a:cubicBezTo>
                      <a:pt x="368" y="0"/>
                      <a:pt x="360" y="0"/>
                      <a:pt x="353" y="1"/>
                    </a:cubicBezTo>
                    <a:cubicBezTo>
                      <a:pt x="154" y="14"/>
                      <a:pt x="1" y="186"/>
                      <a:pt x="15" y="384"/>
                    </a:cubicBezTo>
                    <a:cubicBezTo>
                      <a:pt x="26" y="589"/>
                      <a:pt x="196" y="718"/>
                      <a:pt x="371" y="718"/>
                    </a:cubicBezTo>
                    <a:cubicBezTo>
                      <a:pt x="466" y="718"/>
                      <a:pt x="563" y="681"/>
                      <a:pt x="637" y="597"/>
                    </a:cubicBezTo>
                    <a:cubicBezTo>
                      <a:pt x="845" y="367"/>
                      <a:pt x="677" y="0"/>
                      <a:pt x="375"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2" name="Google Shape;1083;p27">
                <a:extLst>
                  <a:ext uri="{FF2B5EF4-FFF2-40B4-BE49-F238E27FC236}">
                    <a16:creationId xmlns:a16="http://schemas.microsoft.com/office/drawing/2014/main" id="{4F025091-14C5-805B-F054-3C36CB543F0D}"/>
                  </a:ext>
                </a:extLst>
              </p:cNvPr>
              <p:cNvSpPr/>
              <p:nvPr/>
            </p:nvSpPr>
            <p:spPr>
              <a:xfrm>
                <a:off x="1846272" y="3812157"/>
                <a:ext cx="13489" cy="23182"/>
              </a:xfrm>
              <a:custGeom>
                <a:avLst/>
                <a:gdLst/>
                <a:ahLst/>
                <a:cxnLst/>
                <a:rect l="l" t="t" r="r" b="b"/>
                <a:pathLst>
                  <a:path w="359" h="617" extrusionOk="0">
                    <a:moveTo>
                      <a:pt x="292" y="1"/>
                    </a:moveTo>
                    <a:cubicBezTo>
                      <a:pt x="278" y="1"/>
                      <a:pt x="264" y="7"/>
                      <a:pt x="253" y="20"/>
                    </a:cubicBezTo>
                    <a:cubicBezTo>
                      <a:pt x="253" y="25"/>
                      <a:pt x="149" y="169"/>
                      <a:pt x="41" y="296"/>
                    </a:cubicBezTo>
                    <a:cubicBezTo>
                      <a:pt x="9" y="327"/>
                      <a:pt x="0" y="368"/>
                      <a:pt x="9" y="409"/>
                    </a:cubicBezTo>
                    <a:cubicBezTo>
                      <a:pt x="32" y="517"/>
                      <a:pt x="199" y="594"/>
                      <a:pt x="235" y="607"/>
                    </a:cubicBezTo>
                    <a:cubicBezTo>
                      <a:pt x="239" y="612"/>
                      <a:pt x="244" y="612"/>
                      <a:pt x="253" y="612"/>
                    </a:cubicBezTo>
                    <a:lnTo>
                      <a:pt x="248" y="616"/>
                    </a:lnTo>
                    <a:cubicBezTo>
                      <a:pt x="298" y="616"/>
                      <a:pt x="316" y="549"/>
                      <a:pt x="266" y="526"/>
                    </a:cubicBezTo>
                    <a:cubicBezTo>
                      <a:pt x="208" y="499"/>
                      <a:pt x="108" y="436"/>
                      <a:pt x="99" y="391"/>
                    </a:cubicBezTo>
                    <a:cubicBezTo>
                      <a:pt x="95" y="382"/>
                      <a:pt x="99" y="368"/>
                      <a:pt x="108" y="359"/>
                    </a:cubicBezTo>
                    <a:cubicBezTo>
                      <a:pt x="221" y="233"/>
                      <a:pt x="325" y="84"/>
                      <a:pt x="330" y="79"/>
                    </a:cubicBezTo>
                    <a:cubicBezTo>
                      <a:pt x="359" y="40"/>
                      <a:pt x="327" y="1"/>
                      <a:pt x="292"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3" name="Google Shape;1084;p27">
                <a:extLst>
                  <a:ext uri="{FF2B5EF4-FFF2-40B4-BE49-F238E27FC236}">
                    <a16:creationId xmlns:a16="http://schemas.microsoft.com/office/drawing/2014/main" id="{D0560CCA-F7D3-EC70-9403-B3824AFBDA59}"/>
                  </a:ext>
                </a:extLst>
              </p:cNvPr>
              <p:cNvSpPr/>
              <p:nvPr/>
            </p:nvSpPr>
            <p:spPr>
              <a:xfrm>
                <a:off x="1835676" y="3835827"/>
                <a:ext cx="38925" cy="16306"/>
              </a:xfrm>
              <a:custGeom>
                <a:avLst/>
                <a:gdLst/>
                <a:ahLst/>
                <a:cxnLst/>
                <a:rect l="l" t="t" r="r" b="b"/>
                <a:pathLst>
                  <a:path w="1036" h="434" extrusionOk="0">
                    <a:moveTo>
                      <a:pt x="59" y="1"/>
                    </a:moveTo>
                    <a:cubicBezTo>
                      <a:pt x="31" y="1"/>
                      <a:pt x="1" y="26"/>
                      <a:pt x="11" y="63"/>
                    </a:cubicBezTo>
                    <a:cubicBezTo>
                      <a:pt x="16" y="72"/>
                      <a:pt x="88" y="370"/>
                      <a:pt x="481" y="429"/>
                    </a:cubicBezTo>
                    <a:cubicBezTo>
                      <a:pt x="512" y="429"/>
                      <a:pt x="544" y="433"/>
                      <a:pt x="575" y="433"/>
                    </a:cubicBezTo>
                    <a:cubicBezTo>
                      <a:pt x="579" y="433"/>
                      <a:pt x="583" y="433"/>
                      <a:pt x="588" y="433"/>
                    </a:cubicBezTo>
                    <a:cubicBezTo>
                      <a:pt x="768" y="433"/>
                      <a:pt x="934" y="335"/>
                      <a:pt x="1022" y="180"/>
                    </a:cubicBezTo>
                    <a:cubicBezTo>
                      <a:pt x="1036" y="158"/>
                      <a:pt x="1027" y="126"/>
                      <a:pt x="1000" y="117"/>
                    </a:cubicBezTo>
                    <a:cubicBezTo>
                      <a:pt x="993" y="113"/>
                      <a:pt x="987" y="112"/>
                      <a:pt x="980" y="112"/>
                    </a:cubicBezTo>
                    <a:cubicBezTo>
                      <a:pt x="964" y="112"/>
                      <a:pt x="948" y="123"/>
                      <a:pt x="941" y="140"/>
                    </a:cubicBezTo>
                    <a:cubicBezTo>
                      <a:pt x="937" y="140"/>
                      <a:pt x="839" y="339"/>
                      <a:pt x="574" y="339"/>
                    </a:cubicBezTo>
                    <a:cubicBezTo>
                      <a:pt x="549" y="339"/>
                      <a:pt x="522" y="338"/>
                      <a:pt x="494" y="334"/>
                    </a:cubicBezTo>
                    <a:cubicBezTo>
                      <a:pt x="169" y="289"/>
                      <a:pt x="101" y="49"/>
                      <a:pt x="101" y="40"/>
                    </a:cubicBezTo>
                    <a:cubicBezTo>
                      <a:pt x="98" y="13"/>
                      <a:pt x="79" y="1"/>
                      <a:pt x="5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4" name="Google Shape;1085;p27">
                <a:extLst>
                  <a:ext uri="{FF2B5EF4-FFF2-40B4-BE49-F238E27FC236}">
                    <a16:creationId xmlns:a16="http://schemas.microsoft.com/office/drawing/2014/main" id="{2C2245E4-4077-89C6-265D-9BEEB8E95E9B}"/>
                  </a:ext>
                </a:extLst>
              </p:cNvPr>
              <p:cNvSpPr/>
              <p:nvPr/>
            </p:nvSpPr>
            <p:spPr>
              <a:xfrm>
                <a:off x="1782475" y="3782099"/>
                <a:ext cx="30734" cy="11497"/>
              </a:xfrm>
              <a:custGeom>
                <a:avLst/>
                <a:gdLst/>
                <a:ahLst/>
                <a:cxnLst/>
                <a:rect l="l" t="t" r="r" b="b"/>
                <a:pathLst>
                  <a:path w="818" h="306" extrusionOk="0">
                    <a:moveTo>
                      <a:pt x="493" y="1"/>
                    </a:moveTo>
                    <a:cubicBezTo>
                      <a:pt x="464" y="1"/>
                      <a:pt x="435" y="3"/>
                      <a:pt x="407" y="8"/>
                    </a:cubicBezTo>
                    <a:cubicBezTo>
                      <a:pt x="254" y="26"/>
                      <a:pt x="114" y="107"/>
                      <a:pt x="23" y="234"/>
                    </a:cubicBezTo>
                    <a:cubicBezTo>
                      <a:pt x="1" y="261"/>
                      <a:pt x="23" y="306"/>
                      <a:pt x="60" y="306"/>
                    </a:cubicBezTo>
                    <a:cubicBezTo>
                      <a:pt x="78" y="306"/>
                      <a:pt x="91" y="297"/>
                      <a:pt x="100" y="283"/>
                    </a:cubicBezTo>
                    <a:cubicBezTo>
                      <a:pt x="177" y="179"/>
                      <a:pt x="294" y="112"/>
                      <a:pt x="421" y="98"/>
                    </a:cubicBezTo>
                    <a:cubicBezTo>
                      <a:pt x="443" y="95"/>
                      <a:pt x="465" y="93"/>
                      <a:pt x="487" y="93"/>
                    </a:cubicBezTo>
                    <a:cubicBezTo>
                      <a:pt x="575" y="93"/>
                      <a:pt x="664" y="121"/>
                      <a:pt x="732" y="175"/>
                    </a:cubicBezTo>
                    <a:cubicBezTo>
                      <a:pt x="742" y="183"/>
                      <a:pt x="753" y="186"/>
                      <a:pt x="763" y="186"/>
                    </a:cubicBezTo>
                    <a:cubicBezTo>
                      <a:pt x="777" y="186"/>
                      <a:pt x="790" y="181"/>
                      <a:pt x="800" y="170"/>
                    </a:cubicBezTo>
                    <a:cubicBezTo>
                      <a:pt x="818" y="152"/>
                      <a:pt x="813" y="121"/>
                      <a:pt x="795" y="103"/>
                    </a:cubicBezTo>
                    <a:cubicBezTo>
                      <a:pt x="710" y="35"/>
                      <a:pt x="601" y="1"/>
                      <a:pt x="493"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5" name="Google Shape;1086;p27">
                <a:extLst>
                  <a:ext uri="{FF2B5EF4-FFF2-40B4-BE49-F238E27FC236}">
                    <a16:creationId xmlns:a16="http://schemas.microsoft.com/office/drawing/2014/main" id="{E1D3EFEB-F216-5F8F-9BE5-C81231675A07}"/>
                  </a:ext>
                </a:extLst>
              </p:cNvPr>
              <p:cNvSpPr/>
              <p:nvPr/>
            </p:nvSpPr>
            <p:spPr>
              <a:xfrm>
                <a:off x="1925435" y="3790215"/>
                <a:ext cx="29382" cy="14090"/>
              </a:xfrm>
              <a:custGeom>
                <a:avLst/>
                <a:gdLst/>
                <a:ahLst/>
                <a:cxnLst/>
                <a:rect l="l" t="t" r="r" b="b"/>
                <a:pathLst>
                  <a:path w="782" h="375" extrusionOk="0">
                    <a:moveTo>
                      <a:pt x="268" y="0"/>
                    </a:moveTo>
                    <a:cubicBezTo>
                      <a:pt x="185" y="0"/>
                      <a:pt x="102" y="22"/>
                      <a:pt x="28" y="63"/>
                    </a:cubicBezTo>
                    <a:cubicBezTo>
                      <a:pt x="5" y="76"/>
                      <a:pt x="1" y="103"/>
                      <a:pt x="14" y="126"/>
                    </a:cubicBezTo>
                    <a:cubicBezTo>
                      <a:pt x="24" y="141"/>
                      <a:pt x="39" y="150"/>
                      <a:pt x="55" y="150"/>
                    </a:cubicBezTo>
                    <a:cubicBezTo>
                      <a:pt x="63" y="150"/>
                      <a:pt x="70" y="148"/>
                      <a:pt x="78" y="144"/>
                    </a:cubicBezTo>
                    <a:cubicBezTo>
                      <a:pt x="138" y="111"/>
                      <a:pt x="205" y="93"/>
                      <a:pt x="271" y="93"/>
                    </a:cubicBezTo>
                    <a:cubicBezTo>
                      <a:pt x="314" y="93"/>
                      <a:pt x="357" y="101"/>
                      <a:pt x="398" y="117"/>
                    </a:cubicBezTo>
                    <a:cubicBezTo>
                      <a:pt x="524" y="149"/>
                      <a:pt x="628" y="234"/>
                      <a:pt x="691" y="347"/>
                    </a:cubicBezTo>
                    <a:cubicBezTo>
                      <a:pt x="696" y="361"/>
                      <a:pt x="714" y="370"/>
                      <a:pt x="732" y="374"/>
                    </a:cubicBezTo>
                    <a:cubicBezTo>
                      <a:pt x="737" y="374"/>
                      <a:pt x="746" y="370"/>
                      <a:pt x="750" y="370"/>
                    </a:cubicBezTo>
                    <a:cubicBezTo>
                      <a:pt x="773" y="356"/>
                      <a:pt x="782" y="329"/>
                      <a:pt x="773" y="307"/>
                    </a:cubicBezTo>
                    <a:cubicBezTo>
                      <a:pt x="701" y="167"/>
                      <a:pt x="574" y="67"/>
                      <a:pt x="425" y="27"/>
                    </a:cubicBezTo>
                    <a:cubicBezTo>
                      <a:pt x="374" y="9"/>
                      <a:pt x="321" y="0"/>
                      <a:pt x="268"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6" name="Google Shape;1087;p27">
                <a:extLst>
                  <a:ext uri="{FF2B5EF4-FFF2-40B4-BE49-F238E27FC236}">
                    <a16:creationId xmlns:a16="http://schemas.microsoft.com/office/drawing/2014/main" id="{20E8B357-7DFF-4918-DC3A-AEB679CEB54C}"/>
                  </a:ext>
                </a:extLst>
              </p:cNvPr>
              <p:cNvSpPr/>
              <p:nvPr/>
            </p:nvSpPr>
            <p:spPr>
              <a:xfrm>
                <a:off x="1750426" y="3825833"/>
                <a:ext cx="73868" cy="62483"/>
              </a:xfrm>
              <a:custGeom>
                <a:avLst/>
                <a:gdLst/>
                <a:ahLst/>
                <a:cxnLst/>
                <a:rect l="l" t="t" r="r" b="b"/>
                <a:pathLst>
                  <a:path w="1966" h="1663" extrusionOk="0">
                    <a:moveTo>
                      <a:pt x="876" y="1"/>
                    </a:moveTo>
                    <a:cubicBezTo>
                      <a:pt x="851" y="1"/>
                      <a:pt x="826" y="2"/>
                      <a:pt x="800" y="4"/>
                    </a:cubicBezTo>
                    <a:cubicBezTo>
                      <a:pt x="339" y="40"/>
                      <a:pt x="1" y="442"/>
                      <a:pt x="41" y="902"/>
                    </a:cubicBezTo>
                    <a:cubicBezTo>
                      <a:pt x="79" y="1373"/>
                      <a:pt x="471" y="1662"/>
                      <a:pt x="874" y="1662"/>
                    </a:cubicBezTo>
                    <a:cubicBezTo>
                      <a:pt x="1101" y="1662"/>
                      <a:pt x="1331" y="1570"/>
                      <a:pt x="1504" y="1367"/>
                    </a:cubicBezTo>
                    <a:cubicBezTo>
                      <a:pt x="1966" y="823"/>
                      <a:pt x="1570" y="1"/>
                      <a:pt x="8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7" name="Google Shape;1088;p27">
                <a:extLst>
                  <a:ext uri="{FF2B5EF4-FFF2-40B4-BE49-F238E27FC236}">
                    <a16:creationId xmlns:a16="http://schemas.microsoft.com/office/drawing/2014/main" id="{F5DA467F-AC60-E854-9658-43C2779EBD8A}"/>
                  </a:ext>
                </a:extLst>
              </p:cNvPr>
              <p:cNvSpPr/>
              <p:nvPr/>
            </p:nvSpPr>
            <p:spPr>
              <a:xfrm>
                <a:off x="1927164" y="3833798"/>
                <a:ext cx="65301" cy="62521"/>
              </a:xfrm>
              <a:custGeom>
                <a:avLst/>
                <a:gdLst/>
                <a:ahLst/>
                <a:cxnLst/>
                <a:rect l="l" t="t" r="r" b="b"/>
                <a:pathLst>
                  <a:path w="1738" h="1664" extrusionOk="0">
                    <a:moveTo>
                      <a:pt x="872" y="0"/>
                    </a:moveTo>
                    <a:cubicBezTo>
                      <a:pt x="845" y="0"/>
                      <a:pt x="818" y="1"/>
                      <a:pt x="790" y="4"/>
                    </a:cubicBezTo>
                    <a:cubicBezTo>
                      <a:pt x="334" y="45"/>
                      <a:pt x="0" y="451"/>
                      <a:pt x="41" y="907"/>
                    </a:cubicBezTo>
                    <a:cubicBezTo>
                      <a:pt x="79" y="1342"/>
                      <a:pt x="444" y="1664"/>
                      <a:pt x="872" y="1664"/>
                    </a:cubicBezTo>
                    <a:cubicBezTo>
                      <a:pt x="897" y="1664"/>
                      <a:pt x="922" y="1663"/>
                      <a:pt x="948" y="1661"/>
                    </a:cubicBezTo>
                    <a:cubicBezTo>
                      <a:pt x="1404" y="1615"/>
                      <a:pt x="1738" y="1209"/>
                      <a:pt x="1697" y="753"/>
                    </a:cubicBezTo>
                    <a:cubicBezTo>
                      <a:pt x="1655" y="325"/>
                      <a:pt x="1297" y="0"/>
                      <a:pt x="8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8" name="Google Shape;1089;p27">
                <a:extLst>
                  <a:ext uri="{FF2B5EF4-FFF2-40B4-BE49-F238E27FC236}">
                    <a16:creationId xmlns:a16="http://schemas.microsoft.com/office/drawing/2014/main" id="{89F7DC19-74EB-E413-F07C-EC6D97F20745}"/>
                  </a:ext>
                </a:extLst>
              </p:cNvPr>
              <p:cNvSpPr/>
              <p:nvPr/>
            </p:nvSpPr>
            <p:spPr>
              <a:xfrm>
                <a:off x="2009897" y="3824969"/>
                <a:ext cx="49070" cy="35130"/>
              </a:xfrm>
              <a:custGeom>
                <a:avLst/>
                <a:gdLst/>
                <a:ahLst/>
                <a:cxnLst/>
                <a:rect l="l" t="t" r="r" b="b"/>
                <a:pathLst>
                  <a:path w="1306" h="935" extrusionOk="0">
                    <a:moveTo>
                      <a:pt x="1061" y="0"/>
                    </a:moveTo>
                    <a:cubicBezTo>
                      <a:pt x="864" y="0"/>
                      <a:pt x="655" y="79"/>
                      <a:pt x="479" y="221"/>
                    </a:cubicBezTo>
                    <a:cubicBezTo>
                      <a:pt x="258" y="402"/>
                      <a:pt x="118" y="659"/>
                      <a:pt x="14" y="866"/>
                    </a:cubicBezTo>
                    <a:cubicBezTo>
                      <a:pt x="1" y="894"/>
                      <a:pt x="23" y="930"/>
                      <a:pt x="59" y="934"/>
                    </a:cubicBezTo>
                    <a:cubicBezTo>
                      <a:pt x="77" y="934"/>
                      <a:pt x="91" y="921"/>
                      <a:pt x="100" y="907"/>
                    </a:cubicBezTo>
                    <a:cubicBezTo>
                      <a:pt x="195" y="709"/>
                      <a:pt x="335" y="465"/>
                      <a:pt x="542" y="293"/>
                    </a:cubicBezTo>
                    <a:cubicBezTo>
                      <a:pt x="699" y="164"/>
                      <a:pt x="885" y="94"/>
                      <a:pt x="1059" y="94"/>
                    </a:cubicBezTo>
                    <a:cubicBezTo>
                      <a:pt x="1116" y="94"/>
                      <a:pt x="1171" y="102"/>
                      <a:pt x="1224" y="117"/>
                    </a:cubicBezTo>
                    <a:cubicBezTo>
                      <a:pt x="1228" y="118"/>
                      <a:pt x="1232" y="119"/>
                      <a:pt x="1236" y="119"/>
                    </a:cubicBezTo>
                    <a:cubicBezTo>
                      <a:pt x="1290" y="119"/>
                      <a:pt x="1306" y="40"/>
                      <a:pt x="1251" y="27"/>
                    </a:cubicBezTo>
                    <a:cubicBezTo>
                      <a:pt x="1190" y="9"/>
                      <a:pt x="1126" y="0"/>
                      <a:pt x="1061"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39" name="Google Shape;1090;p27">
                <a:extLst>
                  <a:ext uri="{FF2B5EF4-FFF2-40B4-BE49-F238E27FC236}">
                    <a16:creationId xmlns:a16="http://schemas.microsoft.com/office/drawing/2014/main" id="{AD8B05B9-35AF-4F32-7F7C-4C75439AA924}"/>
                  </a:ext>
                </a:extLst>
              </p:cNvPr>
              <p:cNvSpPr/>
              <p:nvPr/>
            </p:nvSpPr>
            <p:spPr>
              <a:xfrm>
                <a:off x="2015645" y="3838194"/>
                <a:ext cx="29570" cy="12737"/>
              </a:xfrm>
              <a:custGeom>
                <a:avLst/>
                <a:gdLst/>
                <a:ahLst/>
                <a:cxnLst/>
                <a:rect l="l" t="t" r="r" b="b"/>
                <a:pathLst>
                  <a:path w="787" h="339" extrusionOk="0">
                    <a:moveTo>
                      <a:pt x="457" y="0"/>
                    </a:moveTo>
                    <a:cubicBezTo>
                      <a:pt x="399" y="0"/>
                      <a:pt x="341" y="14"/>
                      <a:pt x="286" y="41"/>
                    </a:cubicBezTo>
                    <a:cubicBezTo>
                      <a:pt x="195" y="86"/>
                      <a:pt x="109" y="149"/>
                      <a:pt x="42" y="221"/>
                    </a:cubicBezTo>
                    <a:cubicBezTo>
                      <a:pt x="0" y="252"/>
                      <a:pt x="33" y="305"/>
                      <a:pt x="71" y="305"/>
                    </a:cubicBezTo>
                    <a:cubicBezTo>
                      <a:pt x="83" y="305"/>
                      <a:pt x="95" y="300"/>
                      <a:pt x="105" y="289"/>
                    </a:cubicBezTo>
                    <a:cubicBezTo>
                      <a:pt x="168" y="221"/>
                      <a:pt x="245" y="167"/>
                      <a:pt x="326" y="126"/>
                    </a:cubicBezTo>
                    <a:cubicBezTo>
                      <a:pt x="368" y="104"/>
                      <a:pt x="412" y="93"/>
                      <a:pt x="457" y="93"/>
                    </a:cubicBezTo>
                    <a:cubicBezTo>
                      <a:pt x="495" y="93"/>
                      <a:pt x="533" y="101"/>
                      <a:pt x="570" y="117"/>
                    </a:cubicBezTo>
                    <a:cubicBezTo>
                      <a:pt x="638" y="149"/>
                      <a:pt x="683" y="217"/>
                      <a:pt x="692" y="298"/>
                    </a:cubicBezTo>
                    <a:cubicBezTo>
                      <a:pt x="692" y="320"/>
                      <a:pt x="710" y="338"/>
                      <a:pt x="737" y="338"/>
                    </a:cubicBezTo>
                    <a:lnTo>
                      <a:pt x="741" y="338"/>
                    </a:lnTo>
                    <a:cubicBezTo>
                      <a:pt x="764" y="338"/>
                      <a:pt x="787" y="316"/>
                      <a:pt x="782" y="289"/>
                    </a:cubicBezTo>
                    <a:cubicBezTo>
                      <a:pt x="777" y="176"/>
                      <a:pt x="710" y="77"/>
                      <a:pt x="606" y="32"/>
                    </a:cubicBezTo>
                    <a:cubicBezTo>
                      <a:pt x="558" y="11"/>
                      <a:pt x="508" y="0"/>
                      <a:pt x="457"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0" name="Google Shape;1091;p27">
                <a:extLst>
                  <a:ext uri="{FF2B5EF4-FFF2-40B4-BE49-F238E27FC236}">
                    <a16:creationId xmlns:a16="http://schemas.microsoft.com/office/drawing/2014/main" id="{D7EC1595-4B08-76F1-B730-7BFE574F1185}"/>
                  </a:ext>
                </a:extLst>
              </p:cNvPr>
              <p:cNvSpPr/>
              <p:nvPr/>
            </p:nvSpPr>
            <p:spPr>
              <a:xfrm>
                <a:off x="1689034" y="3799645"/>
                <a:ext cx="37535" cy="45350"/>
              </a:xfrm>
              <a:custGeom>
                <a:avLst/>
                <a:gdLst/>
                <a:ahLst/>
                <a:cxnLst/>
                <a:rect l="l" t="t" r="r" b="b"/>
                <a:pathLst>
                  <a:path w="999" h="1207" extrusionOk="0">
                    <a:moveTo>
                      <a:pt x="39" y="1"/>
                    </a:moveTo>
                    <a:cubicBezTo>
                      <a:pt x="16" y="1"/>
                      <a:pt x="1" y="22"/>
                      <a:pt x="1" y="46"/>
                    </a:cubicBezTo>
                    <a:cubicBezTo>
                      <a:pt x="1" y="74"/>
                      <a:pt x="19" y="92"/>
                      <a:pt x="46" y="92"/>
                    </a:cubicBezTo>
                    <a:cubicBezTo>
                      <a:pt x="267" y="96"/>
                      <a:pt x="502" y="232"/>
                      <a:pt x="651" y="457"/>
                    </a:cubicBezTo>
                    <a:cubicBezTo>
                      <a:pt x="804" y="678"/>
                      <a:pt x="867" y="954"/>
                      <a:pt x="904" y="1166"/>
                    </a:cubicBezTo>
                    <a:cubicBezTo>
                      <a:pt x="908" y="1188"/>
                      <a:pt x="926" y="1206"/>
                      <a:pt x="949" y="1206"/>
                    </a:cubicBezTo>
                    <a:lnTo>
                      <a:pt x="958" y="1206"/>
                    </a:lnTo>
                    <a:cubicBezTo>
                      <a:pt x="980" y="1202"/>
                      <a:pt x="998" y="1179"/>
                      <a:pt x="994" y="1152"/>
                    </a:cubicBezTo>
                    <a:cubicBezTo>
                      <a:pt x="953" y="927"/>
                      <a:pt x="890" y="642"/>
                      <a:pt x="728" y="403"/>
                    </a:cubicBezTo>
                    <a:cubicBezTo>
                      <a:pt x="561" y="155"/>
                      <a:pt x="299" y="1"/>
                      <a:pt x="46" y="1"/>
                    </a:cubicBezTo>
                    <a:cubicBezTo>
                      <a:pt x="44" y="1"/>
                      <a:pt x="41" y="1"/>
                      <a:pt x="39"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1" name="Google Shape;1092;p27">
                <a:extLst>
                  <a:ext uri="{FF2B5EF4-FFF2-40B4-BE49-F238E27FC236}">
                    <a16:creationId xmlns:a16="http://schemas.microsoft.com/office/drawing/2014/main" id="{0C4FB686-F5F3-E577-97E0-571BFA497F7E}"/>
                  </a:ext>
                </a:extLst>
              </p:cNvPr>
              <p:cNvSpPr/>
              <p:nvPr/>
            </p:nvSpPr>
            <p:spPr>
              <a:xfrm>
                <a:off x="1695158" y="3817605"/>
                <a:ext cx="28367" cy="15705"/>
              </a:xfrm>
              <a:custGeom>
                <a:avLst/>
                <a:gdLst/>
                <a:ahLst/>
                <a:cxnLst/>
                <a:rect l="l" t="t" r="r" b="b"/>
                <a:pathLst>
                  <a:path w="755" h="418" extrusionOk="0">
                    <a:moveTo>
                      <a:pt x="286" y="0"/>
                    </a:moveTo>
                    <a:cubicBezTo>
                      <a:pt x="275" y="0"/>
                      <a:pt x="264" y="1"/>
                      <a:pt x="253" y="2"/>
                    </a:cubicBezTo>
                    <a:cubicBezTo>
                      <a:pt x="140" y="20"/>
                      <a:pt x="50" y="97"/>
                      <a:pt x="9" y="205"/>
                    </a:cubicBezTo>
                    <a:cubicBezTo>
                      <a:pt x="0" y="227"/>
                      <a:pt x="14" y="255"/>
                      <a:pt x="36" y="264"/>
                    </a:cubicBezTo>
                    <a:cubicBezTo>
                      <a:pt x="42" y="266"/>
                      <a:pt x="48" y="266"/>
                      <a:pt x="54" y="266"/>
                    </a:cubicBezTo>
                    <a:cubicBezTo>
                      <a:pt x="74" y="266"/>
                      <a:pt x="93" y="254"/>
                      <a:pt x="100" y="237"/>
                    </a:cubicBezTo>
                    <a:cubicBezTo>
                      <a:pt x="127" y="160"/>
                      <a:pt x="190" y="110"/>
                      <a:pt x="267" y="97"/>
                    </a:cubicBezTo>
                    <a:cubicBezTo>
                      <a:pt x="277" y="95"/>
                      <a:pt x="288" y="95"/>
                      <a:pt x="299" y="95"/>
                    </a:cubicBezTo>
                    <a:cubicBezTo>
                      <a:pt x="373" y="95"/>
                      <a:pt x="442" y="122"/>
                      <a:pt x="497" y="173"/>
                    </a:cubicBezTo>
                    <a:cubicBezTo>
                      <a:pt x="565" y="237"/>
                      <a:pt x="619" y="313"/>
                      <a:pt x="664" y="394"/>
                    </a:cubicBezTo>
                    <a:cubicBezTo>
                      <a:pt x="673" y="408"/>
                      <a:pt x="686" y="417"/>
                      <a:pt x="704" y="417"/>
                    </a:cubicBezTo>
                    <a:cubicBezTo>
                      <a:pt x="714" y="417"/>
                      <a:pt x="718" y="413"/>
                      <a:pt x="727" y="408"/>
                    </a:cubicBezTo>
                    <a:cubicBezTo>
                      <a:pt x="750" y="394"/>
                      <a:pt x="754" y="367"/>
                      <a:pt x="745" y="345"/>
                    </a:cubicBezTo>
                    <a:cubicBezTo>
                      <a:pt x="695" y="255"/>
                      <a:pt x="632" y="173"/>
                      <a:pt x="556" y="106"/>
                    </a:cubicBezTo>
                    <a:cubicBezTo>
                      <a:pt x="482" y="37"/>
                      <a:pt x="384" y="0"/>
                      <a:pt x="28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2" name="Google Shape;1093;p27">
                <a:extLst>
                  <a:ext uri="{FF2B5EF4-FFF2-40B4-BE49-F238E27FC236}">
                    <a16:creationId xmlns:a16="http://schemas.microsoft.com/office/drawing/2014/main" id="{C613F056-BC79-5B25-FAEC-80186750ABFF}"/>
                  </a:ext>
                </a:extLst>
              </p:cNvPr>
              <p:cNvSpPr/>
              <p:nvPr/>
            </p:nvSpPr>
            <p:spPr>
              <a:xfrm>
                <a:off x="1717363" y="3644399"/>
                <a:ext cx="245085" cy="121059"/>
              </a:xfrm>
              <a:custGeom>
                <a:avLst/>
                <a:gdLst/>
                <a:ahLst/>
                <a:cxnLst/>
                <a:rect l="l" t="t" r="r" b="b"/>
                <a:pathLst>
                  <a:path w="6523" h="3222" extrusionOk="0">
                    <a:moveTo>
                      <a:pt x="4116" y="0"/>
                    </a:moveTo>
                    <a:cubicBezTo>
                      <a:pt x="3571" y="0"/>
                      <a:pt x="2962" y="85"/>
                      <a:pt x="2321" y="319"/>
                    </a:cubicBezTo>
                    <a:cubicBezTo>
                      <a:pt x="484" y="992"/>
                      <a:pt x="1" y="3068"/>
                      <a:pt x="1" y="3068"/>
                    </a:cubicBezTo>
                    <a:lnTo>
                      <a:pt x="3702" y="3118"/>
                    </a:lnTo>
                    <a:cubicBezTo>
                      <a:pt x="3837" y="2644"/>
                      <a:pt x="4031" y="2188"/>
                      <a:pt x="4280" y="1764"/>
                    </a:cubicBezTo>
                    <a:lnTo>
                      <a:pt x="4280" y="1764"/>
                    </a:lnTo>
                    <a:cubicBezTo>
                      <a:pt x="4099" y="2202"/>
                      <a:pt x="4004" y="2666"/>
                      <a:pt x="3986" y="3136"/>
                    </a:cubicBezTo>
                    <a:lnTo>
                      <a:pt x="5227" y="3222"/>
                    </a:lnTo>
                    <a:cubicBezTo>
                      <a:pt x="5309" y="2666"/>
                      <a:pt x="5462" y="2125"/>
                      <a:pt x="5679" y="1606"/>
                    </a:cubicBezTo>
                    <a:cubicBezTo>
                      <a:pt x="6026" y="780"/>
                      <a:pt x="6523" y="572"/>
                      <a:pt x="6523" y="572"/>
                    </a:cubicBezTo>
                    <a:cubicBezTo>
                      <a:pt x="6523" y="572"/>
                      <a:pt x="5534" y="0"/>
                      <a:pt x="4116"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3" name="Google Shape;1094;p27">
                <a:extLst>
                  <a:ext uri="{FF2B5EF4-FFF2-40B4-BE49-F238E27FC236}">
                    <a16:creationId xmlns:a16="http://schemas.microsoft.com/office/drawing/2014/main" id="{E25399E3-F6F3-C772-332D-4A5FD54770C0}"/>
                  </a:ext>
                </a:extLst>
              </p:cNvPr>
              <p:cNvSpPr/>
              <p:nvPr/>
            </p:nvSpPr>
            <p:spPr>
              <a:xfrm>
                <a:off x="1929343" y="3665364"/>
                <a:ext cx="124515" cy="177605"/>
              </a:xfrm>
              <a:custGeom>
                <a:avLst/>
                <a:gdLst/>
                <a:ahLst/>
                <a:cxnLst/>
                <a:rect l="l" t="t" r="r" b="b"/>
                <a:pathLst>
                  <a:path w="3314" h="4727" extrusionOk="0">
                    <a:moveTo>
                      <a:pt x="845" y="1"/>
                    </a:moveTo>
                    <a:lnTo>
                      <a:pt x="127" y="204"/>
                    </a:lnTo>
                    <a:cubicBezTo>
                      <a:pt x="1" y="876"/>
                      <a:pt x="68" y="1571"/>
                      <a:pt x="312" y="2208"/>
                    </a:cubicBezTo>
                    <a:cubicBezTo>
                      <a:pt x="560" y="2844"/>
                      <a:pt x="962" y="3413"/>
                      <a:pt x="1477" y="3864"/>
                    </a:cubicBezTo>
                    <a:cubicBezTo>
                      <a:pt x="1693" y="4054"/>
                      <a:pt x="1933" y="4225"/>
                      <a:pt x="2167" y="4397"/>
                    </a:cubicBezTo>
                    <a:lnTo>
                      <a:pt x="2212" y="4726"/>
                    </a:lnTo>
                    <a:lnTo>
                      <a:pt x="2632" y="4049"/>
                    </a:lnTo>
                    <a:cubicBezTo>
                      <a:pt x="2632" y="4049"/>
                      <a:pt x="2840" y="4024"/>
                      <a:pt x="2952" y="4024"/>
                    </a:cubicBezTo>
                    <a:cubicBezTo>
                      <a:pt x="2973" y="4024"/>
                      <a:pt x="2990" y="4025"/>
                      <a:pt x="3002" y="4027"/>
                    </a:cubicBezTo>
                    <a:cubicBezTo>
                      <a:pt x="3002" y="4027"/>
                      <a:pt x="3314" y="2655"/>
                      <a:pt x="2641" y="1517"/>
                    </a:cubicBezTo>
                    <a:cubicBezTo>
                      <a:pt x="2221" y="831"/>
                      <a:pt x="1590" y="298"/>
                      <a:pt x="845"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4" name="Google Shape;1095;p27">
                <a:extLst>
                  <a:ext uri="{FF2B5EF4-FFF2-40B4-BE49-F238E27FC236}">
                    <a16:creationId xmlns:a16="http://schemas.microsoft.com/office/drawing/2014/main" id="{18E17A06-0D42-B691-6EE4-FFACEA7AE649}"/>
                  </a:ext>
                </a:extLst>
              </p:cNvPr>
              <p:cNvSpPr/>
              <p:nvPr/>
            </p:nvSpPr>
            <p:spPr>
              <a:xfrm>
                <a:off x="1716198" y="3745580"/>
                <a:ext cx="40052" cy="66503"/>
              </a:xfrm>
              <a:custGeom>
                <a:avLst/>
                <a:gdLst/>
                <a:ahLst/>
                <a:cxnLst/>
                <a:rect l="l" t="t" r="r" b="b"/>
                <a:pathLst>
                  <a:path w="1066" h="1770" extrusionOk="0">
                    <a:moveTo>
                      <a:pt x="172" y="1"/>
                    </a:moveTo>
                    <a:cubicBezTo>
                      <a:pt x="172" y="1"/>
                      <a:pt x="32" y="623"/>
                      <a:pt x="9" y="872"/>
                    </a:cubicBezTo>
                    <a:cubicBezTo>
                      <a:pt x="0" y="1039"/>
                      <a:pt x="27" y="1210"/>
                      <a:pt x="81" y="1373"/>
                    </a:cubicBezTo>
                    <a:lnTo>
                      <a:pt x="330" y="1770"/>
                    </a:lnTo>
                    <a:lnTo>
                      <a:pt x="366" y="1309"/>
                    </a:lnTo>
                    <a:cubicBezTo>
                      <a:pt x="713" y="966"/>
                      <a:pt x="957" y="529"/>
                      <a:pt x="1065" y="46"/>
                    </a:cubicBezTo>
                    <a:lnTo>
                      <a:pt x="172" y="1"/>
                    </a:ln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5" name="Google Shape;1096;p27">
                <a:extLst>
                  <a:ext uri="{FF2B5EF4-FFF2-40B4-BE49-F238E27FC236}">
                    <a16:creationId xmlns:a16="http://schemas.microsoft.com/office/drawing/2014/main" id="{6CB21F68-D6CB-78FA-BD4B-5D0F8D3AC5C0}"/>
                  </a:ext>
                </a:extLst>
              </p:cNvPr>
              <p:cNvSpPr/>
              <p:nvPr/>
            </p:nvSpPr>
            <p:spPr>
              <a:xfrm>
                <a:off x="1731452" y="4100708"/>
                <a:ext cx="444708" cy="470445"/>
              </a:xfrm>
              <a:custGeom>
                <a:avLst/>
                <a:gdLst/>
                <a:ahLst/>
                <a:cxnLst/>
                <a:rect l="l" t="t" r="r" b="b"/>
                <a:pathLst>
                  <a:path w="11836" h="12521" extrusionOk="0">
                    <a:moveTo>
                      <a:pt x="1928" y="0"/>
                    </a:moveTo>
                    <a:lnTo>
                      <a:pt x="1472" y="10408"/>
                    </a:lnTo>
                    <a:lnTo>
                      <a:pt x="1436" y="11234"/>
                    </a:lnTo>
                    <a:lnTo>
                      <a:pt x="0" y="12521"/>
                    </a:lnTo>
                    <a:lnTo>
                      <a:pt x="3124" y="12047"/>
                    </a:lnTo>
                    <a:lnTo>
                      <a:pt x="3237" y="10449"/>
                    </a:lnTo>
                    <a:lnTo>
                      <a:pt x="3724" y="3615"/>
                    </a:lnTo>
                    <a:lnTo>
                      <a:pt x="5372" y="7727"/>
                    </a:lnTo>
                    <a:lnTo>
                      <a:pt x="9050" y="8802"/>
                    </a:lnTo>
                    <a:lnTo>
                      <a:pt x="10634" y="9267"/>
                    </a:lnTo>
                    <a:lnTo>
                      <a:pt x="11131" y="10788"/>
                    </a:lnTo>
                    <a:lnTo>
                      <a:pt x="11835" y="7813"/>
                    </a:lnTo>
                    <a:lnTo>
                      <a:pt x="9872" y="7118"/>
                    </a:lnTo>
                    <a:lnTo>
                      <a:pt x="6613" y="5972"/>
                    </a:lnTo>
                    <a:lnTo>
                      <a:pt x="5480" y="343"/>
                    </a:lnTo>
                    <a:lnTo>
                      <a:pt x="192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6" name="Google Shape;1097;p27">
                <a:extLst>
                  <a:ext uri="{FF2B5EF4-FFF2-40B4-BE49-F238E27FC236}">
                    <a16:creationId xmlns:a16="http://schemas.microsoft.com/office/drawing/2014/main" id="{F2EFA4CA-28EC-0E09-FD38-55CAB18B4420}"/>
                  </a:ext>
                </a:extLst>
              </p:cNvPr>
              <p:cNvSpPr/>
              <p:nvPr/>
            </p:nvSpPr>
            <p:spPr>
              <a:xfrm>
                <a:off x="1838945" y="4151242"/>
                <a:ext cx="96561" cy="241516"/>
              </a:xfrm>
              <a:custGeom>
                <a:avLst/>
                <a:gdLst/>
                <a:ahLst/>
                <a:cxnLst/>
                <a:rect l="l" t="t" r="r" b="b"/>
                <a:pathLst>
                  <a:path w="2570" h="6428" extrusionOk="0">
                    <a:moveTo>
                      <a:pt x="53" y="0"/>
                    </a:moveTo>
                    <a:cubicBezTo>
                      <a:pt x="40" y="0"/>
                      <a:pt x="28" y="5"/>
                      <a:pt x="19" y="14"/>
                    </a:cubicBezTo>
                    <a:cubicBezTo>
                      <a:pt x="1" y="32"/>
                      <a:pt x="1" y="63"/>
                      <a:pt x="19" y="81"/>
                    </a:cubicBezTo>
                    <a:lnTo>
                      <a:pt x="583" y="605"/>
                    </a:lnTo>
                    <a:lnTo>
                      <a:pt x="818" y="2279"/>
                    </a:lnTo>
                    <a:cubicBezTo>
                      <a:pt x="818" y="2284"/>
                      <a:pt x="818" y="2284"/>
                      <a:pt x="818" y="2289"/>
                    </a:cubicBezTo>
                    <a:lnTo>
                      <a:pt x="2465" y="6400"/>
                    </a:lnTo>
                    <a:cubicBezTo>
                      <a:pt x="2474" y="6414"/>
                      <a:pt x="2492" y="6428"/>
                      <a:pt x="2511" y="6428"/>
                    </a:cubicBezTo>
                    <a:lnTo>
                      <a:pt x="2533" y="6428"/>
                    </a:lnTo>
                    <a:cubicBezTo>
                      <a:pt x="2556" y="6418"/>
                      <a:pt x="2569" y="6391"/>
                      <a:pt x="2560" y="6364"/>
                    </a:cubicBezTo>
                    <a:lnTo>
                      <a:pt x="913" y="2261"/>
                    </a:lnTo>
                    <a:lnTo>
                      <a:pt x="678" y="578"/>
                    </a:lnTo>
                    <a:cubicBezTo>
                      <a:pt x="678" y="564"/>
                      <a:pt x="669" y="555"/>
                      <a:pt x="664" y="551"/>
                    </a:cubicBezTo>
                    <a:lnTo>
                      <a:pt x="87" y="14"/>
                    </a:lnTo>
                    <a:cubicBezTo>
                      <a:pt x="78" y="5"/>
                      <a:pt x="65" y="0"/>
                      <a:pt x="53" y="0"/>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7" name="Google Shape;1098;p27">
                <a:extLst>
                  <a:ext uri="{FF2B5EF4-FFF2-40B4-BE49-F238E27FC236}">
                    <a16:creationId xmlns:a16="http://schemas.microsoft.com/office/drawing/2014/main" id="{AA3B0CBA-DA9E-65BB-6F58-76C97938780C}"/>
                  </a:ext>
                </a:extLst>
              </p:cNvPr>
              <p:cNvSpPr/>
              <p:nvPr/>
            </p:nvSpPr>
            <p:spPr>
              <a:xfrm>
                <a:off x="1843191" y="4103714"/>
                <a:ext cx="22769" cy="37873"/>
              </a:xfrm>
              <a:custGeom>
                <a:avLst/>
                <a:gdLst/>
                <a:ahLst/>
                <a:cxnLst/>
                <a:rect l="l" t="t" r="r" b="b"/>
                <a:pathLst>
                  <a:path w="606" h="1008" extrusionOk="0">
                    <a:moveTo>
                      <a:pt x="126" y="1"/>
                    </a:moveTo>
                    <a:cubicBezTo>
                      <a:pt x="105" y="1"/>
                      <a:pt x="86" y="21"/>
                      <a:pt x="82" y="42"/>
                    </a:cubicBezTo>
                    <a:lnTo>
                      <a:pt x="14" y="728"/>
                    </a:lnTo>
                    <a:cubicBezTo>
                      <a:pt x="1" y="859"/>
                      <a:pt x="96" y="981"/>
                      <a:pt x="231" y="1003"/>
                    </a:cubicBezTo>
                    <a:cubicBezTo>
                      <a:pt x="245" y="1003"/>
                      <a:pt x="258" y="1003"/>
                      <a:pt x="272" y="1008"/>
                    </a:cubicBezTo>
                    <a:cubicBezTo>
                      <a:pt x="398" y="1008"/>
                      <a:pt x="506" y="909"/>
                      <a:pt x="520" y="782"/>
                    </a:cubicBezTo>
                    <a:lnTo>
                      <a:pt x="606" y="96"/>
                    </a:lnTo>
                    <a:cubicBezTo>
                      <a:pt x="606" y="69"/>
                      <a:pt x="588" y="46"/>
                      <a:pt x="565" y="46"/>
                    </a:cubicBezTo>
                    <a:cubicBezTo>
                      <a:pt x="562" y="46"/>
                      <a:pt x="559" y="46"/>
                      <a:pt x="557" y="46"/>
                    </a:cubicBezTo>
                    <a:cubicBezTo>
                      <a:pt x="533" y="46"/>
                      <a:pt x="515" y="63"/>
                      <a:pt x="511" y="87"/>
                    </a:cubicBezTo>
                    <a:lnTo>
                      <a:pt x="430" y="769"/>
                    </a:lnTo>
                    <a:cubicBezTo>
                      <a:pt x="425" y="814"/>
                      <a:pt x="402" y="854"/>
                      <a:pt x="366" y="881"/>
                    </a:cubicBezTo>
                    <a:cubicBezTo>
                      <a:pt x="336" y="903"/>
                      <a:pt x="303" y="913"/>
                      <a:pt x="270" y="913"/>
                    </a:cubicBezTo>
                    <a:cubicBezTo>
                      <a:pt x="181" y="913"/>
                      <a:pt x="99" y="840"/>
                      <a:pt x="109" y="737"/>
                    </a:cubicBezTo>
                    <a:lnTo>
                      <a:pt x="177" y="51"/>
                    </a:lnTo>
                    <a:cubicBezTo>
                      <a:pt x="177" y="28"/>
                      <a:pt x="159" y="6"/>
                      <a:pt x="132" y="1"/>
                    </a:cubicBezTo>
                    <a:cubicBezTo>
                      <a:pt x="130" y="1"/>
                      <a:pt x="128" y="1"/>
                      <a:pt x="126"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8" name="Google Shape;1099;p27">
                <a:extLst>
                  <a:ext uri="{FF2B5EF4-FFF2-40B4-BE49-F238E27FC236}">
                    <a16:creationId xmlns:a16="http://schemas.microsoft.com/office/drawing/2014/main" id="{22FE5152-801D-8C08-73F3-BF4A45A37A70}"/>
                  </a:ext>
                </a:extLst>
              </p:cNvPr>
              <p:cNvSpPr/>
              <p:nvPr/>
            </p:nvSpPr>
            <p:spPr>
              <a:xfrm>
                <a:off x="1731452" y="4491755"/>
                <a:ext cx="121622" cy="79391"/>
              </a:xfrm>
              <a:custGeom>
                <a:avLst/>
                <a:gdLst/>
                <a:ahLst/>
                <a:cxnLst/>
                <a:rect l="l" t="t" r="r" b="b"/>
                <a:pathLst>
                  <a:path w="3237" h="2113" extrusionOk="0">
                    <a:moveTo>
                      <a:pt x="1467" y="0"/>
                    </a:moveTo>
                    <a:lnTo>
                      <a:pt x="1440" y="619"/>
                    </a:lnTo>
                    <a:lnTo>
                      <a:pt x="1431" y="826"/>
                    </a:lnTo>
                    <a:lnTo>
                      <a:pt x="0" y="2113"/>
                    </a:lnTo>
                    <a:lnTo>
                      <a:pt x="3124" y="1639"/>
                    </a:lnTo>
                    <a:lnTo>
                      <a:pt x="3191" y="718"/>
                    </a:lnTo>
                    <a:lnTo>
                      <a:pt x="3237" y="41"/>
                    </a:lnTo>
                    <a:lnTo>
                      <a:pt x="3237" y="41"/>
                    </a:lnTo>
                    <a:cubicBezTo>
                      <a:pt x="2926" y="48"/>
                      <a:pt x="2618" y="104"/>
                      <a:pt x="2301" y="104"/>
                    </a:cubicBezTo>
                    <a:cubicBezTo>
                      <a:pt x="2231" y="104"/>
                      <a:pt x="2161" y="102"/>
                      <a:pt x="2090" y="95"/>
                    </a:cubicBezTo>
                    <a:cubicBezTo>
                      <a:pt x="1878" y="77"/>
                      <a:pt x="1670" y="46"/>
                      <a:pt x="1467" y="0"/>
                    </a:cubicBez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49" name="Google Shape;1100;p27">
                <a:extLst>
                  <a:ext uri="{FF2B5EF4-FFF2-40B4-BE49-F238E27FC236}">
                    <a16:creationId xmlns:a16="http://schemas.microsoft.com/office/drawing/2014/main" id="{EAA170B4-2D02-45F3-418A-4836475456F5}"/>
                  </a:ext>
                </a:extLst>
              </p:cNvPr>
              <p:cNvSpPr/>
              <p:nvPr/>
            </p:nvSpPr>
            <p:spPr>
              <a:xfrm>
                <a:off x="2071477" y="4368144"/>
                <a:ext cx="104677" cy="137891"/>
              </a:xfrm>
              <a:custGeom>
                <a:avLst/>
                <a:gdLst/>
                <a:ahLst/>
                <a:cxnLst/>
                <a:rect l="l" t="t" r="r" b="b"/>
                <a:pathLst>
                  <a:path w="2786" h="3670" extrusionOk="0">
                    <a:moveTo>
                      <a:pt x="822" y="0"/>
                    </a:moveTo>
                    <a:cubicBezTo>
                      <a:pt x="677" y="456"/>
                      <a:pt x="506" y="903"/>
                      <a:pt x="253" y="1309"/>
                    </a:cubicBezTo>
                    <a:cubicBezTo>
                      <a:pt x="172" y="1435"/>
                      <a:pt x="86" y="1562"/>
                      <a:pt x="0" y="1684"/>
                    </a:cubicBezTo>
                    <a:lnTo>
                      <a:pt x="1255" y="2054"/>
                    </a:lnTo>
                    <a:lnTo>
                      <a:pt x="1584" y="2149"/>
                    </a:lnTo>
                    <a:lnTo>
                      <a:pt x="2081" y="3670"/>
                    </a:lnTo>
                    <a:lnTo>
                      <a:pt x="2785" y="695"/>
                    </a:lnTo>
                    <a:lnTo>
                      <a:pt x="1774" y="339"/>
                    </a:lnTo>
                    <a:lnTo>
                      <a:pt x="822" y="0"/>
                    </a:lnTo>
                    <a:close/>
                  </a:path>
                </a:pathLst>
              </a:custGeom>
              <a:solidFill>
                <a:srgbClr val="FF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0" name="Google Shape;1101;p27">
                <a:extLst>
                  <a:ext uri="{FF2B5EF4-FFF2-40B4-BE49-F238E27FC236}">
                    <a16:creationId xmlns:a16="http://schemas.microsoft.com/office/drawing/2014/main" id="{BE96FA4E-E719-C7C6-BB1E-99E29C1ED34B}"/>
                  </a:ext>
                </a:extLst>
              </p:cNvPr>
              <p:cNvSpPr/>
              <p:nvPr/>
            </p:nvSpPr>
            <p:spPr>
              <a:xfrm>
                <a:off x="1731452" y="4514975"/>
                <a:ext cx="119931" cy="56171"/>
              </a:xfrm>
              <a:custGeom>
                <a:avLst/>
                <a:gdLst/>
                <a:ahLst/>
                <a:cxnLst/>
                <a:rect l="l" t="t" r="r" b="b"/>
                <a:pathLst>
                  <a:path w="3192" h="1495" extrusionOk="0">
                    <a:moveTo>
                      <a:pt x="1445" y="1"/>
                    </a:moveTo>
                    <a:lnTo>
                      <a:pt x="1436" y="208"/>
                    </a:lnTo>
                    <a:lnTo>
                      <a:pt x="0" y="1495"/>
                    </a:lnTo>
                    <a:lnTo>
                      <a:pt x="3124" y="1021"/>
                    </a:lnTo>
                    <a:lnTo>
                      <a:pt x="3191" y="100"/>
                    </a:lnTo>
                    <a:lnTo>
                      <a:pt x="3191" y="100"/>
                    </a:lnTo>
                    <a:cubicBezTo>
                      <a:pt x="3028" y="155"/>
                      <a:pt x="2852" y="177"/>
                      <a:pt x="2672" y="177"/>
                    </a:cubicBezTo>
                    <a:cubicBezTo>
                      <a:pt x="2470" y="177"/>
                      <a:pt x="2264" y="150"/>
                      <a:pt x="2068" y="114"/>
                    </a:cubicBezTo>
                    <a:cubicBezTo>
                      <a:pt x="1864" y="78"/>
                      <a:pt x="1652" y="32"/>
                      <a:pt x="14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1" name="Google Shape;1102;p27">
                <a:extLst>
                  <a:ext uri="{FF2B5EF4-FFF2-40B4-BE49-F238E27FC236}">
                    <a16:creationId xmlns:a16="http://schemas.microsoft.com/office/drawing/2014/main" id="{145240A6-4CDD-C9E7-349B-193D214CDF31}"/>
                  </a:ext>
                </a:extLst>
              </p:cNvPr>
              <p:cNvSpPr/>
              <p:nvPr/>
            </p:nvSpPr>
            <p:spPr>
              <a:xfrm>
                <a:off x="2118592" y="4380843"/>
                <a:ext cx="57561" cy="125192"/>
              </a:xfrm>
              <a:custGeom>
                <a:avLst/>
                <a:gdLst/>
                <a:ahLst/>
                <a:cxnLst/>
                <a:rect l="l" t="t" r="r" b="b"/>
                <a:pathLst>
                  <a:path w="1532" h="3332" extrusionOk="0">
                    <a:moveTo>
                      <a:pt x="520" y="1"/>
                    </a:moveTo>
                    <a:cubicBezTo>
                      <a:pt x="466" y="461"/>
                      <a:pt x="344" y="912"/>
                      <a:pt x="168" y="1341"/>
                    </a:cubicBezTo>
                    <a:cubicBezTo>
                      <a:pt x="114" y="1467"/>
                      <a:pt x="55" y="1594"/>
                      <a:pt x="1" y="1716"/>
                    </a:cubicBezTo>
                    <a:lnTo>
                      <a:pt x="330" y="1811"/>
                    </a:lnTo>
                    <a:lnTo>
                      <a:pt x="827" y="3332"/>
                    </a:lnTo>
                    <a:lnTo>
                      <a:pt x="1531" y="357"/>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sp>
            <p:nvSpPr>
              <p:cNvPr id="52" name="Google Shape;1103;p27">
                <a:extLst>
                  <a:ext uri="{FF2B5EF4-FFF2-40B4-BE49-F238E27FC236}">
                    <a16:creationId xmlns:a16="http://schemas.microsoft.com/office/drawing/2014/main" id="{6E74BD02-8181-6ADA-9A32-16A4CFDD2CA6}"/>
                  </a:ext>
                </a:extLst>
              </p:cNvPr>
              <p:cNvSpPr/>
              <p:nvPr/>
            </p:nvSpPr>
            <p:spPr>
              <a:xfrm>
                <a:off x="1813171" y="3944485"/>
                <a:ext cx="112154" cy="77888"/>
              </a:xfrm>
              <a:custGeom>
                <a:avLst/>
                <a:gdLst/>
                <a:ahLst/>
                <a:cxnLst/>
                <a:rect l="l" t="t" r="r" b="b"/>
                <a:pathLst>
                  <a:path w="2985" h="2073" extrusionOk="0">
                    <a:moveTo>
                      <a:pt x="434" y="1"/>
                    </a:moveTo>
                    <a:cubicBezTo>
                      <a:pt x="415" y="1"/>
                      <a:pt x="396" y="12"/>
                      <a:pt x="389" y="37"/>
                    </a:cubicBezTo>
                    <a:cubicBezTo>
                      <a:pt x="375" y="91"/>
                      <a:pt x="1" y="1414"/>
                      <a:pt x="267" y="1892"/>
                    </a:cubicBezTo>
                    <a:cubicBezTo>
                      <a:pt x="308" y="1969"/>
                      <a:pt x="380" y="2032"/>
                      <a:pt x="466" y="2055"/>
                    </a:cubicBezTo>
                    <a:cubicBezTo>
                      <a:pt x="502" y="2064"/>
                      <a:pt x="538" y="2073"/>
                      <a:pt x="574" y="2073"/>
                    </a:cubicBezTo>
                    <a:cubicBezTo>
                      <a:pt x="646" y="2068"/>
                      <a:pt x="719" y="2050"/>
                      <a:pt x="782" y="2014"/>
                    </a:cubicBezTo>
                    <a:cubicBezTo>
                      <a:pt x="1080" y="1843"/>
                      <a:pt x="1269" y="1328"/>
                      <a:pt x="1350" y="1071"/>
                    </a:cubicBezTo>
                    <a:cubicBezTo>
                      <a:pt x="1441" y="1323"/>
                      <a:pt x="1662" y="1820"/>
                      <a:pt x="1978" y="1951"/>
                    </a:cubicBezTo>
                    <a:cubicBezTo>
                      <a:pt x="2029" y="1972"/>
                      <a:pt x="2084" y="1982"/>
                      <a:pt x="2139" y="1982"/>
                    </a:cubicBezTo>
                    <a:cubicBezTo>
                      <a:pt x="2213" y="1982"/>
                      <a:pt x="2287" y="1963"/>
                      <a:pt x="2352" y="1924"/>
                    </a:cubicBezTo>
                    <a:cubicBezTo>
                      <a:pt x="2984" y="1581"/>
                      <a:pt x="2384" y="195"/>
                      <a:pt x="2361" y="141"/>
                    </a:cubicBezTo>
                    <a:cubicBezTo>
                      <a:pt x="2352" y="120"/>
                      <a:pt x="2335" y="111"/>
                      <a:pt x="2318" y="111"/>
                    </a:cubicBezTo>
                    <a:cubicBezTo>
                      <a:pt x="2287" y="111"/>
                      <a:pt x="2258" y="139"/>
                      <a:pt x="2276" y="177"/>
                    </a:cubicBezTo>
                    <a:cubicBezTo>
                      <a:pt x="2280" y="191"/>
                      <a:pt x="2863" y="1540"/>
                      <a:pt x="2307" y="1843"/>
                    </a:cubicBezTo>
                    <a:cubicBezTo>
                      <a:pt x="2257" y="1874"/>
                      <a:pt x="2198" y="1890"/>
                      <a:pt x="2139" y="1890"/>
                    </a:cubicBezTo>
                    <a:cubicBezTo>
                      <a:pt x="2096" y="1890"/>
                      <a:pt x="2053" y="1882"/>
                      <a:pt x="2014" y="1865"/>
                    </a:cubicBezTo>
                    <a:cubicBezTo>
                      <a:pt x="1639" y="1707"/>
                      <a:pt x="1396" y="908"/>
                      <a:pt x="1396" y="899"/>
                    </a:cubicBezTo>
                    <a:cubicBezTo>
                      <a:pt x="1389" y="877"/>
                      <a:pt x="1368" y="865"/>
                      <a:pt x="1349" y="865"/>
                    </a:cubicBezTo>
                    <a:cubicBezTo>
                      <a:pt x="1329" y="865"/>
                      <a:pt x="1310" y="877"/>
                      <a:pt x="1305" y="899"/>
                    </a:cubicBezTo>
                    <a:cubicBezTo>
                      <a:pt x="1301" y="908"/>
                      <a:pt x="1093" y="1725"/>
                      <a:pt x="737" y="1933"/>
                    </a:cubicBezTo>
                    <a:cubicBezTo>
                      <a:pt x="690" y="1962"/>
                      <a:pt x="635" y="1976"/>
                      <a:pt x="580" y="1976"/>
                    </a:cubicBezTo>
                    <a:cubicBezTo>
                      <a:pt x="551" y="1976"/>
                      <a:pt x="521" y="1972"/>
                      <a:pt x="493" y="1964"/>
                    </a:cubicBezTo>
                    <a:cubicBezTo>
                      <a:pt x="430" y="1946"/>
                      <a:pt x="380" y="1901"/>
                      <a:pt x="348" y="1847"/>
                    </a:cubicBezTo>
                    <a:cubicBezTo>
                      <a:pt x="105" y="1405"/>
                      <a:pt x="479" y="73"/>
                      <a:pt x="479" y="60"/>
                    </a:cubicBezTo>
                    <a:cubicBezTo>
                      <a:pt x="490" y="25"/>
                      <a:pt x="462" y="1"/>
                      <a:pt x="434" y="1"/>
                    </a:cubicBezTo>
                    <a:close/>
                  </a:path>
                </a:pathLst>
              </a:custGeom>
              <a:solidFill>
                <a:srgbClr val="3803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字魂59号-创粗黑" panose="020F0502020204030204"/>
                  <a:cs typeface="+mn-cs"/>
                </a:endParaRPr>
              </a:p>
            </p:txBody>
          </p:sp>
        </p:grpSp>
      </p:grpSp>
      <p:grpSp>
        <p:nvGrpSpPr>
          <p:cNvPr id="53" name="Google Shape;3455;p80">
            <a:extLst>
              <a:ext uri="{FF2B5EF4-FFF2-40B4-BE49-F238E27FC236}">
                <a16:creationId xmlns:a16="http://schemas.microsoft.com/office/drawing/2014/main" id="{4070D094-DA97-F51E-DFCC-89F3D7A3064B}"/>
              </a:ext>
            </a:extLst>
          </p:cNvPr>
          <p:cNvGrpSpPr/>
          <p:nvPr/>
        </p:nvGrpSpPr>
        <p:grpSpPr>
          <a:xfrm>
            <a:off x="9318380" y="3321173"/>
            <a:ext cx="2242429" cy="3419042"/>
            <a:chOff x="5253675" y="433100"/>
            <a:chExt cx="2128825" cy="3286400"/>
          </a:xfrm>
        </p:grpSpPr>
        <p:sp>
          <p:nvSpPr>
            <p:cNvPr id="54" name="Google Shape;3456;p80">
              <a:extLst>
                <a:ext uri="{FF2B5EF4-FFF2-40B4-BE49-F238E27FC236}">
                  <a16:creationId xmlns:a16="http://schemas.microsoft.com/office/drawing/2014/main" id="{A64915FD-2EFB-382E-7BC1-9DE191E7D722}"/>
                </a:ext>
              </a:extLst>
            </p:cNvPr>
            <p:cNvSpPr/>
            <p:nvPr/>
          </p:nvSpPr>
          <p:spPr>
            <a:xfrm>
              <a:off x="5504900" y="1377375"/>
              <a:ext cx="535475" cy="651150"/>
            </a:xfrm>
            <a:custGeom>
              <a:avLst/>
              <a:gdLst/>
              <a:ahLst/>
              <a:cxnLst/>
              <a:rect l="l" t="t" r="r" b="b"/>
              <a:pathLst>
                <a:path w="21419" h="26046" extrusionOk="0">
                  <a:moveTo>
                    <a:pt x="8958" y="0"/>
                  </a:moveTo>
                  <a:lnTo>
                    <a:pt x="0" y="4821"/>
                  </a:lnTo>
                  <a:lnTo>
                    <a:pt x="5573" y="15133"/>
                  </a:lnTo>
                  <a:cubicBezTo>
                    <a:pt x="8704" y="20718"/>
                    <a:pt x="13952" y="24601"/>
                    <a:pt x="19973" y="26046"/>
                  </a:cubicBezTo>
                  <a:cubicBezTo>
                    <a:pt x="20015" y="22353"/>
                    <a:pt x="20369" y="18643"/>
                    <a:pt x="21418" y="14960"/>
                  </a:cubicBezTo>
                  <a:cubicBezTo>
                    <a:pt x="18824" y="14044"/>
                    <a:pt x="16598" y="12224"/>
                    <a:pt x="15204" y="9734"/>
                  </a:cubicBezTo>
                  <a:lnTo>
                    <a:pt x="8958"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 name="Google Shape;3457;p80">
              <a:extLst>
                <a:ext uri="{FF2B5EF4-FFF2-40B4-BE49-F238E27FC236}">
                  <a16:creationId xmlns:a16="http://schemas.microsoft.com/office/drawing/2014/main" id="{9DDFECC0-DBD6-669C-CEE4-0DD494E7FFEC}"/>
                </a:ext>
              </a:extLst>
            </p:cNvPr>
            <p:cNvSpPr/>
            <p:nvPr/>
          </p:nvSpPr>
          <p:spPr>
            <a:xfrm>
              <a:off x="5949050" y="1716525"/>
              <a:ext cx="425400" cy="351200"/>
            </a:xfrm>
            <a:custGeom>
              <a:avLst/>
              <a:gdLst/>
              <a:ahLst/>
              <a:cxnLst/>
              <a:rect l="l" t="t" r="r" b="b"/>
              <a:pathLst>
                <a:path w="17016" h="14048" extrusionOk="0">
                  <a:moveTo>
                    <a:pt x="1729" y="0"/>
                  </a:moveTo>
                  <a:cubicBezTo>
                    <a:pt x="467" y="4425"/>
                    <a:pt x="40" y="8870"/>
                    <a:pt x="1" y="13302"/>
                  </a:cubicBezTo>
                  <a:cubicBezTo>
                    <a:pt x="682" y="13466"/>
                    <a:pt x="1382" y="13607"/>
                    <a:pt x="2095" y="13710"/>
                  </a:cubicBezTo>
                  <a:cubicBezTo>
                    <a:pt x="2451" y="13771"/>
                    <a:pt x="2827" y="13822"/>
                    <a:pt x="3193" y="13864"/>
                  </a:cubicBezTo>
                  <a:cubicBezTo>
                    <a:pt x="4212" y="13984"/>
                    <a:pt x="5251" y="14047"/>
                    <a:pt x="6298" y="14047"/>
                  </a:cubicBezTo>
                  <a:cubicBezTo>
                    <a:pt x="6568" y="14047"/>
                    <a:pt x="6838" y="14043"/>
                    <a:pt x="7109" y="14035"/>
                  </a:cubicBezTo>
                  <a:lnTo>
                    <a:pt x="8798" y="13995"/>
                  </a:lnTo>
                  <a:lnTo>
                    <a:pt x="10465" y="13944"/>
                  </a:lnTo>
                  <a:cubicBezTo>
                    <a:pt x="14126" y="13842"/>
                    <a:pt x="17016" y="10791"/>
                    <a:pt x="16913" y="7130"/>
                  </a:cubicBezTo>
                  <a:cubicBezTo>
                    <a:pt x="16820" y="4040"/>
                    <a:pt x="14624" y="1496"/>
                    <a:pt x="11746" y="854"/>
                  </a:cubicBezTo>
                  <a:cubicBezTo>
                    <a:pt x="11290" y="749"/>
                    <a:pt x="10817" y="689"/>
                    <a:pt x="10328" y="689"/>
                  </a:cubicBezTo>
                  <a:cubicBezTo>
                    <a:pt x="10252" y="689"/>
                    <a:pt x="10175" y="690"/>
                    <a:pt x="10098" y="693"/>
                  </a:cubicBezTo>
                  <a:lnTo>
                    <a:pt x="6733" y="784"/>
                  </a:lnTo>
                  <a:cubicBezTo>
                    <a:pt x="6578" y="789"/>
                    <a:pt x="6423" y="792"/>
                    <a:pt x="6270" y="792"/>
                  </a:cubicBezTo>
                  <a:cubicBezTo>
                    <a:pt x="5525" y="792"/>
                    <a:pt x="4796" y="728"/>
                    <a:pt x="4079" y="600"/>
                  </a:cubicBezTo>
                  <a:cubicBezTo>
                    <a:pt x="3713" y="549"/>
                    <a:pt x="3357" y="469"/>
                    <a:pt x="3001" y="388"/>
                  </a:cubicBezTo>
                  <a:cubicBezTo>
                    <a:pt x="2574" y="276"/>
                    <a:pt x="2146" y="144"/>
                    <a:pt x="1729"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 name="Google Shape;3458;p80">
              <a:extLst>
                <a:ext uri="{FF2B5EF4-FFF2-40B4-BE49-F238E27FC236}">
                  <a16:creationId xmlns:a16="http://schemas.microsoft.com/office/drawing/2014/main" id="{0ECBB58C-4255-B83B-EE5C-8DE5A0881982}"/>
                </a:ext>
              </a:extLst>
            </p:cNvPr>
            <p:cNvSpPr/>
            <p:nvPr/>
          </p:nvSpPr>
          <p:spPr>
            <a:xfrm>
              <a:off x="5253675" y="983325"/>
              <a:ext cx="521750" cy="545875"/>
            </a:xfrm>
            <a:custGeom>
              <a:avLst/>
              <a:gdLst/>
              <a:ahLst/>
              <a:cxnLst/>
              <a:rect l="l" t="t" r="r" b="b"/>
              <a:pathLst>
                <a:path w="20870" h="21835" extrusionOk="0">
                  <a:moveTo>
                    <a:pt x="10618" y="0"/>
                  </a:moveTo>
                  <a:cubicBezTo>
                    <a:pt x="10513" y="0"/>
                    <a:pt x="10408" y="10"/>
                    <a:pt x="10303" y="29"/>
                  </a:cubicBezTo>
                  <a:cubicBezTo>
                    <a:pt x="9388" y="212"/>
                    <a:pt x="8788" y="1108"/>
                    <a:pt x="8961" y="2023"/>
                  </a:cubicBezTo>
                  <a:lnTo>
                    <a:pt x="10477" y="7891"/>
                  </a:lnTo>
                  <a:cubicBezTo>
                    <a:pt x="9591" y="6538"/>
                    <a:pt x="7567" y="3173"/>
                    <a:pt x="6530" y="1576"/>
                  </a:cubicBezTo>
                  <a:cubicBezTo>
                    <a:pt x="6254" y="1169"/>
                    <a:pt x="5827" y="915"/>
                    <a:pt x="5351" y="844"/>
                  </a:cubicBezTo>
                  <a:cubicBezTo>
                    <a:pt x="5279" y="835"/>
                    <a:pt x="5207" y="830"/>
                    <a:pt x="5136" y="830"/>
                  </a:cubicBezTo>
                  <a:cubicBezTo>
                    <a:pt x="4739" y="830"/>
                    <a:pt x="4348" y="971"/>
                    <a:pt x="4038" y="1230"/>
                  </a:cubicBezTo>
                  <a:cubicBezTo>
                    <a:pt x="3376" y="1779"/>
                    <a:pt x="3254" y="2797"/>
                    <a:pt x="3752" y="3529"/>
                  </a:cubicBezTo>
                  <a:lnTo>
                    <a:pt x="7914" y="9528"/>
                  </a:lnTo>
                  <a:lnTo>
                    <a:pt x="3459" y="4971"/>
                  </a:lnTo>
                  <a:cubicBezTo>
                    <a:pt x="3151" y="4684"/>
                    <a:pt x="2745" y="4533"/>
                    <a:pt x="2325" y="4533"/>
                  </a:cubicBezTo>
                  <a:cubicBezTo>
                    <a:pt x="2300" y="4533"/>
                    <a:pt x="2274" y="4533"/>
                    <a:pt x="2249" y="4535"/>
                  </a:cubicBezTo>
                  <a:cubicBezTo>
                    <a:pt x="1790" y="4566"/>
                    <a:pt x="1372" y="4759"/>
                    <a:pt x="1080" y="5093"/>
                  </a:cubicBezTo>
                  <a:cubicBezTo>
                    <a:pt x="447" y="5787"/>
                    <a:pt x="508" y="6863"/>
                    <a:pt x="1202" y="7495"/>
                  </a:cubicBezTo>
                  <a:cubicBezTo>
                    <a:pt x="2564" y="8777"/>
                    <a:pt x="4577" y="10688"/>
                    <a:pt x="5573" y="11654"/>
                  </a:cubicBezTo>
                  <a:lnTo>
                    <a:pt x="1983" y="11247"/>
                  </a:lnTo>
                  <a:cubicBezTo>
                    <a:pt x="1916" y="11239"/>
                    <a:pt x="1850" y="11235"/>
                    <a:pt x="1784" y="11235"/>
                  </a:cubicBezTo>
                  <a:cubicBezTo>
                    <a:pt x="1405" y="11235"/>
                    <a:pt x="1036" y="11360"/>
                    <a:pt x="733" y="11603"/>
                  </a:cubicBezTo>
                  <a:cubicBezTo>
                    <a:pt x="377" y="11876"/>
                    <a:pt x="152" y="12284"/>
                    <a:pt x="103" y="12731"/>
                  </a:cubicBezTo>
                  <a:cubicBezTo>
                    <a:pt x="1" y="13658"/>
                    <a:pt x="662" y="14500"/>
                    <a:pt x="1597" y="14613"/>
                  </a:cubicBezTo>
                  <a:cubicBezTo>
                    <a:pt x="1597" y="14613"/>
                    <a:pt x="2249" y="14683"/>
                    <a:pt x="3103" y="14786"/>
                  </a:cubicBezTo>
                  <a:cubicBezTo>
                    <a:pt x="3957" y="14879"/>
                    <a:pt x="5014" y="15001"/>
                    <a:pt x="5839" y="15091"/>
                  </a:cubicBezTo>
                  <a:cubicBezTo>
                    <a:pt x="6449" y="15162"/>
                    <a:pt x="7008" y="15438"/>
                    <a:pt x="7435" y="15865"/>
                  </a:cubicBezTo>
                  <a:lnTo>
                    <a:pt x="10740" y="21835"/>
                  </a:lnTo>
                  <a:lnTo>
                    <a:pt x="19639" y="16912"/>
                  </a:lnTo>
                  <a:lnTo>
                    <a:pt x="17513" y="13068"/>
                  </a:lnTo>
                  <a:cubicBezTo>
                    <a:pt x="17848" y="11979"/>
                    <a:pt x="18724" y="9641"/>
                    <a:pt x="20118" y="8533"/>
                  </a:cubicBezTo>
                  <a:cubicBezTo>
                    <a:pt x="20513" y="8227"/>
                    <a:pt x="20757" y="7778"/>
                    <a:pt x="20818" y="7280"/>
                  </a:cubicBezTo>
                  <a:cubicBezTo>
                    <a:pt x="20869" y="6782"/>
                    <a:pt x="20728" y="6304"/>
                    <a:pt x="20423" y="5909"/>
                  </a:cubicBezTo>
                  <a:cubicBezTo>
                    <a:pt x="20118" y="5521"/>
                    <a:pt x="19669" y="5267"/>
                    <a:pt x="19171" y="5216"/>
                  </a:cubicBezTo>
                  <a:cubicBezTo>
                    <a:pt x="19097" y="5206"/>
                    <a:pt x="19023" y="5202"/>
                    <a:pt x="18949" y="5202"/>
                  </a:cubicBezTo>
                  <a:cubicBezTo>
                    <a:pt x="18537" y="5202"/>
                    <a:pt x="18135" y="5345"/>
                    <a:pt x="17799" y="5604"/>
                  </a:cubicBezTo>
                  <a:cubicBezTo>
                    <a:pt x="16945" y="6294"/>
                    <a:pt x="16161" y="7239"/>
                    <a:pt x="15480" y="8420"/>
                  </a:cubicBezTo>
                  <a:cubicBezTo>
                    <a:pt x="15407" y="8552"/>
                    <a:pt x="15297" y="8655"/>
                    <a:pt x="15163" y="8725"/>
                  </a:cubicBezTo>
                  <a:cubicBezTo>
                    <a:pt x="15035" y="8795"/>
                    <a:pt x="14893" y="8829"/>
                    <a:pt x="14752" y="8829"/>
                  </a:cubicBezTo>
                  <a:cubicBezTo>
                    <a:pt x="14503" y="8829"/>
                    <a:pt x="14255" y="8723"/>
                    <a:pt x="14087" y="8520"/>
                  </a:cubicBezTo>
                  <a:cubicBezTo>
                    <a:pt x="13772" y="8135"/>
                    <a:pt x="13567" y="7698"/>
                    <a:pt x="13515" y="7595"/>
                  </a:cubicBezTo>
                  <a:lnTo>
                    <a:pt x="12295" y="1371"/>
                  </a:lnTo>
                  <a:cubicBezTo>
                    <a:pt x="12205" y="925"/>
                    <a:pt x="11951" y="539"/>
                    <a:pt x="11575" y="283"/>
                  </a:cubicBezTo>
                  <a:cubicBezTo>
                    <a:pt x="11287" y="97"/>
                    <a:pt x="10954" y="0"/>
                    <a:pt x="10618"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7" name="Google Shape;3459;p80">
              <a:extLst>
                <a:ext uri="{FF2B5EF4-FFF2-40B4-BE49-F238E27FC236}">
                  <a16:creationId xmlns:a16="http://schemas.microsoft.com/office/drawing/2014/main" id="{AC586734-A5EC-7CD6-38CF-1132543AAAA7}"/>
                </a:ext>
              </a:extLst>
            </p:cNvPr>
            <p:cNvSpPr/>
            <p:nvPr/>
          </p:nvSpPr>
          <p:spPr>
            <a:xfrm>
              <a:off x="6687150" y="3059725"/>
              <a:ext cx="281700" cy="405025"/>
            </a:xfrm>
            <a:custGeom>
              <a:avLst/>
              <a:gdLst/>
              <a:ahLst/>
              <a:cxnLst/>
              <a:rect l="l" t="t" r="r" b="b"/>
              <a:pathLst>
                <a:path w="11268" h="16201" extrusionOk="0">
                  <a:moveTo>
                    <a:pt x="4982" y="1"/>
                  </a:moveTo>
                  <a:cubicBezTo>
                    <a:pt x="3274" y="4629"/>
                    <a:pt x="1841" y="9295"/>
                    <a:pt x="1" y="13833"/>
                  </a:cubicBezTo>
                  <a:lnTo>
                    <a:pt x="4982" y="16200"/>
                  </a:lnTo>
                  <a:lnTo>
                    <a:pt x="11267" y="2991"/>
                  </a:lnTo>
                  <a:lnTo>
                    <a:pt x="49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8" name="Google Shape;3460;p80">
              <a:extLst>
                <a:ext uri="{FF2B5EF4-FFF2-40B4-BE49-F238E27FC236}">
                  <a16:creationId xmlns:a16="http://schemas.microsoft.com/office/drawing/2014/main" id="{5E36FB5B-E47D-B3F8-3123-A1DAB901029B}"/>
                </a:ext>
              </a:extLst>
            </p:cNvPr>
            <p:cNvSpPr/>
            <p:nvPr/>
          </p:nvSpPr>
          <p:spPr>
            <a:xfrm>
              <a:off x="6086350" y="2822250"/>
              <a:ext cx="725375" cy="583300"/>
            </a:xfrm>
            <a:custGeom>
              <a:avLst/>
              <a:gdLst/>
              <a:ahLst/>
              <a:cxnLst/>
              <a:rect l="l" t="t" r="r" b="b"/>
              <a:pathLst>
                <a:path w="29015" h="23332" extrusionOk="0">
                  <a:moveTo>
                    <a:pt x="14819" y="0"/>
                  </a:moveTo>
                  <a:lnTo>
                    <a:pt x="14819" y="0"/>
                  </a:lnTo>
                  <a:cubicBezTo>
                    <a:pt x="9966" y="733"/>
                    <a:pt x="4902" y="947"/>
                    <a:pt x="62" y="1985"/>
                  </a:cubicBezTo>
                  <a:cubicBezTo>
                    <a:pt x="1" y="6368"/>
                    <a:pt x="813" y="9031"/>
                    <a:pt x="2625" y="11045"/>
                  </a:cubicBezTo>
                  <a:cubicBezTo>
                    <a:pt x="3742" y="12297"/>
                    <a:pt x="5666" y="14015"/>
                    <a:pt x="14289" y="18511"/>
                  </a:cubicBezTo>
                  <a:cubicBezTo>
                    <a:pt x="18448" y="20667"/>
                    <a:pt x="22251" y="22487"/>
                    <a:pt x="22405" y="22558"/>
                  </a:cubicBezTo>
                  <a:lnTo>
                    <a:pt x="24033" y="23332"/>
                  </a:lnTo>
                  <a:cubicBezTo>
                    <a:pt x="25873" y="18794"/>
                    <a:pt x="27306" y="14128"/>
                    <a:pt x="29014" y="9500"/>
                  </a:cubicBezTo>
                  <a:lnTo>
                    <a:pt x="28699" y="9346"/>
                  </a:lnTo>
                  <a:cubicBezTo>
                    <a:pt x="23635" y="6937"/>
                    <a:pt x="17574" y="3784"/>
                    <a:pt x="14684" y="1995"/>
                  </a:cubicBezTo>
                  <a:cubicBezTo>
                    <a:pt x="14697" y="1426"/>
                    <a:pt x="14745" y="755"/>
                    <a:pt x="1481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9" name="Google Shape;3461;p80">
              <a:extLst>
                <a:ext uri="{FF2B5EF4-FFF2-40B4-BE49-F238E27FC236}">
                  <a16:creationId xmlns:a16="http://schemas.microsoft.com/office/drawing/2014/main" id="{E2859EE6-BF0E-427E-66BE-4B890882EE57}"/>
                </a:ext>
              </a:extLst>
            </p:cNvPr>
            <p:cNvSpPr/>
            <p:nvPr/>
          </p:nvSpPr>
          <p:spPr>
            <a:xfrm>
              <a:off x="6046925" y="2156150"/>
              <a:ext cx="556850" cy="777250"/>
            </a:xfrm>
            <a:custGeom>
              <a:avLst/>
              <a:gdLst/>
              <a:ahLst/>
              <a:cxnLst/>
              <a:rect l="l" t="t" r="r" b="b"/>
              <a:pathLst>
                <a:path w="22274" h="31090" extrusionOk="0">
                  <a:moveTo>
                    <a:pt x="5117" y="1"/>
                  </a:moveTo>
                  <a:lnTo>
                    <a:pt x="4831" y="1282"/>
                  </a:lnTo>
                  <a:lnTo>
                    <a:pt x="4272" y="3823"/>
                  </a:lnTo>
                  <a:lnTo>
                    <a:pt x="3794" y="6010"/>
                  </a:lnTo>
                  <a:lnTo>
                    <a:pt x="3235" y="8583"/>
                  </a:lnTo>
                  <a:cubicBezTo>
                    <a:pt x="3215" y="8685"/>
                    <a:pt x="3001" y="9642"/>
                    <a:pt x="2696" y="11155"/>
                  </a:cubicBezTo>
                  <a:cubicBezTo>
                    <a:pt x="2666" y="11268"/>
                    <a:pt x="2644" y="11399"/>
                    <a:pt x="2625" y="11521"/>
                  </a:cubicBezTo>
                  <a:cubicBezTo>
                    <a:pt x="2532" y="11948"/>
                    <a:pt x="2452" y="12407"/>
                    <a:pt x="2349" y="12896"/>
                  </a:cubicBezTo>
                  <a:cubicBezTo>
                    <a:pt x="2105" y="14167"/>
                    <a:pt x="1832" y="15641"/>
                    <a:pt x="1568" y="17228"/>
                  </a:cubicBezTo>
                  <a:cubicBezTo>
                    <a:pt x="1507" y="17594"/>
                    <a:pt x="1446" y="17960"/>
                    <a:pt x="1385" y="18336"/>
                  </a:cubicBezTo>
                  <a:cubicBezTo>
                    <a:pt x="1263" y="19078"/>
                    <a:pt x="1141" y="19842"/>
                    <a:pt x="1019" y="20625"/>
                  </a:cubicBezTo>
                  <a:cubicBezTo>
                    <a:pt x="1007" y="20696"/>
                    <a:pt x="997" y="20767"/>
                    <a:pt x="987" y="20838"/>
                  </a:cubicBezTo>
                  <a:cubicBezTo>
                    <a:pt x="377" y="24958"/>
                    <a:pt x="52" y="28302"/>
                    <a:pt x="1" y="31089"/>
                  </a:cubicBezTo>
                  <a:cubicBezTo>
                    <a:pt x="5817" y="29839"/>
                    <a:pt x="11890" y="29573"/>
                    <a:pt x="17706" y="28700"/>
                  </a:cubicBezTo>
                  <a:cubicBezTo>
                    <a:pt x="17909" y="26503"/>
                    <a:pt x="18287" y="23716"/>
                    <a:pt x="18785" y="20726"/>
                  </a:cubicBezTo>
                  <a:cubicBezTo>
                    <a:pt x="18836" y="20411"/>
                    <a:pt x="18885" y="20076"/>
                    <a:pt x="18946" y="19749"/>
                  </a:cubicBezTo>
                  <a:cubicBezTo>
                    <a:pt x="19181" y="18346"/>
                    <a:pt x="19456" y="16903"/>
                    <a:pt x="19730" y="15458"/>
                  </a:cubicBezTo>
                  <a:cubicBezTo>
                    <a:pt x="19945" y="14421"/>
                    <a:pt x="20157" y="13384"/>
                    <a:pt x="20382" y="12356"/>
                  </a:cubicBezTo>
                  <a:lnTo>
                    <a:pt x="21155" y="8836"/>
                  </a:lnTo>
                  <a:lnTo>
                    <a:pt x="22273" y="3784"/>
                  </a:lnTo>
                  <a:lnTo>
                    <a:pt x="13027" y="1748"/>
                  </a:lnTo>
                  <a:lnTo>
                    <a:pt x="12073" y="1536"/>
                  </a:lnTo>
                  <a:lnTo>
                    <a:pt x="12002" y="1514"/>
                  </a:lnTo>
                  <a:lnTo>
                    <a:pt x="7597" y="550"/>
                  </a:lnTo>
                  <a:lnTo>
                    <a:pt x="7272" y="477"/>
                  </a:lnTo>
                  <a:lnTo>
                    <a:pt x="6010" y="203"/>
                  </a:lnTo>
                  <a:lnTo>
                    <a:pt x="5117" y="1"/>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0" name="Google Shape;3462;p80">
              <a:extLst>
                <a:ext uri="{FF2B5EF4-FFF2-40B4-BE49-F238E27FC236}">
                  <a16:creationId xmlns:a16="http://schemas.microsoft.com/office/drawing/2014/main" id="{1B2664CE-3BDE-3B3C-9BEC-B36EA89EA579}"/>
                </a:ext>
              </a:extLst>
            </p:cNvPr>
            <p:cNvSpPr/>
            <p:nvPr/>
          </p:nvSpPr>
          <p:spPr>
            <a:xfrm>
              <a:off x="6742075" y="3128625"/>
              <a:ext cx="454300" cy="590875"/>
            </a:xfrm>
            <a:custGeom>
              <a:avLst/>
              <a:gdLst/>
              <a:ahLst/>
              <a:cxnLst/>
              <a:rect l="l" t="t" r="r" b="b"/>
              <a:pathLst>
                <a:path w="18172" h="23635" extrusionOk="0">
                  <a:moveTo>
                    <a:pt x="8807" y="1"/>
                  </a:moveTo>
                  <a:lnTo>
                    <a:pt x="2490" y="13222"/>
                  </a:lnTo>
                  <a:cubicBezTo>
                    <a:pt x="2490" y="13222"/>
                    <a:pt x="0" y="17931"/>
                    <a:pt x="6151" y="23635"/>
                  </a:cubicBezTo>
                  <a:lnTo>
                    <a:pt x="18172" y="5300"/>
                  </a:lnTo>
                  <a:lnTo>
                    <a:pt x="8807" y="1"/>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1" name="Google Shape;3463;p80">
              <a:extLst>
                <a:ext uri="{FF2B5EF4-FFF2-40B4-BE49-F238E27FC236}">
                  <a16:creationId xmlns:a16="http://schemas.microsoft.com/office/drawing/2014/main" id="{AEEC0AAD-3018-8A2E-AAC7-2B2DF2BFA0FC}"/>
                </a:ext>
              </a:extLst>
            </p:cNvPr>
            <p:cNvSpPr/>
            <p:nvPr/>
          </p:nvSpPr>
          <p:spPr>
            <a:xfrm>
              <a:off x="6874000" y="3216850"/>
              <a:ext cx="322375" cy="502650"/>
            </a:xfrm>
            <a:custGeom>
              <a:avLst/>
              <a:gdLst/>
              <a:ahLst/>
              <a:cxnLst/>
              <a:rect l="l" t="t" r="r" b="b"/>
              <a:pathLst>
                <a:path w="12895" h="20106" extrusionOk="0">
                  <a:moveTo>
                    <a:pt x="9754" y="1"/>
                  </a:moveTo>
                  <a:lnTo>
                    <a:pt x="0" y="19242"/>
                  </a:lnTo>
                  <a:lnTo>
                    <a:pt x="874" y="20106"/>
                  </a:lnTo>
                  <a:lnTo>
                    <a:pt x="12895" y="1771"/>
                  </a:lnTo>
                  <a:lnTo>
                    <a:pt x="9754"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2" name="Google Shape;3464;p80">
              <a:extLst>
                <a:ext uri="{FF2B5EF4-FFF2-40B4-BE49-F238E27FC236}">
                  <a16:creationId xmlns:a16="http://schemas.microsoft.com/office/drawing/2014/main" id="{A4E04DFC-4C0B-7EF4-BE2E-6FDBDC9851F6}"/>
                </a:ext>
              </a:extLst>
            </p:cNvPr>
            <p:cNvSpPr/>
            <p:nvPr/>
          </p:nvSpPr>
          <p:spPr>
            <a:xfrm>
              <a:off x="6801775" y="3565500"/>
              <a:ext cx="145475" cy="31350"/>
            </a:xfrm>
            <a:custGeom>
              <a:avLst/>
              <a:gdLst/>
              <a:ahLst/>
              <a:cxnLst/>
              <a:rect l="l" t="t" r="r" b="b"/>
              <a:pathLst>
                <a:path w="5819" h="1254" extrusionOk="0">
                  <a:moveTo>
                    <a:pt x="2187" y="0"/>
                  </a:moveTo>
                  <a:cubicBezTo>
                    <a:pt x="1519" y="0"/>
                    <a:pt x="850" y="96"/>
                    <a:pt x="205" y="292"/>
                  </a:cubicBezTo>
                  <a:cubicBezTo>
                    <a:pt x="0" y="357"/>
                    <a:pt x="42" y="658"/>
                    <a:pt x="219" y="658"/>
                  </a:cubicBezTo>
                  <a:cubicBezTo>
                    <a:pt x="237" y="658"/>
                    <a:pt x="255" y="655"/>
                    <a:pt x="275" y="648"/>
                  </a:cubicBezTo>
                  <a:cubicBezTo>
                    <a:pt x="897" y="461"/>
                    <a:pt x="1541" y="368"/>
                    <a:pt x="2185" y="368"/>
                  </a:cubicBezTo>
                  <a:cubicBezTo>
                    <a:pt x="3320" y="368"/>
                    <a:pt x="4452" y="658"/>
                    <a:pt x="5452" y="1229"/>
                  </a:cubicBezTo>
                  <a:cubicBezTo>
                    <a:pt x="5483" y="1246"/>
                    <a:pt x="5514" y="1254"/>
                    <a:pt x="5543" y="1254"/>
                  </a:cubicBezTo>
                  <a:cubicBezTo>
                    <a:pt x="5705" y="1254"/>
                    <a:pt x="5819" y="1028"/>
                    <a:pt x="5645" y="924"/>
                  </a:cubicBezTo>
                  <a:cubicBezTo>
                    <a:pt x="4598" y="315"/>
                    <a:pt x="3395" y="0"/>
                    <a:pt x="218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3" name="Google Shape;3465;p80">
              <a:extLst>
                <a:ext uri="{FF2B5EF4-FFF2-40B4-BE49-F238E27FC236}">
                  <a16:creationId xmlns:a16="http://schemas.microsoft.com/office/drawing/2014/main" id="{9BFD4ECE-4E76-0094-8C46-26A00F8C3697}"/>
                </a:ext>
              </a:extLst>
            </p:cNvPr>
            <p:cNvSpPr/>
            <p:nvPr/>
          </p:nvSpPr>
          <p:spPr>
            <a:xfrm>
              <a:off x="7016350" y="3166450"/>
              <a:ext cx="78125" cy="175475"/>
            </a:xfrm>
            <a:custGeom>
              <a:avLst/>
              <a:gdLst/>
              <a:ahLst/>
              <a:cxnLst/>
              <a:rect l="l" t="t" r="r" b="b"/>
              <a:pathLst>
                <a:path w="3125" h="7019" extrusionOk="0">
                  <a:moveTo>
                    <a:pt x="169" y="1"/>
                  </a:moveTo>
                  <a:cubicBezTo>
                    <a:pt x="83" y="1"/>
                    <a:pt x="1" y="55"/>
                    <a:pt x="1" y="167"/>
                  </a:cubicBezTo>
                  <a:cubicBezTo>
                    <a:pt x="103" y="2669"/>
                    <a:pt x="1070" y="5088"/>
                    <a:pt x="2737" y="6960"/>
                  </a:cubicBezTo>
                  <a:cubicBezTo>
                    <a:pt x="2774" y="7001"/>
                    <a:pt x="2818" y="7019"/>
                    <a:pt x="2862" y="7019"/>
                  </a:cubicBezTo>
                  <a:cubicBezTo>
                    <a:pt x="2997" y="7019"/>
                    <a:pt x="3125" y="6847"/>
                    <a:pt x="3003" y="6716"/>
                  </a:cubicBezTo>
                  <a:cubicBezTo>
                    <a:pt x="1416" y="4914"/>
                    <a:pt x="460" y="2586"/>
                    <a:pt x="367" y="186"/>
                  </a:cubicBezTo>
                  <a:cubicBezTo>
                    <a:pt x="362" y="64"/>
                    <a:pt x="263" y="1"/>
                    <a:pt x="16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4" name="Google Shape;3466;p80">
              <a:extLst>
                <a:ext uri="{FF2B5EF4-FFF2-40B4-BE49-F238E27FC236}">
                  <a16:creationId xmlns:a16="http://schemas.microsoft.com/office/drawing/2014/main" id="{B56BC416-A9BF-1260-AAC6-B3FF2F9EB990}"/>
                </a:ext>
              </a:extLst>
            </p:cNvPr>
            <p:cNvSpPr/>
            <p:nvPr/>
          </p:nvSpPr>
          <p:spPr>
            <a:xfrm>
              <a:off x="5458100" y="3124300"/>
              <a:ext cx="369925" cy="185650"/>
            </a:xfrm>
            <a:custGeom>
              <a:avLst/>
              <a:gdLst/>
              <a:ahLst/>
              <a:cxnLst/>
              <a:rect l="l" t="t" r="r" b="b"/>
              <a:pathLst>
                <a:path w="14797" h="7426" extrusionOk="0">
                  <a:moveTo>
                    <a:pt x="14584" y="0"/>
                  </a:moveTo>
                  <a:cubicBezTo>
                    <a:pt x="9671" y="601"/>
                    <a:pt x="4872" y="1465"/>
                    <a:pt x="0" y="1914"/>
                  </a:cubicBezTo>
                  <a:lnTo>
                    <a:pt x="174" y="7425"/>
                  </a:lnTo>
                  <a:lnTo>
                    <a:pt x="14796" y="6957"/>
                  </a:lnTo>
                  <a:lnTo>
                    <a:pt x="14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5" name="Google Shape;3467;p80">
              <a:extLst>
                <a:ext uri="{FF2B5EF4-FFF2-40B4-BE49-F238E27FC236}">
                  <a16:creationId xmlns:a16="http://schemas.microsoft.com/office/drawing/2014/main" id="{208CB6BF-D3C5-4200-1592-8F9517482849}"/>
                </a:ext>
              </a:extLst>
            </p:cNvPr>
            <p:cNvSpPr/>
            <p:nvPr/>
          </p:nvSpPr>
          <p:spPr>
            <a:xfrm>
              <a:off x="5453275" y="2394875"/>
              <a:ext cx="417775" cy="777275"/>
            </a:xfrm>
            <a:custGeom>
              <a:avLst/>
              <a:gdLst/>
              <a:ahLst/>
              <a:cxnLst/>
              <a:rect l="l" t="t" r="r" b="b"/>
              <a:pathLst>
                <a:path w="16711" h="31091" extrusionOk="0">
                  <a:moveTo>
                    <a:pt x="8177" y="0"/>
                  </a:moveTo>
                  <a:cubicBezTo>
                    <a:pt x="4250" y="1953"/>
                    <a:pt x="2258" y="3896"/>
                    <a:pt x="1302" y="6417"/>
                  </a:cubicBezTo>
                  <a:cubicBezTo>
                    <a:pt x="701" y="7994"/>
                    <a:pt x="62" y="10496"/>
                    <a:pt x="20" y="20217"/>
                  </a:cubicBezTo>
                  <a:cubicBezTo>
                    <a:pt x="1" y="24896"/>
                    <a:pt x="132" y="29107"/>
                    <a:pt x="132" y="29290"/>
                  </a:cubicBezTo>
                  <a:lnTo>
                    <a:pt x="193" y="31091"/>
                  </a:lnTo>
                  <a:cubicBezTo>
                    <a:pt x="5065" y="30642"/>
                    <a:pt x="9864" y="29778"/>
                    <a:pt x="14777" y="29177"/>
                  </a:cubicBezTo>
                  <a:lnTo>
                    <a:pt x="14767" y="28821"/>
                  </a:lnTo>
                  <a:cubicBezTo>
                    <a:pt x="14584" y="23219"/>
                    <a:pt x="14604" y="16395"/>
                    <a:pt x="14867" y="12997"/>
                  </a:cubicBezTo>
                  <a:cubicBezTo>
                    <a:pt x="15387" y="12753"/>
                    <a:pt x="16007" y="12490"/>
                    <a:pt x="16710" y="12204"/>
                  </a:cubicBezTo>
                  <a:cubicBezTo>
                    <a:pt x="13830" y="8218"/>
                    <a:pt x="11318" y="3825"/>
                    <a:pt x="8177"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6" name="Google Shape;3468;p80">
              <a:extLst>
                <a:ext uri="{FF2B5EF4-FFF2-40B4-BE49-F238E27FC236}">
                  <a16:creationId xmlns:a16="http://schemas.microsoft.com/office/drawing/2014/main" id="{7D236B5B-9C9B-214A-E419-89E8C16A4EE6}"/>
                </a:ext>
              </a:extLst>
            </p:cNvPr>
            <p:cNvSpPr/>
            <p:nvPr/>
          </p:nvSpPr>
          <p:spPr>
            <a:xfrm>
              <a:off x="5584475" y="2144200"/>
              <a:ext cx="861925" cy="608700"/>
            </a:xfrm>
            <a:custGeom>
              <a:avLst/>
              <a:gdLst/>
              <a:ahLst/>
              <a:cxnLst/>
              <a:rect l="l" t="t" r="r" b="b"/>
              <a:pathLst>
                <a:path w="34477" h="24348" extrusionOk="0">
                  <a:moveTo>
                    <a:pt x="29971" y="0"/>
                  </a:moveTo>
                  <a:lnTo>
                    <a:pt x="26197" y="1006"/>
                  </a:lnTo>
                  <a:lnTo>
                    <a:pt x="24032" y="1577"/>
                  </a:lnTo>
                  <a:lnTo>
                    <a:pt x="21479" y="2258"/>
                  </a:lnTo>
                  <a:cubicBezTo>
                    <a:pt x="21386" y="2278"/>
                    <a:pt x="20432" y="2532"/>
                    <a:pt x="18955" y="2949"/>
                  </a:cubicBezTo>
                  <a:cubicBezTo>
                    <a:pt x="18833" y="2990"/>
                    <a:pt x="18711" y="3020"/>
                    <a:pt x="18580" y="3061"/>
                  </a:cubicBezTo>
                  <a:cubicBezTo>
                    <a:pt x="17096" y="3488"/>
                    <a:pt x="15153" y="4057"/>
                    <a:pt x="13027" y="4738"/>
                  </a:cubicBezTo>
                  <a:cubicBezTo>
                    <a:pt x="12683" y="4850"/>
                    <a:pt x="12326" y="4963"/>
                    <a:pt x="11970" y="5075"/>
                  </a:cubicBezTo>
                  <a:cubicBezTo>
                    <a:pt x="11186" y="5329"/>
                    <a:pt x="10374" y="5605"/>
                    <a:pt x="9558" y="5878"/>
                  </a:cubicBezTo>
                  <a:cubicBezTo>
                    <a:pt x="5624" y="7220"/>
                    <a:pt x="2492" y="8460"/>
                    <a:pt x="0" y="9693"/>
                  </a:cubicBezTo>
                  <a:cubicBezTo>
                    <a:pt x="3774" y="14289"/>
                    <a:pt x="6793" y="19566"/>
                    <a:pt x="10242" y="24347"/>
                  </a:cubicBezTo>
                  <a:cubicBezTo>
                    <a:pt x="12285" y="23513"/>
                    <a:pt x="14928" y="22578"/>
                    <a:pt x="17808" y="21640"/>
                  </a:cubicBezTo>
                  <a:cubicBezTo>
                    <a:pt x="19456" y="21103"/>
                    <a:pt x="21194" y="20574"/>
                    <a:pt x="22934" y="20076"/>
                  </a:cubicBezTo>
                  <a:cubicBezTo>
                    <a:pt x="23949" y="19781"/>
                    <a:pt x="24977" y="19495"/>
                    <a:pt x="25995" y="19231"/>
                  </a:cubicBezTo>
                  <a:lnTo>
                    <a:pt x="29473" y="18306"/>
                  </a:lnTo>
                  <a:lnTo>
                    <a:pt x="34476" y="16974"/>
                  </a:lnTo>
                  <a:lnTo>
                    <a:pt x="31801" y="6886"/>
                  </a:lnTo>
                  <a:lnTo>
                    <a:pt x="30530" y="2136"/>
                  </a:lnTo>
                  <a:lnTo>
                    <a:pt x="30205" y="884"/>
                  </a:lnTo>
                  <a:lnTo>
                    <a:pt x="29971" y="0"/>
                  </a:lnTo>
                  <a:close/>
                </a:path>
              </a:pathLst>
            </a:custGeom>
            <a:solidFill>
              <a:srgbClr val="1247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7" name="Google Shape;3469;p80">
              <a:extLst>
                <a:ext uri="{FF2B5EF4-FFF2-40B4-BE49-F238E27FC236}">
                  <a16:creationId xmlns:a16="http://schemas.microsoft.com/office/drawing/2014/main" id="{82A47FAD-717B-8D32-7D6E-84D28EC4FE4C}"/>
                </a:ext>
              </a:extLst>
            </p:cNvPr>
            <p:cNvSpPr/>
            <p:nvPr/>
          </p:nvSpPr>
          <p:spPr>
            <a:xfrm>
              <a:off x="5910125" y="2183625"/>
              <a:ext cx="693650" cy="466275"/>
            </a:xfrm>
            <a:custGeom>
              <a:avLst/>
              <a:gdLst/>
              <a:ahLst/>
              <a:cxnLst/>
              <a:rect l="l" t="t" r="r" b="b"/>
              <a:pathLst>
                <a:path w="27746" h="18651" extrusionOk="0">
                  <a:moveTo>
                    <a:pt x="11006" y="0"/>
                  </a:moveTo>
                  <a:lnTo>
                    <a:pt x="10303" y="183"/>
                  </a:lnTo>
                  <a:lnTo>
                    <a:pt x="8453" y="681"/>
                  </a:lnTo>
                  <a:cubicBezTo>
                    <a:pt x="8360" y="701"/>
                    <a:pt x="7406" y="955"/>
                    <a:pt x="5929" y="1382"/>
                  </a:cubicBezTo>
                  <a:cubicBezTo>
                    <a:pt x="5807" y="1413"/>
                    <a:pt x="5685" y="1443"/>
                    <a:pt x="5554" y="1484"/>
                  </a:cubicBezTo>
                  <a:cubicBezTo>
                    <a:pt x="4070" y="1911"/>
                    <a:pt x="2127" y="2480"/>
                    <a:pt x="1" y="3161"/>
                  </a:cubicBezTo>
                  <a:cubicBezTo>
                    <a:pt x="1648" y="5675"/>
                    <a:pt x="4201" y="8919"/>
                    <a:pt x="7821" y="11797"/>
                  </a:cubicBezTo>
                  <a:cubicBezTo>
                    <a:pt x="8065" y="11989"/>
                    <a:pt x="8309" y="12172"/>
                    <a:pt x="8565" y="12365"/>
                  </a:cubicBezTo>
                  <a:cubicBezTo>
                    <a:pt x="10030" y="13464"/>
                    <a:pt x="11655" y="14501"/>
                    <a:pt x="13457" y="15406"/>
                  </a:cubicBezTo>
                  <a:cubicBezTo>
                    <a:pt x="14401" y="15885"/>
                    <a:pt x="15400" y="16322"/>
                    <a:pt x="16447" y="16729"/>
                  </a:cubicBezTo>
                  <a:cubicBezTo>
                    <a:pt x="18836" y="17635"/>
                    <a:pt x="21489" y="18316"/>
                    <a:pt x="24418" y="18650"/>
                  </a:cubicBezTo>
                  <a:cubicBezTo>
                    <a:pt x="24653" y="17247"/>
                    <a:pt x="24928" y="15804"/>
                    <a:pt x="25202" y="14359"/>
                  </a:cubicBezTo>
                  <a:cubicBezTo>
                    <a:pt x="25417" y="13322"/>
                    <a:pt x="25629" y="12285"/>
                    <a:pt x="25854" y="11257"/>
                  </a:cubicBezTo>
                  <a:lnTo>
                    <a:pt x="26627" y="7737"/>
                  </a:lnTo>
                  <a:lnTo>
                    <a:pt x="27745" y="2685"/>
                  </a:lnTo>
                  <a:lnTo>
                    <a:pt x="18499" y="649"/>
                  </a:lnTo>
                  <a:lnTo>
                    <a:pt x="17504" y="559"/>
                  </a:lnTo>
                  <a:lnTo>
                    <a:pt x="11006" y="0"/>
                  </a:ln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8" name="Google Shape;3470;p80">
              <a:extLst>
                <a:ext uri="{FF2B5EF4-FFF2-40B4-BE49-F238E27FC236}">
                  <a16:creationId xmlns:a16="http://schemas.microsoft.com/office/drawing/2014/main" id="{190830E6-9682-6767-93A8-FF59F57AEA43}"/>
                </a:ext>
              </a:extLst>
            </p:cNvPr>
            <p:cNvSpPr/>
            <p:nvPr/>
          </p:nvSpPr>
          <p:spPr>
            <a:xfrm>
              <a:off x="5274550" y="3289850"/>
              <a:ext cx="555800" cy="268750"/>
            </a:xfrm>
            <a:custGeom>
              <a:avLst/>
              <a:gdLst/>
              <a:ahLst/>
              <a:cxnLst/>
              <a:rect l="l" t="t" r="r" b="b"/>
              <a:pathLst>
                <a:path w="22232" h="10750" extrusionOk="0">
                  <a:moveTo>
                    <a:pt x="22231" y="0"/>
                  </a:moveTo>
                  <a:lnTo>
                    <a:pt x="7577" y="427"/>
                  </a:lnTo>
                  <a:cubicBezTo>
                    <a:pt x="7577" y="427"/>
                    <a:pt x="7576" y="427"/>
                    <a:pt x="7574" y="427"/>
                  </a:cubicBezTo>
                  <a:cubicBezTo>
                    <a:pt x="7444" y="427"/>
                    <a:pt x="2230" y="477"/>
                    <a:pt x="1" y="8460"/>
                  </a:cubicBezTo>
                  <a:lnTo>
                    <a:pt x="21804" y="10749"/>
                  </a:lnTo>
                  <a:lnTo>
                    <a:pt x="22231" y="0"/>
                  </a:lnTo>
                  <a:close/>
                </a:path>
              </a:pathLst>
            </a:custGeom>
            <a:solidFill>
              <a:srgbClr val="8EBED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69" name="Google Shape;3471;p80">
              <a:extLst>
                <a:ext uri="{FF2B5EF4-FFF2-40B4-BE49-F238E27FC236}">
                  <a16:creationId xmlns:a16="http://schemas.microsoft.com/office/drawing/2014/main" id="{6A72CED9-2FCE-2EA4-6431-B8543A62C4DC}"/>
                </a:ext>
              </a:extLst>
            </p:cNvPr>
            <p:cNvSpPr/>
            <p:nvPr/>
          </p:nvSpPr>
          <p:spPr>
            <a:xfrm>
              <a:off x="5274550" y="3468325"/>
              <a:ext cx="548650" cy="90275"/>
            </a:xfrm>
            <a:custGeom>
              <a:avLst/>
              <a:gdLst/>
              <a:ahLst/>
              <a:cxnLst/>
              <a:rect l="l" t="t" r="r" b="b"/>
              <a:pathLst>
                <a:path w="21946" h="3611" extrusionOk="0">
                  <a:moveTo>
                    <a:pt x="21946" y="0"/>
                  </a:moveTo>
                  <a:lnTo>
                    <a:pt x="367" y="152"/>
                  </a:lnTo>
                  <a:lnTo>
                    <a:pt x="1" y="1321"/>
                  </a:lnTo>
                  <a:lnTo>
                    <a:pt x="21804" y="3610"/>
                  </a:lnTo>
                  <a:lnTo>
                    <a:pt x="2194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0" name="Google Shape;3472;p80">
              <a:extLst>
                <a:ext uri="{FF2B5EF4-FFF2-40B4-BE49-F238E27FC236}">
                  <a16:creationId xmlns:a16="http://schemas.microsoft.com/office/drawing/2014/main" id="{C0420CB1-ED9F-C70C-7587-5ECAEF9164AB}"/>
                </a:ext>
              </a:extLst>
            </p:cNvPr>
            <p:cNvSpPr/>
            <p:nvPr/>
          </p:nvSpPr>
          <p:spPr>
            <a:xfrm>
              <a:off x="5354100" y="3353775"/>
              <a:ext cx="60825" cy="133475"/>
            </a:xfrm>
            <a:custGeom>
              <a:avLst/>
              <a:gdLst/>
              <a:ahLst/>
              <a:cxnLst/>
              <a:rect l="l" t="t" r="r" b="b"/>
              <a:pathLst>
                <a:path w="2433" h="5339" extrusionOk="0">
                  <a:moveTo>
                    <a:pt x="274" y="0"/>
                  </a:moveTo>
                  <a:cubicBezTo>
                    <a:pt x="132" y="0"/>
                    <a:pt x="0" y="158"/>
                    <a:pt x="123" y="279"/>
                  </a:cubicBezTo>
                  <a:cubicBezTo>
                    <a:pt x="1373" y="1571"/>
                    <a:pt x="2066" y="3340"/>
                    <a:pt x="1973" y="5141"/>
                  </a:cubicBezTo>
                  <a:cubicBezTo>
                    <a:pt x="1968" y="5269"/>
                    <a:pt x="2074" y="5338"/>
                    <a:pt x="2173" y="5338"/>
                  </a:cubicBezTo>
                  <a:cubicBezTo>
                    <a:pt x="2256" y="5338"/>
                    <a:pt x="2335" y="5289"/>
                    <a:pt x="2340" y="5183"/>
                  </a:cubicBezTo>
                  <a:cubicBezTo>
                    <a:pt x="2432" y="3291"/>
                    <a:pt x="1729" y="1409"/>
                    <a:pt x="406" y="57"/>
                  </a:cubicBezTo>
                  <a:cubicBezTo>
                    <a:pt x="367" y="17"/>
                    <a:pt x="320" y="0"/>
                    <a:pt x="27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1" name="Google Shape;3473;p80">
              <a:extLst>
                <a:ext uri="{FF2B5EF4-FFF2-40B4-BE49-F238E27FC236}">
                  <a16:creationId xmlns:a16="http://schemas.microsoft.com/office/drawing/2014/main" id="{48205E37-53A8-05F4-C588-42D9A6563913}"/>
                </a:ext>
              </a:extLst>
            </p:cNvPr>
            <p:cNvSpPr/>
            <p:nvPr/>
          </p:nvSpPr>
          <p:spPr>
            <a:xfrm>
              <a:off x="5696800" y="3356400"/>
              <a:ext cx="128975" cy="145150"/>
            </a:xfrm>
            <a:custGeom>
              <a:avLst/>
              <a:gdLst/>
              <a:ahLst/>
              <a:cxnLst/>
              <a:rect l="l" t="t" r="r" b="b"/>
              <a:pathLst>
                <a:path w="5159" h="5806" extrusionOk="0">
                  <a:moveTo>
                    <a:pt x="4924" y="0"/>
                  </a:moveTo>
                  <a:cubicBezTo>
                    <a:pt x="4899" y="0"/>
                    <a:pt x="4872" y="7"/>
                    <a:pt x="4843" y="23"/>
                  </a:cubicBezTo>
                  <a:cubicBezTo>
                    <a:pt x="2666" y="1263"/>
                    <a:pt x="958" y="3225"/>
                    <a:pt x="52" y="5566"/>
                  </a:cubicBezTo>
                  <a:cubicBezTo>
                    <a:pt x="0" y="5703"/>
                    <a:pt x="120" y="5806"/>
                    <a:pt x="234" y="5806"/>
                  </a:cubicBezTo>
                  <a:cubicBezTo>
                    <a:pt x="297" y="5806"/>
                    <a:pt x="359" y="5774"/>
                    <a:pt x="389" y="5698"/>
                  </a:cubicBezTo>
                  <a:cubicBezTo>
                    <a:pt x="1263" y="3450"/>
                    <a:pt x="2900" y="1549"/>
                    <a:pt x="4985" y="357"/>
                  </a:cubicBezTo>
                  <a:cubicBezTo>
                    <a:pt x="5159" y="261"/>
                    <a:pt x="5079" y="0"/>
                    <a:pt x="49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2" name="Google Shape;3474;p80">
              <a:extLst>
                <a:ext uri="{FF2B5EF4-FFF2-40B4-BE49-F238E27FC236}">
                  <a16:creationId xmlns:a16="http://schemas.microsoft.com/office/drawing/2014/main" id="{AFD69E59-80B2-A7EC-77B8-90F29C478592}"/>
                </a:ext>
              </a:extLst>
            </p:cNvPr>
            <p:cNvSpPr/>
            <p:nvPr/>
          </p:nvSpPr>
          <p:spPr>
            <a:xfrm>
              <a:off x="5926425" y="1731475"/>
              <a:ext cx="700225" cy="786500"/>
            </a:xfrm>
            <a:custGeom>
              <a:avLst/>
              <a:gdLst/>
              <a:ahLst/>
              <a:cxnLst/>
              <a:rect l="l" t="t" r="r" b="b"/>
              <a:pathLst>
                <a:path w="28009" h="31460" extrusionOk="0">
                  <a:moveTo>
                    <a:pt x="14584" y="1"/>
                  </a:moveTo>
                  <a:cubicBezTo>
                    <a:pt x="14179" y="1"/>
                    <a:pt x="13778" y="12"/>
                    <a:pt x="13383" y="34"/>
                  </a:cubicBezTo>
                  <a:cubicBezTo>
                    <a:pt x="13161" y="44"/>
                    <a:pt x="12956" y="63"/>
                    <a:pt x="12744" y="85"/>
                  </a:cubicBezTo>
                  <a:cubicBezTo>
                    <a:pt x="10811" y="247"/>
                    <a:pt x="7403" y="837"/>
                    <a:pt x="6388" y="2902"/>
                  </a:cubicBezTo>
                  <a:cubicBezTo>
                    <a:pt x="5216" y="5250"/>
                    <a:pt x="5197" y="9116"/>
                    <a:pt x="5268" y="11008"/>
                  </a:cubicBezTo>
                  <a:cubicBezTo>
                    <a:pt x="5277" y="11262"/>
                    <a:pt x="5290" y="11474"/>
                    <a:pt x="5299" y="11657"/>
                  </a:cubicBezTo>
                  <a:lnTo>
                    <a:pt x="1506" y="17964"/>
                  </a:lnTo>
                  <a:lnTo>
                    <a:pt x="945" y="18909"/>
                  </a:lnTo>
                  <a:lnTo>
                    <a:pt x="0" y="20476"/>
                  </a:lnTo>
                  <a:lnTo>
                    <a:pt x="652" y="21176"/>
                  </a:lnTo>
                  <a:cubicBezTo>
                    <a:pt x="9346" y="30554"/>
                    <a:pt x="23788" y="31376"/>
                    <a:pt x="24398" y="31408"/>
                  </a:cubicBezTo>
                  <a:lnTo>
                    <a:pt x="25375" y="31459"/>
                  </a:lnTo>
                  <a:lnTo>
                    <a:pt x="25680" y="30534"/>
                  </a:lnTo>
                  <a:cubicBezTo>
                    <a:pt x="25841" y="30024"/>
                    <a:pt x="26005" y="29475"/>
                    <a:pt x="26158" y="28874"/>
                  </a:cubicBezTo>
                  <a:cubicBezTo>
                    <a:pt x="26249" y="28530"/>
                    <a:pt x="26329" y="28164"/>
                    <a:pt x="26412" y="27788"/>
                  </a:cubicBezTo>
                  <a:cubicBezTo>
                    <a:pt x="27357" y="23639"/>
                    <a:pt x="28008" y="17891"/>
                    <a:pt x="27755" y="12909"/>
                  </a:cubicBezTo>
                  <a:cubicBezTo>
                    <a:pt x="27562" y="9248"/>
                    <a:pt x="26891" y="6004"/>
                    <a:pt x="25487" y="4101"/>
                  </a:cubicBezTo>
                  <a:cubicBezTo>
                    <a:pt x="24511" y="2758"/>
                    <a:pt x="22995" y="1782"/>
                    <a:pt x="21245" y="1123"/>
                  </a:cubicBezTo>
                  <a:cubicBezTo>
                    <a:pt x="19204" y="347"/>
                    <a:pt x="16833" y="1"/>
                    <a:pt x="14584" y="1"/>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3" name="Google Shape;3475;p80">
              <a:extLst>
                <a:ext uri="{FF2B5EF4-FFF2-40B4-BE49-F238E27FC236}">
                  <a16:creationId xmlns:a16="http://schemas.microsoft.com/office/drawing/2014/main" id="{D9AC18DC-3098-3507-5D6D-BDF5763FBCCD}"/>
                </a:ext>
              </a:extLst>
            </p:cNvPr>
            <p:cNvSpPr/>
            <p:nvPr/>
          </p:nvSpPr>
          <p:spPr>
            <a:xfrm>
              <a:off x="5909650" y="792075"/>
              <a:ext cx="943025" cy="919875"/>
            </a:xfrm>
            <a:custGeom>
              <a:avLst/>
              <a:gdLst/>
              <a:ahLst/>
              <a:cxnLst/>
              <a:rect l="l" t="t" r="r" b="b"/>
              <a:pathLst>
                <a:path w="37721" h="36795" extrusionOk="0">
                  <a:moveTo>
                    <a:pt x="19634" y="0"/>
                  </a:moveTo>
                  <a:cubicBezTo>
                    <a:pt x="14372" y="0"/>
                    <a:pt x="9495" y="2344"/>
                    <a:pt x="6102" y="6185"/>
                  </a:cubicBezTo>
                  <a:cubicBezTo>
                    <a:pt x="5878" y="6439"/>
                    <a:pt x="5655" y="6703"/>
                    <a:pt x="5441" y="6978"/>
                  </a:cubicBezTo>
                  <a:cubicBezTo>
                    <a:pt x="5411" y="7008"/>
                    <a:pt x="5389" y="7039"/>
                    <a:pt x="5360" y="7078"/>
                  </a:cubicBezTo>
                  <a:cubicBezTo>
                    <a:pt x="4628" y="8016"/>
                    <a:pt x="3976" y="9043"/>
                    <a:pt x="3427" y="10120"/>
                  </a:cubicBezTo>
                  <a:cubicBezTo>
                    <a:pt x="2522" y="11911"/>
                    <a:pt x="1892" y="13883"/>
                    <a:pt x="1587" y="15987"/>
                  </a:cubicBezTo>
                  <a:cubicBezTo>
                    <a:pt x="0" y="26932"/>
                    <a:pt x="3752" y="31823"/>
                    <a:pt x="9763" y="34466"/>
                  </a:cubicBezTo>
                  <a:cubicBezTo>
                    <a:pt x="10171" y="34650"/>
                    <a:pt x="10586" y="34823"/>
                    <a:pt x="11013" y="34986"/>
                  </a:cubicBezTo>
                  <a:cubicBezTo>
                    <a:pt x="11706" y="35240"/>
                    <a:pt x="12407" y="35474"/>
                    <a:pt x="13139" y="35687"/>
                  </a:cubicBezTo>
                  <a:lnTo>
                    <a:pt x="13149" y="35687"/>
                  </a:lnTo>
                  <a:cubicBezTo>
                    <a:pt x="13251" y="35728"/>
                    <a:pt x="13363" y="35748"/>
                    <a:pt x="13476" y="35780"/>
                  </a:cubicBezTo>
                  <a:cubicBezTo>
                    <a:pt x="13556" y="35799"/>
                    <a:pt x="13637" y="35831"/>
                    <a:pt x="13720" y="35850"/>
                  </a:cubicBezTo>
                  <a:cubicBezTo>
                    <a:pt x="13954" y="35911"/>
                    <a:pt x="14176" y="35972"/>
                    <a:pt x="14411" y="36024"/>
                  </a:cubicBezTo>
                  <a:cubicBezTo>
                    <a:pt x="15236" y="36226"/>
                    <a:pt x="16068" y="36380"/>
                    <a:pt x="16932" y="36512"/>
                  </a:cubicBezTo>
                  <a:cubicBezTo>
                    <a:pt x="18255" y="36695"/>
                    <a:pt x="19546" y="36795"/>
                    <a:pt x="20808" y="36795"/>
                  </a:cubicBezTo>
                  <a:cubicBezTo>
                    <a:pt x="25445" y="36795"/>
                    <a:pt x="29553" y="35870"/>
                    <a:pt x="32594" y="32790"/>
                  </a:cubicBezTo>
                  <a:cubicBezTo>
                    <a:pt x="33419" y="31955"/>
                    <a:pt x="34161" y="30969"/>
                    <a:pt x="34811" y="29790"/>
                  </a:cubicBezTo>
                  <a:cubicBezTo>
                    <a:pt x="36043" y="27603"/>
                    <a:pt x="36946" y="24774"/>
                    <a:pt x="37466" y="21164"/>
                  </a:cubicBezTo>
                  <a:cubicBezTo>
                    <a:pt x="37679" y="19680"/>
                    <a:pt x="37720" y="18216"/>
                    <a:pt x="37598" y="16793"/>
                  </a:cubicBezTo>
                  <a:lnTo>
                    <a:pt x="37588" y="16793"/>
                  </a:lnTo>
                  <a:cubicBezTo>
                    <a:pt x="37588" y="16720"/>
                    <a:pt x="37579" y="16649"/>
                    <a:pt x="37579" y="16588"/>
                  </a:cubicBezTo>
                  <a:cubicBezTo>
                    <a:pt x="37405" y="14840"/>
                    <a:pt x="36988" y="13141"/>
                    <a:pt x="36368" y="11555"/>
                  </a:cubicBezTo>
                  <a:cubicBezTo>
                    <a:pt x="36043" y="10720"/>
                    <a:pt x="35655" y="9917"/>
                    <a:pt x="35218" y="9143"/>
                  </a:cubicBezTo>
                  <a:cubicBezTo>
                    <a:pt x="34781" y="8382"/>
                    <a:pt x="34283" y="7640"/>
                    <a:pt x="33744" y="6947"/>
                  </a:cubicBezTo>
                  <a:cubicBezTo>
                    <a:pt x="33317" y="6388"/>
                    <a:pt x="32848" y="5858"/>
                    <a:pt x="32360" y="5350"/>
                  </a:cubicBezTo>
                  <a:cubicBezTo>
                    <a:pt x="29697" y="2646"/>
                    <a:pt x="26187" y="764"/>
                    <a:pt x="22180" y="183"/>
                  </a:cubicBezTo>
                  <a:cubicBezTo>
                    <a:pt x="21324" y="60"/>
                    <a:pt x="20474" y="0"/>
                    <a:pt x="19634"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4" name="Google Shape;3476;p80">
              <a:extLst>
                <a:ext uri="{FF2B5EF4-FFF2-40B4-BE49-F238E27FC236}">
                  <a16:creationId xmlns:a16="http://schemas.microsoft.com/office/drawing/2014/main" id="{1F830243-F366-466E-AF34-89A1C060015E}"/>
                </a:ext>
              </a:extLst>
            </p:cNvPr>
            <p:cNvSpPr/>
            <p:nvPr/>
          </p:nvSpPr>
          <p:spPr>
            <a:xfrm>
              <a:off x="5926175" y="625525"/>
              <a:ext cx="1045975" cy="630875"/>
            </a:xfrm>
            <a:custGeom>
              <a:avLst/>
              <a:gdLst/>
              <a:ahLst/>
              <a:cxnLst/>
              <a:rect l="l" t="t" r="r" b="b"/>
              <a:pathLst>
                <a:path w="41839" h="25235" extrusionOk="0">
                  <a:moveTo>
                    <a:pt x="14684" y="0"/>
                  </a:moveTo>
                  <a:cubicBezTo>
                    <a:pt x="13785" y="0"/>
                    <a:pt x="12899" y="205"/>
                    <a:pt x="12122" y="663"/>
                  </a:cubicBezTo>
                  <a:cubicBezTo>
                    <a:pt x="10464" y="1639"/>
                    <a:pt x="9590" y="3938"/>
                    <a:pt x="10516" y="5625"/>
                  </a:cubicBezTo>
                  <a:cubicBezTo>
                    <a:pt x="9418" y="4923"/>
                    <a:pt x="8121" y="4568"/>
                    <a:pt x="6824" y="4568"/>
                  </a:cubicBezTo>
                  <a:cubicBezTo>
                    <a:pt x="5679" y="4568"/>
                    <a:pt x="4536" y="4844"/>
                    <a:pt x="3530" y="5403"/>
                  </a:cubicBezTo>
                  <a:cubicBezTo>
                    <a:pt x="1394" y="6591"/>
                    <a:pt x="1" y="9003"/>
                    <a:pt x="40" y="11444"/>
                  </a:cubicBezTo>
                  <a:cubicBezTo>
                    <a:pt x="71" y="13518"/>
                    <a:pt x="1128" y="15532"/>
                    <a:pt x="2766" y="16782"/>
                  </a:cubicBezTo>
                  <a:cubicBezTo>
                    <a:pt x="3315" y="15705"/>
                    <a:pt x="3967" y="14678"/>
                    <a:pt x="4699" y="13740"/>
                  </a:cubicBezTo>
                  <a:cubicBezTo>
                    <a:pt x="5963" y="14351"/>
                    <a:pt x="7361" y="14647"/>
                    <a:pt x="8762" y="14647"/>
                  </a:cubicBezTo>
                  <a:cubicBezTo>
                    <a:pt x="11071" y="14647"/>
                    <a:pt x="13389" y="13843"/>
                    <a:pt x="15124" y="12317"/>
                  </a:cubicBezTo>
                  <a:lnTo>
                    <a:pt x="15124" y="12317"/>
                  </a:lnTo>
                  <a:cubicBezTo>
                    <a:pt x="14106" y="14199"/>
                    <a:pt x="14848" y="16833"/>
                    <a:pt x="16698" y="17921"/>
                  </a:cubicBezTo>
                  <a:cubicBezTo>
                    <a:pt x="17395" y="18329"/>
                    <a:pt x="18189" y="18513"/>
                    <a:pt x="18995" y="18513"/>
                  </a:cubicBezTo>
                  <a:cubicBezTo>
                    <a:pt x="20082" y="18513"/>
                    <a:pt x="21191" y="18178"/>
                    <a:pt x="22119" y="17607"/>
                  </a:cubicBezTo>
                  <a:cubicBezTo>
                    <a:pt x="23737" y="16608"/>
                    <a:pt x="24897" y="14993"/>
                    <a:pt x="25790" y="13313"/>
                  </a:cubicBezTo>
                  <a:lnTo>
                    <a:pt x="25790" y="13313"/>
                  </a:lnTo>
                  <a:cubicBezTo>
                    <a:pt x="25578" y="19640"/>
                    <a:pt x="34069" y="25234"/>
                    <a:pt x="34069" y="25234"/>
                  </a:cubicBezTo>
                  <a:cubicBezTo>
                    <a:pt x="35162" y="23467"/>
                    <a:pt x="36880" y="23455"/>
                    <a:pt x="36926" y="23455"/>
                  </a:cubicBezTo>
                  <a:cubicBezTo>
                    <a:pt x="36927" y="23455"/>
                    <a:pt x="36927" y="23455"/>
                    <a:pt x="36927" y="23455"/>
                  </a:cubicBezTo>
                  <a:lnTo>
                    <a:pt x="36937" y="23455"/>
                  </a:lnTo>
                  <a:cubicBezTo>
                    <a:pt x="37049" y="23444"/>
                    <a:pt x="37162" y="23438"/>
                    <a:pt x="37275" y="23438"/>
                  </a:cubicBezTo>
                  <a:cubicBezTo>
                    <a:pt x="37694" y="23438"/>
                    <a:pt x="38114" y="23513"/>
                    <a:pt x="38514" y="23657"/>
                  </a:cubicBezTo>
                  <a:cubicBezTo>
                    <a:pt x="39673" y="22925"/>
                    <a:pt x="40691" y="21929"/>
                    <a:pt x="41240" y="20677"/>
                  </a:cubicBezTo>
                  <a:cubicBezTo>
                    <a:pt x="41809" y="19415"/>
                    <a:pt x="41838" y="17870"/>
                    <a:pt x="41128" y="16691"/>
                  </a:cubicBezTo>
                  <a:cubicBezTo>
                    <a:pt x="40547" y="15720"/>
                    <a:pt x="39438" y="15060"/>
                    <a:pt x="38333" y="15060"/>
                  </a:cubicBezTo>
                  <a:cubicBezTo>
                    <a:pt x="38082" y="15060"/>
                    <a:pt x="37832" y="15094"/>
                    <a:pt x="37589" y="15166"/>
                  </a:cubicBezTo>
                  <a:cubicBezTo>
                    <a:pt x="38350" y="14707"/>
                    <a:pt x="39144" y="14241"/>
                    <a:pt x="39702" y="13548"/>
                  </a:cubicBezTo>
                  <a:cubicBezTo>
                    <a:pt x="40264" y="12857"/>
                    <a:pt x="40547" y="11871"/>
                    <a:pt x="40191" y="11046"/>
                  </a:cubicBezTo>
                  <a:cubicBezTo>
                    <a:pt x="39927" y="10426"/>
                    <a:pt x="39288" y="9989"/>
                    <a:pt x="38616" y="9947"/>
                  </a:cubicBezTo>
                  <a:cubicBezTo>
                    <a:pt x="38583" y="9946"/>
                    <a:pt x="38550" y="9945"/>
                    <a:pt x="38516" y="9945"/>
                  </a:cubicBezTo>
                  <a:cubicBezTo>
                    <a:pt x="37867" y="9945"/>
                    <a:pt x="37235" y="10303"/>
                    <a:pt x="36908" y="10853"/>
                  </a:cubicBezTo>
                  <a:cubicBezTo>
                    <a:pt x="37284" y="10140"/>
                    <a:pt x="37650" y="9379"/>
                    <a:pt x="37628" y="8566"/>
                  </a:cubicBezTo>
                  <a:cubicBezTo>
                    <a:pt x="37608" y="7760"/>
                    <a:pt x="37030" y="6906"/>
                    <a:pt x="36224" y="6867"/>
                  </a:cubicBezTo>
                  <a:cubicBezTo>
                    <a:pt x="36210" y="6867"/>
                    <a:pt x="36196" y="6866"/>
                    <a:pt x="36181" y="6866"/>
                  </a:cubicBezTo>
                  <a:cubicBezTo>
                    <a:pt x="35600" y="6866"/>
                    <a:pt x="35070" y="7297"/>
                    <a:pt x="34792" y="7802"/>
                  </a:cubicBezTo>
                  <a:cubicBezTo>
                    <a:pt x="34496" y="8332"/>
                    <a:pt x="34425" y="8952"/>
                    <a:pt x="34345" y="9552"/>
                  </a:cubicBezTo>
                  <a:cubicBezTo>
                    <a:pt x="33430" y="7975"/>
                    <a:pt x="32514" y="6389"/>
                    <a:pt x="31262" y="5066"/>
                  </a:cubicBezTo>
                  <a:cubicBezTo>
                    <a:pt x="30013" y="3745"/>
                    <a:pt x="28385" y="2696"/>
                    <a:pt x="26583" y="2474"/>
                  </a:cubicBezTo>
                  <a:cubicBezTo>
                    <a:pt x="26381" y="2450"/>
                    <a:pt x="26177" y="2438"/>
                    <a:pt x="25972" y="2438"/>
                  </a:cubicBezTo>
                  <a:cubicBezTo>
                    <a:pt x="24346" y="2438"/>
                    <a:pt x="22697" y="3188"/>
                    <a:pt x="21875" y="4578"/>
                  </a:cubicBezTo>
                  <a:cubicBezTo>
                    <a:pt x="20716" y="3042"/>
                    <a:pt x="19373" y="1588"/>
                    <a:pt x="17655" y="724"/>
                  </a:cubicBezTo>
                  <a:cubicBezTo>
                    <a:pt x="16741" y="264"/>
                    <a:pt x="15705" y="0"/>
                    <a:pt x="14684"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5" name="Google Shape;3477;p80">
              <a:extLst>
                <a:ext uri="{FF2B5EF4-FFF2-40B4-BE49-F238E27FC236}">
                  <a16:creationId xmlns:a16="http://schemas.microsoft.com/office/drawing/2014/main" id="{B9EF63D8-89F7-80CD-F276-86D8D025E6CC}"/>
                </a:ext>
              </a:extLst>
            </p:cNvPr>
            <p:cNvSpPr/>
            <p:nvPr/>
          </p:nvSpPr>
          <p:spPr>
            <a:xfrm>
              <a:off x="6485250" y="1347600"/>
              <a:ext cx="185625" cy="168825"/>
            </a:xfrm>
            <a:custGeom>
              <a:avLst/>
              <a:gdLst/>
              <a:ahLst/>
              <a:cxnLst/>
              <a:rect l="l" t="t" r="r" b="b"/>
              <a:pathLst>
                <a:path w="7425" h="6753" extrusionOk="0">
                  <a:moveTo>
                    <a:pt x="3633" y="1"/>
                  </a:moveTo>
                  <a:cubicBezTo>
                    <a:pt x="2021" y="1"/>
                    <a:pt x="613" y="1123"/>
                    <a:pt x="327" y="2736"/>
                  </a:cubicBezTo>
                  <a:cubicBezTo>
                    <a:pt x="0" y="4567"/>
                    <a:pt x="1262" y="6336"/>
                    <a:pt x="3122" y="6693"/>
                  </a:cubicBezTo>
                  <a:cubicBezTo>
                    <a:pt x="3340" y="6733"/>
                    <a:pt x="3557" y="6753"/>
                    <a:pt x="3771" y="6753"/>
                  </a:cubicBezTo>
                  <a:cubicBezTo>
                    <a:pt x="5389" y="6753"/>
                    <a:pt x="6811" y="5635"/>
                    <a:pt x="7100" y="4018"/>
                  </a:cubicBezTo>
                  <a:cubicBezTo>
                    <a:pt x="7425" y="2187"/>
                    <a:pt x="6163" y="417"/>
                    <a:pt x="4293" y="63"/>
                  </a:cubicBezTo>
                  <a:cubicBezTo>
                    <a:pt x="4071" y="21"/>
                    <a:pt x="3850" y="1"/>
                    <a:pt x="3633" y="1"/>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6" name="Google Shape;3478;p80">
              <a:extLst>
                <a:ext uri="{FF2B5EF4-FFF2-40B4-BE49-F238E27FC236}">
                  <a16:creationId xmlns:a16="http://schemas.microsoft.com/office/drawing/2014/main" id="{B0ADBE21-A194-81F0-1D09-9CC886B85691}"/>
                </a:ext>
              </a:extLst>
            </p:cNvPr>
            <p:cNvSpPr/>
            <p:nvPr/>
          </p:nvSpPr>
          <p:spPr>
            <a:xfrm>
              <a:off x="5968350" y="1289650"/>
              <a:ext cx="185400" cy="168800"/>
            </a:xfrm>
            <a:custGeom>
              <a:avLst/>
              <a:gdLst/>
              <a:ahLst/>
              <a:cxnLst/>
              <a:rect l="l" t="t" r="r" b="b"/>
              <a:pathLst>
                <a:path w="7416" h="6752" extrusionOk="0">
                  <a:moveTo>
                    <a:pt x="3633" y="0"/>
                  </a:moveTo>
                  <a:cubicBezTo>
                    <a:pt x="2019" y="0"/>
                    <a:pt x="605" y="1122"/>
                    <a:pt x="327" y="2735"/>
                  </a:cubicBezTo>
                  <a:cubicBezTo>
                    <a:pt x="0" y="4566"/>
                    <a:pt x="1252" y="6336"/>
                    <a:pt x="3124" y="6692"/>
                  </a:cubicBezTo>
                  <a:cubicBezTo>
                    <a:pt x="3343" y="6732"/>
                    <a:pt x="3559" y="6752"/>
                    <a:pt x="3773" y="6752"/>
                  </a:cubicBezTo>
                  <a:cubicBezTo>
                    <a:pt x="5389" y="6752"/>
                    <a:pt x="6810" y="5634"/>
                    <a:pt x="7091" y="4017"/>
                  </a:cubicBezTo>
                  <a:cubicBezTo>
                    <a:pt x="7415" y="2186"/>
                    <a:pt x="6163" y="417"/>
                    <a:pt x="4294" y="63"/>
                  </a:cubicBezTo>
                  <a:cubicBezTo>
                    <a:pt x="4071" y="20"/>
                    <a:pt x="3850" y="0"/>
                    <a:pt x="3633" y="0"/>
                  </a:cubicBezTo>
                  <a:close/>
                </a:path>
              </a:pathLst>
            </a:custGeom>
            <a:solidFill>
              <a:srgbClr val="F5A0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7" name="Google Shape;3479;p80">
              <a:extLst>
                <a:ext uri="{FF2B5EF4-FFF2-40B4-BE49-F238E27FC236}">
                  <a16:creationId xmlns:a16="http://schemas.microsoft.com/office/drawing/2014/main" id="{F013D391-DA0B-041B-C8E5-0321D0E1A6D5}"/>
                </a:ext>
              </a:extLst>
            </p:cNvPr>
            <p:cNvSpPr/>
            <p:nvPr/>
          </p:nvSpPr>
          <p:spPr>
            <a:xfrm>
              <a:off x="6208400" y="1684225"/>
              <a:ext cx="230125" cy="122100"/>
            </a:xfrm>
            <a:custGeom>
              <a:avLst/>
              <a:gdLst/>
              <a:ahLst/>
              <a:cxnLst/>
              <a:rect l="l" t="t" r="r" b="b"/>
              <a:pathLst>
                <a:path w="9205" h="4884" extrusionOk="0">
                  <a:moveTo>
                    <a:pt x="1189" y="1"/>
                  </a:moveTo>
                  <a:lnTo>
                    <a:pt x="418" y="1822"/>
                  </a:lnTo>
                  <a:lnTo>
                    <a:pt x="0" y="2788"/>
                  </a:lnTo>
                  <a:cubicBezTo>
                    <a:pt x="0" y="2788"/>
                    <a:pt x="823" y="4233"/>
                    <a:pt x="4413" y="4751"/>
                  </a:cubicBezTo>
                  <a:cubicBezTo>
                    <a:pt x="4628" y="4782"/>
                    <a:pt x="4821" y="4802"/>
                    <a:pt x="5014" y="4821"/>
                  </a:cubicBezTo>
                  <a:lnTo>
                    <a:pt x="5023" y="4821"/>
                  </a:lnTo>
                  <a:cubicBezTo>
                    <a:pt x="5449" y="4865"/>
                    <a:pt x="5836" y="4883"/>
                    <a:pt x="6187" y="4883"/>
                  </a:cubicBezTo>
                  <a:cubicBezTo>
                    <a:pt x="7742" y="4883"/>
                    <a:pt x="8596" y="4517"/>
                    <a:pt x="8970" y="4294"/>
                  </a:cubicBezTo>
                  <a:cubicBezTo>
                    <a:pt x="9131" y="4192"/>
                    <a:pt x="9204" y="4121"/>
                    <a:pt x="9204" y="4121"/>
                  </a:cubicBezTo>
                  <a:lnTo>
                    <a:pt x="8980" y="2137"/>
                  </a:lnTo>
                  <a:lnTo>
                    <a:pt x="8848" y="1109"/>
                  </a:lnTo>
                  <a:cubicBezTo>
                    <a:pt x="7586" y="1109"/>
                    <a:pt x="6295" y="1009"/>
                    <a:pt x="4982" y="816"/>
                  </a:cubicBezTo>
                  <a:cubicBezTo>
                    <a:pt x="4118" y="694"/>
                    <a:pt x="3286" y="530"/>
                    <a:pt x="2461" y="338"/>
                  </a:cubicBezTo>
                  <a:cubicBezTo>
                    <a:pt x="2226" y="286"/>
                    <a:pt x="2004" y="225"/>
                    <a:pt x="1770" y="164"/>
                  </a:cubicBezTo>
                  <a:cubicBezTo>
                    <a:pt x="1687" y="145"/>
                    <a:pt x="1606" y="113"/>
                    <a:pt x="1516" y="94"/>
                  </a:cubicBezTo>
                  <a:cubicBezTo>
                    <a:pt x="1413" y="62"/>
                    <a:pt x="1301" y="33"/>
                    <a:pt x="1189" y="1"/>
                  </a:cubicBezTo>
                  <a:close/>
                </a:path>
              </a:pathLst>
            </a:custGeom>
            <a:solidFill>
              <a:srgbClr val="FD9B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8" name="Google Shape;3480;p80">
              <a:extLst>
                <a:ext uri="{FF2B5EF4-FFF2-40B4-BE49-F238E27FC236}">
                  <a16:creationId xmlns:a16="http://schemas.microsoft.com/office/drawing/2014/main" id="{0AD65A3C-4603-D463-7607-9E57A138E17E}"/>
                </a:ext>
              </a:extLst>
            </p:cNvPr>
            <p:cNvSpPr/>
            <p:nvPr/>
          </p:nvSpPr>
          <p:spPr>
            <a:xfrm>
              <a:off x="6208400" y="1684225"/>
              <a:ext cx="221225" cy="82625"/>
            </a:xfrm>
            <a:custGeom>
              <a:avLst/>
              <a:gdLst/>
              <a:ahLst/>
              <a:cxnLst/>
              <a:rect l="l" t="t" r="r" b="b"/>
              <a:pathLst>
                <a:path w="8849" h="3305" extrusionOk="0">
                  <a:moveTo>
                    <a:pt x="1189" y="1"/>
                  </a:moveTo>
                  <a:lnTo>
                    <a:pt x="0" y="2788"/>
                  </a:lnTo>
                  <a:cubicBezTo>
                    <a:pt x="995" y="3158"/>
                    <a:pt x="1954" y="3305"/>
                    <a:pt x="2851" y="3305"/>
                  </a:cubicBezTo>
                  <a:cubicBezTo>
                    <a:pt x="6318" y="3305"/>
                    <a:pt x="8848" y="1109"/>
                    <a:pt x="8848" y="1109"/>
                  </a:cubicBezTo>
                  <a:cubicBezTo>
                    <a:pt x="7586" y="1109"/>
                    <a:pt x="6295" y="1009"/>
                    <a:pt x="4982" y="816"/>
                  </a:cubicBezTo>
                  <a:cubicBezTo>
                    <a:pt x="3671" y="633"/>
                    <a:pt x="2400" y="357"/>
                    <a:pt x="1199"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79" name="Google Shape;3481;p80">
              <a:extLst>
                <a:ext uri="{FF2B5EF4-FFF2-40B4-BE49-F238E27FC236}">
                  <a16:creationId xmlns:a16="http://schemas.microsoft.com/office/drawing/2014/main" id="{99C49C2E-A0EE-F834-790D-C45917F3E4CA}"/>
                </a:ext>
              </a:extLst>
            </p:cNvPr>
            <p:cNvSpPr/>
            <p:nvPr/>
          </p:nvSpPr>
          <p:spPr>
            <a:xfrm>
              <a:off x="6744075" y="1211475"/>
              <a:ext cx="220200" cy="327050"/>
            </a:xfrm>
            <a:custGeom>
              <a:avLst/>
              <a:gdLst/>
              <a:ahLst/>
              <a:cxnLst/>
              <a:rect l="l" t="t" r="r" b="b"/>
              <a:pathLst>
                <a:path w="8808" h="13082" extrusionOk="0">
                  <a:moveTo>
                    <a:pt x="4559" y="0"/>
                  </a:moveTo>
                  <a:cubicBezTo>
                    <a:pt x="4446" y="0"/>
                    <a:pt x="4333" y="6"/>
                    <a:pt x="4221" y="17"/>
                  </a:cubicBezTo>
                  <a:lnTo>
                    <a:pt x="4150" y="17"/>
                  </a:lnTo>
                  <a:cubicBezTo>
                    <a:pt x="4009" y="26"/>
                    <a:pt x="3865" y="56"/>
                    <a:pt x="3723" y="88"/>
                  </a:cubicBezTo>
                  <a:cubicBezTo>
                    <a:pt x="2747" y="310"/>
                    <a:pt x="1873" y="942"/>
                    <a:pt x="1353" y="1796"/>
                  </a:cubicBezTo>
                  <a:lnTo>
                    <a:pt x="1" y="12545"/>
                  </a:lnTo>
                  <a:cubicBezTo>
                    <a:pt x="357" y="12728"/>
                    <a:pt x="733" y="12860"/>
                    <a:pt x="1119" y="12953"/>
                  </a:cubicBezTo>
                  <a:cubicBezTo>
                    <a:pt x="1231" y="12972"/>
                    <a:pt x="1334" y="12992"/>
                    <a:pt x="1434" y="13014"/>
                  </a:cubicBezTo>
                  <a:cubicBezTo>
                    <a:pt x="1711" y="13059"/>
                    <a:pt x="1993" y="13081"/>
                    <a:pt x="2277" y="13081"/>
                  </a:cubicBezTo>
                  <a:cubicBezTo>
                    <a:pt x="3768" y="13081"/>
                    <a:pt x="5293" y="12473"/>
                    <a:pt x="6388" y="11447"/>
                  </a:cubicBezTo>
                  <a:cubicBezTo>
                    <a:pt x="8056" y="9860"/>
                    <a:pt x="8807" y="7461"/>
                    <a:pt x="8717" y="5162"/>
                  </a:cubicBezTo>
                  <a:cubicBezTo>
                    <a:pt x="8656" y="3636"/>
                    <a:pt x="8178" y="2008"/>
                    <a:pt x="7069" y="993"/>
                  </a:cubicBezTo>
                  <a:cubicBezTo>
                    <a:pt x="7018" y="932"/>
                    <a:pt x="6957" y="891"/>
                    <a:pt x="6906" y="839"/>
                  </a:cubicBezTo>
                  <a:cubicBezTo>
                    <a:pt x="6803" y="759"/>
                    <a:pt x="6703" y="688"/>
                    <a:pt x="6601" y="615"/>
                  </a:cubicBezTo>
                  <a:cubicBezTo>
                    <a:pt x="6347" y="454"/>
                    <a:pt x="6083" y="322"/>
                    <a:pt x="5798" y="219"/>
                  </a:cubicBezTo>
                  <a:cubicBezTo>
                    <a:pt x="5398" y="75"/>
                    <a:pt x="4978" y="0"/>
                    <a:pt x="455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0" name="Google Shape;3482;p80">
              <a:extLst>
                <a:ext uri="{FF2B5EF4-FFF2-40B4-BE49-F238E27FC236}">
                  <a16:creationId xmlns:a16="http://schemas.microsoft.com/office/drawing/2014/main" id="{B3547AD0-4CD7-E204-8B7B-2773302362FA}"/>
                </a:ext>
              </a:extLst>
            </p:cNvPr>
            <p:cNvSpPr/>
            <p:nvPr/>
          </p:nvSpPr>
          <p:spPr>
            <a:xfrm>
              <a:off x="6212175" y="1408925"/>
              <a:ext cx="214875" cy="117325"/>
            </a:xfrm>
            <a:custGeom>
              <a:avLst/>
              <a:gdLst/>
              <a:ahLst/>
              <a:cxnLst/>
              <a:rect l="l" t="t" r="r" b="b"/>
              <a:pathLst>
                <a:path w="8595" h="4693" extrusionOk="0">
                  <a:moveTo>
                    <a:pt x="8382" y="0"/>
                  </a:moveTo>
                  <a:cubicBezTo>
                    <a:pt x="8054" y="48"/>
                    <a:pt x="5523" y="393"/>
                    <a:pt x="2510" y="393"/>
                  </a:cubicBezTo>
                  <a:cubicBezTo>
                    <a:pt x="1697" y="393"/>
                    <a:pt x="850" y="368"/>
                    <a:pt x="1" y="305"/>
                  </a:cubicBezTo>
                  <a:lnTo>
                    <a:pt x="1" y="417"/>
                  </a:lnTo>
                  <a:cubicBezTo>
                    <a:pt x="23" y="893"/>
                    <a:pt x="184" y="2868"/>
                    <a:pt x="1670" y="3957"/>
                  </a:cubicBezTo>
                  <a:cubicBezTo>
                    <a:pt x="2273" y="4396"/>
                    <a:pt x="3103" y="4692"/>
                    <a:pt x="4218" y="4692"/>
                  </a:cubicBezTo>
                  <a:cubicBezTo>
                    <a:pt x="4286" y="4692"/>
                    <a:pt x="4355" y="4691"/>
                    <a:pt x="4426" y="4689"/>
                  </a:cubicBezTo>
                  <a:cubicBezTo>
                    <a:pt x="6276" y="4616"/>
                    <a:pt x="7284" y="3813"/>
                    <a:pt x="7811" y="2887"/>
                  </a:cubicBezTo>
                  <a:cubicBezTo>
                    <a:pt x="8595" y="1565"/>
                    <a:pt x="8421" y="0"/>
                    <a:pt x="842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1" name="Google Shape;3483;p80">
              <a:extLst>
                <a:ext uri="{FF2B5EF4-FFF2-40B4-BE49-F238E27FC236}">
                  <a16:creationId xmlns:a16="http://schemas.microsoft.com/office/drawing/2014/main" id="{A9DA4773-05B1-560F-95CF-588D5C334ECF}"/>
                </a:ext>
              </a:extLst>
            </p:cNvPr>
            <p:cNvSpPr/>
            <p:nvPr/>
          </p:nvSpPr>
          <p:spPr>
            <a:xfrm>
              <a:off x="6060950" y="1023200"/>
              <a:ext cx="141850" cy="47025"/>
            </a:xfrm>
            <a:custGeom>
              <a:avLst/>
              <a:gdLst/>
              <a:ahLst/>
              <a:cxnLst/>
              <a:rect l="l" t="t" r="r" b="b"/>
              <a:pathLst>
                <a:path w="5674" h="1881" extrusionOk="0">
                  <a:moveTo>
                    <a:pt x="3896" y="0"/>
                  </a:moveTo>
                  <a:cubicBezTo>
                    <a:pt x="2648" y="0"/>
                    <a:pt x="0" y="949"/>
                    <a:pt x="79" y="1761"/>
                  </a:cubicBezTo>
                  <a:cubicBezTo>
                    <a:pt x="89" y="1849"/>
                    <a:pt x="351" y="1880"/>
                    <a:pt x="739" y="1880"/>
                  </a:cubicBezTo>
                  <a:cubicBezTo>
                    <a:pt x="1590" y="1880"/>
                    <a:pt x="3051" y="1733"/>
                    <a:pt x="3833" y="1719"/>
                  </a:cubicBezTo>
                  <a:cubicBezTo>
                    <a:pt x="3926" y="1717"/>
                    <a:pt x="4019" y="1716"/>
                    <a:pt x="4111" y="1716"/>
                  </a:cubicBezTo>
                  <a:cubicBezTo>
                    <a:pt x="4222" y="1716"/>
                    <a:pt x="4332" y="1717"/>
                    <a:pt x="4438" y="1717"/>
                  </a:cubicBezTo>
                  <a:cubicBezTo>
                    <a:pt x="5062" y="1717"/>
                    <a:pt x="5576" y="1688"/>
                    <a:pt x="5622" y="1292"/>
                  </a:cubicBezTo>
                  <a:cubicBezTo>
                    <a:pt x="5674" y="762"/>
                    <a:pt x="4973" y="20"/>
                    <a:pt x="3955" y="1"/>
                  </a:cubicBezTo>
                  <a:cubicBezTo>
                    <a:pt x="3936" y="0"/>
                    <a:pt x="3916" y="0"/>
                    <a:pt x="3896"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2" name="Google Shape;3484;p80">
              <a:extLst>
                <a:ext uri="{FF2B5EF4-FFF2-40B4-BE49-F238E27FC236}">
                  <a16:creationId xmlns:a16="http://schemas.microsoft.com/office/drawing/2014/main" id="{19C88740-5086-789D-0F61-F7EF94BDAE64}"/>
                </a:ext>
              </a:extLst>
            </p:cNvPr>
            <p:cNvSpPr/>
            <p:nvPr/>
          </p:nvSpPr>
          <p:spPr>
            <a:xfrm>
              <a:off x="6487000" y="1089700"/>
              <a:ext cx="137875" cy="79100"/>
            </a:xfrm>
            <a:custGeom>
              <a:avLst/>
              <a:gdLst/>
              <a:ahLst/>
              <a:cxnLst/>
              <a:rect l="l" t="t" r="r" b="b"/>
              <a:pathLst>
                <a:path w="5515" h="3164" extrusionOk="0">
                  <a:moveTo>
                    <a:pt x="1463" y="0"/>
                  </a:moveTo>
                  <a:cubicBezTo>
                    <a:pt x="783" y="0"/>
                    <a:pt x="225" y="351"/>
                    <a:pt x="123" y="738"/>
                  </a:cubicBezTo>
                  <a:cubicBezTo>
                    <a:pt x="1" y="1246"/>
                    <a:pt x="845" y="1439"/>
                    <a:pt x="1648" y="1764"/>
                  </a:cubicBezTo>
                  <a:cubicBezTo>
                    <a:pt x="2607" y="2150"/>
                    <a:pt x="4591" y="3163"/>
                    <a:pt x="5055" y="3163"/>
                  </a:cubicBezTo>
                  <a:cubicBezTo>
                    <a:pt x="5104" y="3163"/>
                    <a:pt x="5136" y="3152"/>
                    <a:pt x="5149" y="3128"/>
                  </a:cubicBezTo>
                  <a:cubicBezTo>
                    <a:pt x="5515" y="2386"/>
                    <a:pt x="3296" y="514"/>
                    <a:pt x="2137" y="116"/>
                  </a:cubicBezTo>
                  <a:cubicBezTo>
                    <a:pt x="1907" y="36"/>
                    <a:pt x="1679" y="0"/>
                    <a:pt x="1463" y="0"/>
                  </a:cubicBezTo>
                  <a:close/>
                </a:path>
              </a:pathLst>
            </a:custGeom>
            <a:solidFill>
              <a:srgbClr val="FFB3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3" name="Google Shape;3485;p80">
              <a:extLst>
                <a:ext uri="{FF2B5EF4-FFF2-40B4-BE49-F238E27FC236}">
                  <a16:creationId xmlns:a16="http://schemas.microsoft.com/office/drawing/2014/main" id="{996FA942-B13B-CA6F-886C-99E205E33E22}"/>
                </a:ext>
              </a:extLst>
            </p:cNvPr>
            <p:cNvSpPr/>
            <p:nvPr/>
          </p:nvSpPr>
          <p:spPr>
            <a:xfrm>
              <a:off x="6311100" y="1093025"/>
              <a:ext cx="375775" cy="349050"/>
            </a:xfrm>
            <a:custGeom>
              <a:avLst/>
              <a:gdLst/>
              <a:ahLst/>
              <a:cxnLst/>
              <a:rect l="l" t="t" r="r" b="b"/>
              <a:pathLst>
                <a:path w="15031" h="13962" extrusionOk="0">
                  <a:moveTo>
                    <a:pt x="7522" y="734"/>
                  </a:moveTo>
                  <a:cubicBezTo>
                    <a:pt x="7859" y="734"/>
                    <a:pt x="8200" y="761"/>
                    <a:pt x="8543" y="818"/>
                  </a:cubicBezTo>
                  <a:cubicBezTo>
                    <a:pt x="11940" y="1386"/>
                    <a:pt x="14237" y="4611"/>
                    <a:pt x="13678" y="8008"/>
                  </a:cubicBezTo>
                  <a:cubicBezTo>
                    <a:pt x="13167" y="11063"/>
                    <a:pt x="10510" y="13227"/>
                    <a:pt x="7509" y="13227"/>
                  </a:cubicBezTo>
                  <a:cubicBezTo>
                    <a:pt x="7172" y="13227"/>
                    <a:pt x="6831" y="13200"/>
                    <a:pt x="6488" y="13144"/>
                  </a:cubicBezTo>
                  <a:cubicBezTo>
                    <a:pt x="3102" y="12575"/>
                    <a:pt x="793" y="9351"/>
                    <a:pt x="1352" y="5953"/>
                  </a:cubicBezTo>
                  <a:cubicBezTo>
                    <a:pt x="1866" y="2901"/>
                    <a:pt x="4522" y="734"/>
                    <a:pt x="7522" y="734"/>
                  </a:cubicBezTo>
                  <a:close/>
                  <a:moveTo>
                    <a:pt x="7516" y="0"/>
                  </a:moveTo>
                  <a:cubicBezTo>
                    <a:pt x="4162" y="0"/>
                    <a:pt x="1198" y="2424"/>
                    <a:pt x="630" y="5841"/>
                  </a:cubicBezTo>
                  <a:cubicBezTo>
                    <a:pt x="0" y="9636"/>
                    <a:pt x="2573" y="13236"/>
                    <a:pt x="6378" y="13866"/>
                  </a:cubicBezTo>
                  <a:cubicBezTo>
                    <a:pt x="6763" y="13930"/>
                    <a:pt x="7146" y="13961"/>
                    <a:pt x="7524" y="13961"/>
                  </a:cubicBezTo>
                  <a:cubicBezTo>
                    <a:pt x="10871" y="13961"/>
                    <a:pt x="13835" y="11538"/>
                    <a:pt x="14401" y="8130"/>
                  </a:cubicBezTo>
                  <a:cubicBezTo>
                    <a:pt x="15030" y="4328"/>
                    <a:pt x="12458" y="727"/>
                    <a:pt x="8665" y="95"/>
                  </a:cubicBezTo>
                  <a:cubicBezTo>
                    <a:pt x="8279" y="31"/>
                    <a:pt x="7895" y="0"/>
                    <a:pt x="7516"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4" name="Google Shape;3486;p80">
              <a:extLst>
                <a:ext uri="{FF2B5EF4-FFF2-40B4-BE49-F238E27FC236}">
                  <a16:creationId xmlns:a16="http://schemas.microsoft.com/office/drawing/2014/main" id="{CF250F5D-E80D-E63A-6959-090951FF78F4}"/>
                </a:ext>
              </a:extLst>
            </p:cNvPr>
            <p:cNvSpPr/>
            <p:nvPr/>
          </p:nvSpPr>
          <p:spPr>
            <a:xfrm>
              <a:off x="5952850" y="1033525"/>
              <a:ext cx="375850" cy="349050"/>
            </a:xfrm>
            <a:custGeom>
              <a:avLst/>
              <a:gdLst/>
              <a:ahLst/>
              <a:cxnLst/>
              <a:rect l="l" t="t" r="r" b="b"/>
              <a:pathLst>
                <a:path w="15034" h="13962" extrusionOk="0">
                  <a:moveTo>
                    <a:pt x="7523" y="734"/>
                  </a:moveTo>
                  <a:cubicBezTo>
                    <a:pt x="7859" y="734"/>
                    <a:pt x="8200" y="762"/>
                    <a:pt x="8543" y="818"/>
                  </a:cubicBezTo>
                  <a:cubicBezTo>
                    <a:pt x="11941" y="1387"/>
                    <a:pt x="14240" y="4611"/>
                    <a:pt x="13678" y="8009"/>
                  </a:cubicBezTo>
                  <a:cubicBezTo>
                    <a:pt x="13168" y="11048"/>
                    <a:pt x="10524" y="13220"/>
                    <a:pt x="7531" y="13220"/>
                  </a:cubicBezTo>
                  <a:cubicBezTo>
                    <a:pt x="7191" y="13220"/>
                    <a:pt x="6847" y="13192"/>
                    <a:pt x="6500" y="13134"/>
                  </a:cubicBezTo>
                  <a:cubicBezTo>
                    <a:pt x="3103" y="12575"/>
                    <a:pt x="794" y="9351"/>
                    <a:pt x="1365" y="5953"/>
                  </a:cubicBezTo>
                  <a:cubicBezTo>
                    <a:pt x="1867" y="2901"/>
                    <a:pt x="4524" y="734"/>
                    <a:pt x="7523" y="734"/>
                  </a:cubicBezTo>
                  <a:close/>
                  <a:moveTo>
                    <a:pt x="7516" y="1"/>
                  </a:moveTo>
                  <a:cubicBezTo>
                    <a:pt x="4162" y="1"/>
                    <a:pt x="1198" y="2423"/>
                    <a:pt x="632" y="5831"/>
                  </a:cubicBezTo>
                  <a:cubicBezTo>
                    <a:pt x="0" y="9637"/>
                    <a:pt x="2573" y="13237"/>
                    <a:pt x="6378" y="13866"/>
                  </a:cubicBezTo>
                  <a:cubicBezTo>
                    <a:pt x="6763" y="13930"/>
                    <a:pt x="7146" y="13961"/>
                    <a:pt x="7524" y="13961"/>
                  </a:cubicBezTo>
                  <a:cubicBezTo>
                    <a:pt x="10871" y="13961"/>
                    <a:pt x="13835" y="11538"/>
                    <a:pt x="14401" y="8121"/>
                  </a:cubicBezTo>
                  <a:cubicBezTo>
                    <a:pt x="15033" y="4328"/>
                    <a:pt x="12458" y="728"/>
                    <a:pt x="8665" y="96"/>
                  </a:cubicBezTo>
                  <a:cubicBezTo>
                    <a:pt x="8279" y="32"/>
                    <a:pt x="7895" y="1"/>
                    <a:pt x="751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5" name="Google Shape;3487;p80">
              <a:extLst>
                <a:ext uri="{FF2B5EF4-FFF2-40B4-BE49-F238E27FC236}">
                  <a16:creationId xmlns:a16="http://schemas.microsoft.com/office/drawing/2014/main" id="{7EB92727-E5FF-C6FF-2C8E-DAF894145EDA}"/>
                </a:ext>
              </a:extLst>
            </p:cNvPr>
            <p:cNvSpPr/>
            <p:nvPr/>
          </p:nvSpPr>
          <p:spPr>
            <a:xfrm>
              <a:off x="6302425" y="1226100"/>
              <a:ext cx="35100" cy="23400"/>
            </a:xfrm>
            <a:custGeom>
              <a:avLst/>
              <a:gdLst/>
              <a:ahLst/>
              <a:cxnLst/>
              <a:rect l="l" t="t" r="r" b="b"/>
              <a:pathLst>
                <a:path w="1404" h="936" extrusionOk="0">
                  <a:moveTo>
                    <a:pt x="123" y="0"/>
                  </a:moveTo>
                  <a:lnTo>
                    <a:pt x="1" y="723"/>
                  </a:lnTo>
                  <a:lnTo>
                    <a:pt x="1282" y="935"/>
                  </a:lnTo>
                  <a:lnTo>
                    <a:pt x="1404" y="213"/>
                  </a:lnTo>
                  <a:lnTo>
                    <a:pt x="123" y="0"/>
                  </a:ln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6" name="Google Shape;3488;p80">
              <a:extLst>
                <a:ext uri="{FF2B5EF4-FFF2-40B4-BE49-F238E27FC236}">
                  <a16:creationId xmlns:a16="http://schemas.microsoft.com/office/drawing/2014/main" id="{BE072613-CE64-803E-41DA-7F7FC377F2E8}"/>
                </a:ext>
              </a:extLst>
            </p:cNvPr>
            <p:cNvSpPr/>
            <p:nvPr/>
          </p:nvSpPr>
          <p:spPr>
            <a:xfrm>
              <a:off x="6651525" y="1240625"/>
              <a:ext cx="135775" cy="63225"/>
            </a:xfrm>
            <a:custGeom>
              <a:avLst/>
              <a:gdLst/>
              <a:ahLst/>
              <a:cxnLst/>
              <a:rect l="l" t="t" r="r" b="b"/>
              <a:pathLst>
                <a:path w="5431" h="2529" extrusionOk="0">
                  <a:moveTo>
                    <a:pt x="5026" y="1"/>
                  </a:moveTo>
                  <a:cubicBezTo>
                    <a:pt x="4896" y="1"/>
                    <a:pt x="4768" y="66"/>
                    <a:pt x="4699" y="181"/>
                  </a:cubicBezTo>
                  <a:lnTo>
                    <a:pt x="113" y="1972"/>
                  </a:lnTo>
                  <a:cubicBezTo>
                    <a:pt x="0" y="2146"/>
                    <a:pt x="61" y="2378"/>
                    <a:pt x="235" y="2480"/>
                  </a:cubicBezTo>
                  <a:cubicBezTo>
                    <a:pt x="276" y="2500"/>
                    <a:pt x="315" y="2522"/>
                    <a:pt x="366" y="2522"/>
                  </a:cubicBezTo>
                  <a:cubicBezTo>
                    <a:pt x="388" y="2526"/>
                    <a:pt x="410" y="2528"/>
                    <a:pt x="432" y="2528"/>
                  </a:cubicBezTo>
                  <a:cubicBezTo>
                    <a:pt x="554" y="2528"/>
                    <a:pt x="674" y="2460"/>
                    <a:pt x="742" y="2348"/>
                  </a:cubicBezTo>
                  <a:lnTo>
                    <a:pt x="5331" y="559"/>
                  </a:lnTo>
                  <a:cubicBezTo>
                    <a:pt x="5431" y="386"/>
                    <a:pt x="5380" y="161"/>
                    <a:pt x="5209" y="49"/>
                  </a:cubicBezTo>
                  <a:cubicBezTo>
                    <a:pt x="5152" y="16"/>
                    <a:pt x="5089" y="1"/>
                    <a:pt x="5026"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7" name="Google Shape;3489;p80">
              <a:extLst>
                <a:ext uri="{FF2B5EF4-FFF2-40B4-BE49-F238E27FC236}">
                  <a16:creationId xmlns:a16="http://schemas.microsoft.com/office/drawing/2014/main" id="{230E000E-28E4-42BC-C0B9-9737F5F86317}"/>
                </a:ext>
              </a:extLst>
            </p:cNvPr>
            <p:cNvSpPr/>
            <p:nvPr/>
          </p:nvSpPr>
          <p:spPr>
            <a:xfrm>
              <a:off x="6043400" y="968775"/>
              <a:ext cx="275" cy="275"/>
            </a:xfrm>
            <a:custGeom>
              <a:avLst/>
              <a:gdLst/>
              <a:ahLst/>
              <a:cxnLst/>
              <a:rect l="l" t="t" r="r" b="b"/>
              <a:pathLst>
                <a:path w="11" h="11" extrusionOk="0">
                  <a:moveTo>
                    <a:pt x="0" y="1"/>
                  </a:moveTo>
                  <a:lnTo>
                    <a:pt x="10" y="10"/>
                  </a:lnTo>
                  <a:cubicBezTo>
                    <a:pt x="10" y="10"/>
                    <a:pt x="10" y="1"/>
                    <a:pt x="0" y="1"/>
                  </a:cubicBez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8" name="Google Shape;3490;p80">
              <a:extLst>
                <a:ext uri="{FF2B5EF4-FFF2-40B4-BE49-F238E27FC236}">
                  <a16:creationId xmlns:a16="http://schemas.microsoft.com/office/drawing/2014/main" id="{6425EFCD-6CFB-6A6A-59DB-0D349FCC38DC}"/>
                </a:ext>
              </a:extLst>
            </p:cNvPr>
            <p:cNvSpPr/>
            <p:nvPr/>
          </p:nvSpPr>
          <p:spPr>
            <a:xfrm>
              <a:off x="6849100" y="1206750"/>
              <a:ext cx="5100" cy="1075"/>
            </a:xfrm>
            <a:custGeom>
              <a:avLst/>
              <a:gdLst/>
              <a:ahLst/>
              <a:cxnLst/>
              <a:rect l="l" t="t" r="r" b="b"/>
              <a:pathLst>
                <a:path w="204" h="43" extrusionOk="0">
                  <a:moveTo>
                    <a:pt x="1" y="1"/>
                  </a:moveTo>
                  <a:lnTo>
                    <a:pt x="133" y="28"/>
                  </a:lnTo>
                  <a:lnTo>
                    <a:pt x="133" y="28"/>
                  </a:lnTo>
                  <a:cubicBezTo>
                    <a:pt x="90" y="18"/>
                    <a:pt x="45" y="7"/>
                    <a:pt x="1" y="1"/>
                  </a:cubicBezTo>
                  <a:close/>
                  <a:moveTo>
                    <a:pt x="133" y="28"/>
                  </a:moveTo>
                  <a:cubicBezTo>
                    <a:pt x="157" y="33"/>
                    <a:pt x="181" y="39"/>
                    <a:pt x="203" y="42"/>
                  </a:cubicBezTo>
                  <a:lnTo>
                    <a:pt x="133" y="28"/>
                  </a:lnTo>
                  <a:close/>
                </a:path>
              </a:pathLst>
            </a:custGeom>
            <a:solidFill>
              <a:srgbClr val="D74C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9" name="Google Shape;3491;p80">
              <a:extLst>
                <a:ext uri="{FF2B5EF4-FFF2-40B4-BE49-F238E27FC236}">
                  <a16:creationId xmlns:a16="http://schemas.microsoft.com/office/drawing/2014/main" id="{2D8DE632-EB8C-0D81-B647-2B8F1BD8BC79}"/>
                </a:ext>
              </a:extLst>
            </p:cNvPr>
            <p:cNvSpPr/>
            <p:nvPr/>
          </p:nvSpPr>
          <p:spPr>
            <a:xfrm>
              <a:off x="6117600" y="785825"/>
              <a:ext cx="450825" cy="217325"/>
            </a:xfrm>
            <a:custGeom>
              <a:avLst/>
              <a:gdLst/>
              <a:ahLst/>
              <a:cxnLst/>
              <a:rect l="l" t="t" r="r" b="b"/>
              <a:pathLst>
                <a:path w="18033" h="8693" extrusionOk="0">
                  <a:moveTo>
                    <a:pt x="2280" y="0"/>
                  </a:moveTo>
                  <a:cubicBezTo>
                    <a:pt x="1585" y="0"/>
                    <a:pt x="878" y="369"/>
                    <a:pt x="479" y="995"/>
                  </a:cubicBezTo>
                  <a:cubicBezTo>
                    <a:pt x="0" y="1746"/>
                    <a:pt x="0" y="2784"/>
                    <a:pt x="469" y="3628"/>
                  </a:cubicBezTo>
                  <a:cubicBezTo>
                    <a:pt x="886" y="4360"/>
                    <a:pt x="1597" y="4919"/>
                    <a:pt x="2502" y="5215"/>
                  </a:cubicBezTo>
                  <a:cubicBezTo>
                    <a:pt x="3013" y="5383"/>
                    <a:pt x="3580" y="5466"/>
                    <a:pt x="4212" y="5466"/>
                  </a:cubicBezTo>
                  <a:cubicBezTo>
                    <a:pt x="4462" y="5466"/>
                    <a:pt x="4723" y="5453"/>
                    <a:pt x="4994" y="5427"/>
                  </a:cubicBezTo>
                  <a:cubicBezTo>
                    <a:pt x="6966" y="5234"/>
                    <a:pt x="8858" y="4441"/>
                    <a:pt x="10383" y="3179"/>
                  </a:cubicBezTo>
                  <a:lnTo>
                    <a:pt x="10383" y="3179"/>
                  </a:lnTo>
                  <a:cubicBezTo>
                    <a:pt x="10181" y="4024"/>
                    <a:pt x="10100" y="4990"/>
                    <a:pt x="10374" y="5937"/>
                  </a:cubicBezTo>
                  <a:cubicBezTo>
                    <a:pt x="10811" y="7533"/>
                    <a:pt x="12195" y="8693"/>
                    <a:pt x="13659" y="8693"/>
                  </a:cubicBezTo>
                  <a:lnTo>
                    <a:pt x="13669" y="8693"/>
                  </a:lnTo>
                  <a:cubicBezTo>
                    <a:pt x="14574" y="8693"/>
                    <a:pt x="15509" y="8275"/>
                    <a:pt x="16293" y="7502"/>
                  </a:cubicBezTo>
                  <a:cubicBezTo>
                    <a:pt x="16974" y="6840"/>
                    <a:pt x="17462" y="6037"/>
                    <a:pt x="17930" y="5266"/>
                  </a:cubicBezTo>
                  <a:cubicBezTo>
                    <a:pt x="18033" y="5093"/>
                    <a:pt x="17972" y="4868"/>
                    <a:pt x="17808" y="4766"/>
                  </a:cubicBezTo>
                  <a:cubicBezTo>
                    <a:pt x="17749" y="4728"/>
                    <a:pt x="17684" y="4710"/>
                    <a:pt x="17620" y="4710"/>
                  </a:cubicBezTo>
                  <a:cubicBezTo>
                    <a:pt x="17496" y="4710"/>
                    <a:pt x="17375" y="4775"/>
                    <a:pt x="17301" y="4888"/>
                  </a:cubicBezTo>
                  <a:cubicBezTo>
                    <a:pt x="16864" y="5620"/>
                    <a:pt x="16405" y="6394"/>
                    <a:pt x="15795" y="6984"/>
                  </a:cubicBezTo>
                  <a:cubicBezTo>
                    <a:pt x="15409" y="7350"/>
                    <a:pt x="14645" y="7970"/>
                    <a:pt x="13659" y="7970"/>
                  </a:cubicBezTo>
                  <a:cubicBezTo>
                    <a:pt x="12531" y="7961"/>
                    <a:pt x="11421" y="7004"/>
                    <a:pt x="11077" y="5742"/>
                  </a:cubicBezTo>
                  <a:cubicBezTo>
                    <a:pt x="10689" y="4370"/>
                    <a:pt x="11138" y="2935"/>
                    <a:pt x="11584" y="1981"/>
                  </a:cubicBezTo>
                  <a:cubicBezTo>
                    <a:pt x="11655" y="1817"/>
                    <a:pt x="11604" y="1624"/>
                    <a:pt x="11453" y="1522"/>
                  </a:cubicBezTo>
                  <a:cubicBezTo>
                    <a:pt x="11391" y="1482"/>
                    <a:pt x="11323" y="1463"/>
                    <a:pt x="11254" y="1463"/>
                  </a:cubicBezTo>
                  <a:cubicBezTo>
                    <a:pt x="11151" y="1463"/>
                    <a:pt x="11048" y="1507"/>
                    <a:pt x="10974" y="1593"/>
                  </a:cubicBezTo>
                  <a:cubicBezTo>
                    <a:pt x="9449" y="3343"/>
                    <a:pt x="7242" y="4482"/>
                    <a:pt x="4923" y="4705"/>
                  </a:cubicBezTo>
                  <a:cubicBezTo>
                    <a:pt x="4677" y="4728"/>
                    <a:pt x="4442" y="4740"/>
                    <a:pt x="4217" y="4740"/>
                  </a:cubicBezTo>
                  <a:cubicBezTo>
                    <a:pt x="3661" y="4740"/>
                    <a:pt x="3168" y="4667"/>
                    <a:pt x="2727" y="4522"/>
                  </a:cubicBezTo>
                  <a:cubicBezTo>
                    <a:pt x="2014" y="4290"/>
                    <a:pt x="1426" y="3831"/>
                    <a:pt x="1109" y="3272"/>
                  </a:cubicBezTo>
                  <a:cubicBezTo>
                    <a:pt x="774" y="2662"/>
                    <a:pt x="764" y="1910"/>
                    <a:pt x="1099" y="1390"/>
                  </a:cubicBezTo>
                  <a:cubicBezTo>
                    <a:pt x="1353" y="976"/>
                    <a:pt x="1831" y="730"/>
                    <a:pt x="2282" y="730"/>
                  </a:cubicBezTo>
                  <a:cubicBezTo>
                    <a:pt x="2430" y="730"/>
                    <a:pt x="2574" y="756"/>
                    <a:pt x="2707" y="812"/>
                  </a:cubicBezTo>
                  <a:cubicBezTo>
                    <a:pt x="2752" y="831"/>
                    <a:pt x="2799" y="841"/>
                    <a:pt x="2846" y="841"/>
                  </a:cubicBezTo>
                  <a:cubicBezTo>
                    <a:pt x="2987" y="841"/>
                    <a:pt x="3123" y="754"/>
                    <a:pt x="3183" y="616"/>
                  </a:cubicBezTo>
                  <a:cubicBezTo>
                    <a:pt x="3256" y="433"/>
                    <a:pt x="3173" y="221"/>
                    <a:pt x="2990" y="140"/>
                  </a:cubicBezTo>
                  <a:cubicBezTo>
                    <a:pt x="2764" y="45"/>
                    <a:pt x="2523" y="0"/>
                    <a:pt x="2280"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0" name="Google Shape;3492;p80">
              <a:extLst>
                <a:ext uri="{FF2B5EF4-FFF2-40B4-BE49-F238E27FC236}">
                  <a16:creationId xmlns:a16="http://schemas.microsoft.com/office/drawing/2014/main" id="{95EBD761-DE00-3277-84D3-040AA1C6E43E}"/>
                </a:ext>
              </a:extLst>
            </p:cNvPr>
            <p:cNvSpPr/>
            <p:nvPr/>
          </p:nvSpPr>
          <p:spPr>
            <a:xfrm>
              <a:off x="6690450" y="869050"/>
              <a:ext cx="204450" cy="316375"/>
            </a:xfrm>
            <a:custGeom>
              <a:avLst/>
              <a:gdLst/>
              <a:ahLst/>
              <a:cxnLst/>
              <a:rect l="l" t="t" r="r" b="b"/>
              <a:pathLst>
                <a:path w="8178" h="12655" extrusionOk="0">
                  <a:moveTo>
                    <a:pt x="1891" y="0"/>
                  </a:moveTo>
                  <a:cubicBezTo>
                    <a:pt x="1234" y="0"/>
                    <a:pt x="585" y="467"/>
                    <a:pt x="274" y="1163"/>
                  </a:cubicBezTo>
                  <a:cubicBezTo>
                    <a:pt x="0" y="1783"/>
                    <a:pt x="0" y="2454"/>
                    <a:pt x="0" y="3055"/>
                  </a:cubicBezTo>
                  <a:cubicBezTo>
                    <a:pt x="0" y="3257"/>
                    <a:pt x="162" y="3421"/>
                    <a:pt x="367" y="3421"/>
                  </a:cubicBezTo>
                  <a:cubicBezTo>
                    <a:pt x="569" y="3421"/>
                    <a:pt x="733" y="3257"/>
                    <a:pt x="733" y="3055"/>
                  </a:cubicBezTo>
                  <a:cubicBezTo>
                    <a:pt x="733" y="2506"/>
                    <a:pt x="733" y="1937"/>
                    <a:pt x="945" y="1459"/>
                  </a:cubicBezTo>
                  <a:cubicBezTo>
                    <a:pt x="1102" y="1086"/>
                    <a:pt x="1473" y="724"/>
                    <a:pt x="1880" y="724"/>
                  </a:cubicBezTo>
                  <a:cubicBezTo>
                    <a:pt x="1897" y="724"/>
                    <a:pt x="1914" y="725"/>
                    <a:pt x="1931" y="726"/>
                  </a:cubicBezTo>
                  <a:cubicBezTo>
                    <a:pt x="2400" y="765"/>
                    <a:pt x="2737" y="1254"/>
                    <a:pt x="2807" y="1693"/>
                  </a:cubicBezTo>
                  <a:cubicBezTo>
                    <a:pt x="2907" y="2252"/>
                    <a:pt x="2746" y="2852"/>
                    <a:pt x="2593" y="3389"/>
                  </a:cubicBezTo>
                  <a:cubicBezTo>
                    <a:pt x="2554" y="3543"/>
                    <a:pt x="2615" y="3707"/>
                    <a:pt x="2737" y="3787"/>
                  </a:cubicBezTo>
                  <a:cubicBezTo>
                    <a:pt x="2803" y="3832"/>
                    <a:pt x="2876" y="3855"/>
                    <a:pt x="2949" y="3855"/>
                  </a:cubicBezTo>
                  <a:cubicBezTo>
                    <a:pt x="3023" y="3855"/>
                    <a:pt x="3097" y="3832"/>
                    <a:pt x="3164" y="3787"/>
                  </a:cubicBezTo>
                  <a:cubicBezTo>
                    <a:pt x="3569" y="3492"/>
                    <a:pt x="3916" y="3318"/>
                    <a:pt x="4230" y="3267"/>
                  </a:cubicBezTo>
                  <a:cubicBezTo>
                    <a:pt x="4306" y="3255"/>
                    <a:pt x="4381" y="3249"/>
                    <a:pt x="4455" y="3249"/>
                  </a:cubicBezTo>
                  <a:cubicBezTo>
                    <a:pt x="4747" y="3249"/>
                    <a:pt x="5014" y="3344"/>
                    <a:pt x="5177" y="3523"/>
                  </a:cubicBezTo>
                  <a:cubicBezTo>
                    <a:pt x="5544" y="3909"/>
                    <a:pt x="5380" y="4651"/>
                    <a:pt x="4972" y="5049"/>
                  </a:cubicBezTo>
                  <a:cubicBezTo>
                    <a:pt x="4494" y="5537"/>
                    <a:pt x="3762" y="5749"/>
                    <a:pt x="3122" y="5933"/>
                  </a:cubicBezTo>
                  <a:cubicBezTo>
                    <a:pt x="2939" y="5984"/>
                    <a:pt x="2827" y="6167"/>
                    <a:pt x="2859" y="6350"/>
                  </a:cubicBezTo>
                  <a:cubicBezTo>
                    <a:pt x="2895" y="6529"/>
                    <a:pt x="3047" y="6647"/>
                    <a:pt x="3224" y="6647"/>
                  </a:cubicBezTo>
                  <a:cubicBezTo>
                    <a:pt x="3237" y="6647"/>
                    <a:pt x="3250" y="6647"/>
                    <a:pt x="3264" y="6645"/>
                  </a:cubicBezTo>
                  <a:cubicBezTo>
                    <a:pt x="3403" y="6627"/>
                    <a:pt x="3543" y="6618"/>
                    <a:pt x="3683" y="6618"/>
                  </a:cubicBezTo>
                  <a:cubicBezTo>
                    <a:pt x="4876" y="6618"/>
                    <a:pt x="6074" y="7263"/>
                    <a:pt x="6703" y="8283"/>
                  </a:cubicBezTo>
                  <a:cubicBezTo>
                    <a:pt x="7403" y="9411"/>
                    <a:pt x="7374" y="10978"/>
                    <a:pt x="6630" y="12086"/>
                  </a:cubicBezTo>
                  <a:cubicBezTo>
                    <a:pt x="6520" y="12249"/>
                    <a:pt x="6569" y="12481"/>
                    <a:pt x="6732" y="12593"/>
                  </a:cubicBezTo>
                  <a:cubicBezTo>
                    <a:pt x="6793" y="12635"/>
                    <a:pt x="6864" y="12654"/>
                    <a:pt x="6935" y="12654"/>
                  </a:cubicBezTo>
                  <a:cubicBezTo>
                    <a:pt x="7057" y="12654"/>
                    <a:pt x="7169" y="12593"/>
                    <a:pt x="7240" y="12493"/>
                  </a:cubicBezTo>
                  <a:cubicBezTo>
                    <a:pt x="8145" y="11129"/>
                    <a:pt x="8177" y="9289"/>
                    <a:pt x="7323" y="7895"/>
                  </a:cubicBezTo>
                  <a:cubicBezTo>
                    <a:pt x="6764" y="6989"/>
                    <a:pt x="5858" y="6340"/>
                    <a:pt x="4850" y="6055"/>
                  </a:cubicBezTo>
                  <a:cubicBezTo>
                    <a:pt x="5085" y="5923"/>
                    <a:pt x="5299" y="5759"/>
                    <a:pt x="5492" y="5566"/>
                  </a:cubicBezTo>
                  <a:cubicBezTo>
                    <a:pt x="6141" y="4915"/>
                    <a:pt x="6376" y="3736"/>
                    <a:pt x="5705" y="3023"/>
                  </a:cubicBezTo>
                  <a:cubicBezTo>
                    <a:pt x="5398" y="2700"/>
                    <a:pt x="4935" y="2519"/>
                    <a:pt x="4443" y="2519"/>
                  </a:cubicBezTo>
                  <a:cubicBezTo>
                    <a:pt x="4333" y="2519"/>
                    <a:pt x="4220" y="2528"/>
                    <a:pt x="4108" y="2547"/>
                  </a:cubicBezTo>
                  <a:cubicBezTo>
                    <a:pt x="3896" y="2586"/>
                    <a:pt x="3691" y="2657"/>
                    <a:pt x="3498" y="2740"/>
                  </a:cubicBezTo>
                  <a:cubicBezTo>
                    <a:pt x="3569" y="2364"/>
                    <a:pt x="3601" y="1966"/>
                    <a:pt x="3530" y="1571"/>
                  </a:cubicBezTo>
                  <a:cubicBezTo>
                    <a:pt x="3396" y="839"/>
                    <a:pt x="2827" y="65"/>
                    <a:pt x="1992" y="4"/>
                  </a:cubicBezTo>
                  <a:cubicBezTo>
                    <a:pt x="1958" y="1"/>
                    <a:pt x="1924" y="0"/>
                    <a:pt x="1891" y="0"/>
                  </a:cubicBezTo>
                  <a:close/>
                </a:path>
              </a:pathLst>
            </a:custGeom>
            <a:solidFill>
              <a:srgbClr val="000000">
                <a:alpha val="142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1" name="Google Shape;3493;p80">
              <a:extLst>
                <a:ext uri="{FF2B5EF4-FFF2-40B4-BE49-F238E27FC236}">
                  <a16:creationId xmlns:a16="http://schemas.microsoft.com/office/drawing/2014/main" id="{1517909E-D70F-E620-145B-ED1A46D2C7EE}"/>
                </a:ext>
              </a:extLst>
            </p:cNvPr>
            <p:cNvSpPr/>
            <p:nvPr/>
          </p:nvSpPr>
          <p:spPr>
            <a:xfrm>
              <a:off x="6565125" y="1825625"/>
              <a:ext cx="551925" cy="629800"/>
            </a:xfrm>
            <a:custGeom>
              <a:avLst/>
              <a:gdLst/>
              <a:ahLst/>
              <a:cxnLst/>
              <a:rect l="l" t="t" r="r" b="b"/>
              <a:pathLst>
                <a:path w="22077" h="25192" extrusionOk="0">
                  <a:moveTo>
                    <a:pt x="649" y="0"/>
                  </a:moveTo>
                  <a:lnTo>
                    <a:pt x="649" y="0"/>
                  </a:lnTo>
                  <a:cubicBezTo>
                    <a:pt x="874" y="3681"/>
                    <a:pt x="781" y="7403"/>
                    <a:pt x="0" y="11157"/>
                  </a:cubicBezTo>
                  <a:cubicBezTo>
                    <a:pt x="2643" y="11889"/>
                    <a:pt x="4992" y="13546"/>
                    <a:pt x="6568" y="15936"/>
                  </a:cubicBezTo>
                  <a:lnTo>
                    <a:pt x="13485" y="25191"/>
                  </a:lnTo>
                  <a:lnTo>
                    <a:pt x="22077" y="19761"/>
                  </a:lnTo>
                  <a:lnTo>
                    <a:pt x="15792" y="9866"/>
                  </a:lnTo>
                  <a:cubicBezTo>
                    <a:pt x="12275" y="4516"/>
                    <a:pt x="6761" y="1018"/>
                    <a:pt x="649" y="0"/>
                  </a:cubicBez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2" name="Google Shape;3494;p80">
              <a:extLst>
                <a:ext uri="{FF2B5EF4-FFF2-40B4-BE49-F238E27FC236}">
                  <a16:creationId xmlns:a16="http://schemas.microsoft.com/office/drawing/2014/main" id="{68C7CF04-1404-C932-0B77-31E4D6BED056}"/>
                </a:ext>
              </a:extLst>
            </p:cNvPr>
            <p:cNvSpPr/>
            <p:nvPr/>
          </p:nvSpPr>
          <p:spPr>
            <a:xfrm>
              <a:off x="6315175" y="1768325"/>
              <a:ext cx="468850" cy="401275"/>
            </a:xfrm>
            <a:custGeom>
              <a:avLst/>
              <a:gdLst/>
              <a:ahLst/>
              <a:cxnLst/>
              <a:rect l="l" t="t" r="r" b="b"/>
              <a:pathLst>
                <a:path w="18754" h="16051" extrusionOk="0">
                  <a:moveTo>
                    <a:pt x="7192" y="0"/>
                  </a:moveTo>
                  <a:cubicBezTo>
                    <a:pt x="4247" y="0"/>
                    <a:pt x="1562" y="1969"/>
                    <a:pt x="784" y="4945"/>
                  </a:cubicBezTo>
                  <a:cubicBezTo>
                    <a:pt x="1" y="7947"/>
                    <a:pt x="1394" y="10998"/>
                    <a:pt x="3986" y="12421"/>
                  </a:cubicBezTo>
                  <a:cubicBezTo>
                    <a:pt x="4465" y="12685"/>
                    <a:pt x="4973" y="12900"/>
                    <a:pt x="5522" y="13041"/>
                  </a:cubicBezTo>
                  <a:lnTo>
                    <a:pt x="8778" y="13886"/>
                  </a:lnTo>
                  <a:cubicBezTo>
                    <a:pt x="9652" y="14120"/>
                    <a:pt x="10486" y="14425"/>
                    <a:pt x="11280" y="14811"/>
                  </a:cubicBezTo>
                  <a:cubicBezTo>
                    <a:pt x="11614" y="14965"/>
                    <a:pt x="11929" y="15136"/>
                    <a:pt x="12244" y="15319"/>
                  </a:cubicBezTo>
                  <a:cubicBezTo>
                    <a:pt x="12632" y="15543"/>
                    <a:pt x="13008" y="15787"/>
                    <a:pt x="13364" y="16051"/>
                  </a:cubicBezTo>
                  <a:cubicBezTo>
                    <a:pt x="15805" y="12158"/>
                    <a:pt x="17462" y="8008"/>
                    <a:pt x="18753" y="3766"/>
                  </a:cubicBezTo>
                  <a:cubicBezTo>
                    <a:pt x="18133" y="3410"/>
                    <a:pt x="17504" y="3085"/>
                    <a:pt x="16852" y="2780"/>
                  </a:cubicBezTo>
                  <a:cubicBezTo>
                    <a:pt x="16515" y="2617"/>
                    <a:pt x="16181" y="2465"/>
                    <a:pt x="15844" y="2334"/>
                  </a:cubicBezTo>
                  <a:cubicBezTo>
                    <a:pt x="14645" y="1823"/>
                    <a:pt x="13403" y="1396"/>
                    <a:pt x="12134" y="1062"/>
                  </a:cubicBezTo>
                  <a:lnTo>
                    <a:pt x="10496" y="635"/>
                  </a:lnTo>
                  <a:lnTo>
                    <a:pt x="8878" y="217"/>
                  </a:lnTo>
                  <a:cubicBezTo>
                    <a:pt x="8314" y="70"/>
                    <a:pt x="7748" y="0"/>
                    <a:pt x="7192" y="0"/>
                  </a:cubicBezTo>
                  <a:close/>
                </a:path>
              </a:pathLst>
            </a:custGeom>
            <a:solidFill>
              <a:srgbClr val="BC5F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3" name="Google Shape;3495;p80">
              <a:extLst>
                <a:ext uri="{FF2B5EF4-FFF2-40B4-BE49-F238E27FC236}">
                  <a16:creationId xmlns:a16="http://schemas.microsoft.com/office/drawing/2014/main" id="{B62AC534-A4B1-EF71-AFF5-8380EF7AB572}"/>
                </a:ext>
              </a:extLst>
            </p:cNvPr>
            <p:cNvSpPr/>
            <p:nvPr/>
          </p:nvSpPr>
          <p:spPr>
            <a:xfrm>
              <a:off x="6871425" y="2289375"/>
              <a:ext cx="511075" cy="544625"/>
            </a:xfrm>
            <a:custGeom>
              <a:avLst/>
              <a:gdLst/>
              <a:ahLst/>
              <a:cxnLst/>
              <a:rect l="l" t="t" r="r" b="b"/>
              <a:pathLst>
                <a:path w="20443" h="21785" extrusionOk="0">
                  <a:moveTo>
                    <a:pt x="9044" y="0"/>
                  </a:moveTo>
                  <a:lnTo>
                    <a:pt x="521" y="5553"/>
                  </a:lnTo>
                  <a:lnTo>
                    <a:pt x="2920" y="9234"/>
                  </a:lnTo>
                  <a:cubicBezTo>
                    <a:pt x="2647" y="10342"/>
                    <a:pt x="1944" y="12734"/>
                    <a:pt x="633" y="13932"/>
                  </a:cubicBezTo>
                  <a:cubicBezTo>
                    <a:pt x="267" y="14279"/>
                    <a:pt x="52" y="14735"/>
                    <a:pt x="23" y="15235"/>
                  </a:cubicBezTo>
                  <a:cubicBezTo>
                    <a:pt x="1" y="15733"/>
                    <a:pt x="184" y="16212"/>
                    <a:pt x="511" y="16578"/>
                  </a:cubicBezTo>
                  <a:cubicBezTo>
                    <a:pt x="855" y="16944"/>
                    <a:pt x="1314" y="17156"/>
                    <a:pt x="1812" y="17188"/>
                  </a:cubicBezTo>
                  <a:cubicBezTo>
                    <a:pt x="1837" y="17189"/>
                    <a:pt x="1862" y="17190"/>
                    <a:pt x="1888" y="17190"/>
                  </a:cubicBezTo>
                  <a:cubicBezTo>
                    <a:pt x="2358" y="17190"/>
                    <a:pt x="2807" y="17017"/>
                    <a:pt x="3154" y="16700"/>
                  </a:cubicBezTo>
                  <a:cubicBezTo>
                    <a:pt x="3957" y="15946"/>
                    <a:pt x="4670" y="14950"/>
                    <a:pt x="5271" y="13729"/>
                  </a:cubicBezTo>
                  <a:cubicBezTo>
                    <a:pt x="5341" y="13588"/>
                    <a:pt x="5432" y="13476"/>
                    <a:pt x="5566" y="13393"/>
                  </a:cubicBezTo>
                  <a:cubicBezTo>
                    <a:pt x="5706" y="13302"/>
                    <a:pt x="5863" y="13259"/>
                    <a:pt x="6020" y="13259"/>
                  </a:cubicBezTo>
                  <a:cubicBezTo>
                    <a:pt x="6249" y="13259"/>
                    <a:pt x="6478" y="13352"/>
                    <a:pt x="6652" y="13527"/>
                  </a:cubicBezTo>
                  <a:cubicBezTo>
                    <a:pt x="6999" y="13881"/>
                    <a:pt x="7233" y="14308"/>
                    <a:pt x="7284" y="14410"/>
                  </a:cubicBezTo>
                  <a:lnTo>
                    <a:pt x="8951" y="20532"/>
                  </a:lnTo>
                  <a:cubicBezTo>
                    <a:pt x="9063" y="20971"/>
                    <a:pt x="9349" y="21337"/>
                    <a:pt x="9744" y="21560"/>
                  </a:cubicBezTo>
                  <a:cubicBezTo>
                    <a:pt x="9999" y="21708"/>
                    <a:pt x="10286" y="21785"/>
                    <a:pt x="10577" y="21785"/>
                  </a:cubicBezTo>
                  <a:cubicBezTo>
                    <a:pt x="10727" y="21785"/>
                    <a:pt x="10878" y="21764"/>
                    <a:pt x="11026" y="21723"/>
                  </a:cubicBezTo>
                  <a:cubicBezTo>
                    <a:pt x="11931" y="21479"/>
                    <a:pt x="12461" y="20544"/>
                    <a:pt x="12227" y="19648"/>
                  </a:cubicBezTo>
                  <a:lnTo>
                    <a:pt x="10303" y="13903"/>
                  </a:lnTo>
                  <a:lnTo>
                    <a:pt x="10303" y="13903"/>
                  </a:lnTo>
                  <a:cubicBezTo>
                    <a:pt x="11280" y="15184"/>
                    <a:pt x="13537" y="18396"/>
                    <a:pt x="14687" y="19922"/>
                  </a:cubicBezTo>
                  <a:cubicBezTo>
                    <a:pt x="14992" y="20300"/>
                    <a:pt x="15429" y="20532"/>
                    <a:pt x="15907" y="20564"/>
                  </a:cubicBezTo>
                  <a:cubicBezTo>
                    <a:pt x="15943" y="20566"/>
                    <a:pt x="15978" y="20567"/>
                    <a:pt x="16013" y="20567"/>
                  </a:cubicBezTo>
                  <a:cubicBezTo>
                    <a:pt x="16454" y="20567"/>
                    <a:pt x="16880" y="20397"/>
                    <a:pt x="17199" y="20085"/>
                  </a:cubicBezTo>
                  <a:cubicBezTo>
                    <a:pt x="17819" y="19485"/>
                    <a:pt x="17860" y="18469"/>
                    <a:pt x="17311" y="17767"/>
                  </a:cubicBezTo>
                  <a:lnTo>
                    <a:pt x="12734" y="12082"/>
                  </a:lnTo>
                  <a:lnTo>
                    <a:pt x="17504" y="16312"/>
                  </a:lnTo>
                  <a:cubicBezTo>
                    <a:pt x="17794" y="16543"/>
                    <a:pt x="18155" y="16673"/>
                    <a:pt x="18529" y="16673"/>
                  </a:cubicBezTo>
                  <a:cubicBezTo>
                    <a:pt x="18601" y="16673"/>
                    <a:pt x="18674" y="16668"/>
                    <a:pt x="18746" y="16658"/>
                  </a:cubicBezTo>
                  <a:cubicBezTo>
                    <a:pt x="19193" y="16607"/>
                    <a:pt x="19600" y="16373"/>
                    <a:pt x="19874" y="16017"/>
                  </a:cubicBezTo>
                  <a:cubicBezTo>
                    <a:pt x="20442" y="15284"/>
                    <a:pt x="20311" y="14218"/>
                    <a:pt x="19578" y="13637"/>
                  </a:cubicBezTo>
                  <a:cubicBezTo>
                    <a:pt x="18124" y="12458"/>
                    <a:pt x="15978" y="10688"/>
                    <a:pt x="14921" y="9793"/>
                  </a:cubicBezTo>
                  <a:lnTo>
                    <a:pt x="14921" y="9793"/>
                  </a:lnTo>
                  <a:lnTo>
                    <a:pt x="18531" y="9946"/>
                  </a:lnTo>
                  <a:cubicBezTo>
                    <a:pt x="18558" y="9947"/>
                    <a:pt x="18584" y="9948"/>
                    <a:pt x="18610" y="9948"/>
                  </a:cubicBezTo>
                  <a:cubicBezTo>
                    <a:pt x="19039" y="9948"/>
                    <a:pt x="19436" y="9797"/>
                    <a:pt x="19752" y="9509"/>
                  </a:cubicBezTo>
                  <a:cubicBezTo>
                    <a:pt x="20089" y="9204"/>
                    <a:pt x="20281" y="8787"/>
                    <a:pt x="20301" y="8328"/>
                  </a:cubicBezTo>
                  <a:cubicBezTo>
                    <a:pt x="20342" y="7403"/>
                    <a:pt x="19620" y="6610"/>
                    <a:pt x="18685" y="6558"/>
                  </a:cubicBezTo>
                  <a:cubicBezTo>
                    <a:pt x="18685" y="6558"/>
                    <a:pt x="18024" y="6539"/>
                    <a:pt x="17169" y="6497"/>
                  </a:cubicBezTo>
                  <a:cubicBezTo>
                    <a:pt x="16305" y="6458"/>
                    <a:pt x="15246" y="6417"/>
                    <a:pt x="14414" y="6388"/>
                  </a:cubicBezTo>
                  <a:cubicBezTo>
                    <a:pt x="13803" y="6356"/>
                    <a:pt x="13223" y="6122"/>
                    <a:pt x="12766" y="5726"/>
                  </a:cubicBezTo>
                  <a:lnTo>
                    <a:pt x="9044" y="0"/>
                  </a:lnTo>
                  <a:close/>
                </a:path>
              </a:pathLst>
            </a:custGeom>
            <a:solidFill>
              <a:srgbClr val="FFAF9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4" name="Google Shape;3496;p80">
              <a:extLst>
                <a:ext uri="{FF2B5EF4-FFF2-40B4-BE49-F238E27FC236}">
                  <a16:creationId xmlns:a16="http://schemas.microsoft.com/office/drawing/2014/main" id="{FE16080B-22ED-FB24-2546-FF439A83CD00}"/>
                </a:ext>
              </a:extLst>
            </p:cNvPr>
            <p:cNvSpPr/>
            <p:nvPr/>
          </p:nvSpPr>
          <p:spPr>
            <a:xfrm>
              <a:off x="6067500" y="579775"/>
              <a:ext cx="1021125" cy="486175"/>
            </a:xfrm>
            <a:custGeom>
              <a:avLst/>
              <a:gdLst/>
              <a:ahLst/>
              <a:cxnLst/>
              <a:rect l="l" t="t" r="r" b="b"/>
              <a:pathLst>
                <a:path w="40845" h="19447" extrusionOk="0">
                  <a:moveTo>
                    <a:pt x="1821" y="1"/>
                  </a:moveTo>
                  <a:lnTo>
                    <a:pt x="1" y="4863"/>
                  </a:lnTo>
                  <a:lnTo>
                    <a:pt x="18062" y="19446"/>
                  </a:lnTo>
                  <a:lnTo>
                    <a:pt x="39746" y="18897"/>
                  </a:lnTo>
                  <a:lnTo>
                    <a:pt x="40845" y="15104"/>
                  </a:lnTo>
                  <a:lnTo>
                    <a:pt x="19620" y="14950"/>
                  </a:lnTo>
                  <a:lnTo>
                    <a:pt x="182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5" name="Google Shape;3497;p80">
              <a:extLst>
                <a:ext uri="{FF2B5EF4-FFF2-40B4-BE49-F238E27FC236}">
                  <a16:creationId xmlns:a16="http://schemas.microsoft.com/office/drawing/2014/main" id="{3DC7FC2B-2D28-EECC-6245-152D7453A656}"/>
                </a:ext>
              </a:extLst>
            </p:cNvPr>
            <p:cNvSpPr/>
            <p:nvPr/>
          </p:nvSpPr>
          <p:spPr>
            <a:xfrm>
              <a:off x="6195400" y="433100"/>
              <a:ext cx="758750" cy="523250"/>
            </a:xfrm>
            <a:custGeom>
              <a:avLst/>
              <a:gdLst/>
              <a:ahLst/>
              <a:cxnLst/>
              <a:rect l="l" t="t" r="r" b="b"/>
              <a:pathLst>
                <a:path w="30350" h="20930" extrusionOk="0">
                  <a:moveTo>
                    <a:pt x="22265" y="0"/>
                  </a:moveTo>
                  <a:cubicBezTo>
                    <a:pt x="21967" y="0"/>
                    <a:pt x="21663" y="56"/>
                    <a:pt x="21367" y="173"/>
                  </a:cubicBezTo>
                  <a:lnTo>
                    <a:pt x="0" y="8623"/>
                  </a:lnTo>
                  <a:lnTo>
                    <a:pt x="14504" y="20808"/>
                  </a:lnTo>
                  <a:lnTo>
                    <a:pt x="30349" y="20930"/>
                  </a:lnTo>
                  <a:lnTo>
                    <a:pt x="24623" y="1760"/>
                  </a:lnTo>
                  <a:cubicBezTo>
                    <a:pt x="24298" y="683"/>
                    <a:pt x="23314" y="0"/>
                    <a:pt x="2226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6" name="Google Shape;3498;p80">
              <a:extLst>
                <a:ext uri="{FF2B5EF4-FFF2-40B4-BE49-F238E27FC236}">
                  <a16:creationId xmlns:a16="http://schemas.microsoft.com/office/drawing/2014/main" id="{B5DD8BA7-80C9-8CF9-4245-E087CF004DD2}"/>
                </a:ext>
              </a:extLst>
            </p:cNvPr>
            <p:cNvSpPr/>
            <p:nvPr/>
          </p:nvSpPr>
          <p:spPr>
            <a:xfrm>
              <a:off x="6514775" y="947175"/>
              <a:ext cx="448525" cy="128950"/>
            </a:xfrm>
            <a:custGeom>
              <a:avLst/>
              <a:gdLst/>
              <a:ahLst/>
              <a:cxnLst/>
              <a:rect l="l" t="t" r="r" b="b"/>
              <a:pathLst>
                <a:path w="17941" h="5158" extrusionOk="0">
                  <a:moveTo>
                    <a:pt x="17562" y="1"/>
                  </a:moveTo>
                  <a:lnTo>
                    <a:pt x="1526" y="184"/>
                  </a:lnTo>
                  <a:cubicBezTo>
                    <a:pt x="1362" y="184"/>
                    <a:pt x="1221" y="296"/>
                    <a:pt x="1179" y="447"/>
                  </a:cubicBezTo>
                  <a:lnTo>
                    <a:pt x="49" y="4699"/>
                  </a:lnTo>
                  <a:cubicBezTo>
                    <a:pt x="0" y="4892"/>
                    <a:pt x="122" y="5097"/>
                    <a:pt x="315" y="5146"/>
                  </a:cubicBezTo>
                  <a:cubicBezTo>
                    <a:pt x="345" y="5146"/>
                    <a:pt x="376" y="5158"/>
                    <a:pt x="406" y="5158"/>
                  </a:cubicBezTo>
                  <a:cubicBezTo>
                    <a:pt x="569" y="5158"/>
                    <a:pt x="711" y="5046"/>
                    <a:pt x="752" y="4882"/>
                  </a:cubicBezTo>
                  <a:lnTo>
                    <a:pt x="1809" y="906"/>
                  </a:lnTo>
                  <a:lnTo>
                    <a:pt x="17574" y="733"/>
                  </a:lnTo>
                  <a:cubicBezTo>
                    <a:pt x="17777" y="723"/>
                    <a:pt x="17940" y="560"/>
                    <a:pt x="17940" y="357"/>
                  </a:cubicBezTo>
                  <a:cubicBezTo>
                    <a:pt x="17928" y="164"/>
                    <a:pt x="17767" y="1"/>
                    <a:pt x="17574" y="1"/>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7" name="Google Shape;3499;p80">
              <a:extLst>
                <a:ext uri="{FF2B5EF4-FFF2-40B4-BE49-F238E27FC236}">
                  <a16:creationId xmlns:a16="http://schemas.microsoft.com/office/drawing/2014/main" id="{FD27B0F5-D3ED-ADAC-5818-0AAEABE25831}"/>
                </a:ext>
              </a:extLst>
            </p:cNvPr>
            <p:cNvSpPr/>
            <p:nvPr/>
          </p:nvSpPr>
          <p:spPr>
            <a:xfrm>
              <a:off x="6185275" y="639650"/>
              <a:ext cx="378025" cy="330200"/>
            </a:xfrm>
            <a:custGeom>
              <a:avLst/>
              <a:gdLst/>
              <a:ahLst/>
              <a:cxnLst/>
              <a:rect l="l" t="t" r="r" b="b"/>
              <a:pathLst>
                <a:path w="15121" h="13208" extrusionOk="0">
                  <a:moveTo>
                    <a:pt x="408" y="0"/>
                  </a:moveTo>
                  <a:cubicBezTo>
                    <a:pt x="306" y="0"/>
                    <a:pt x="205" y="44"/>
                    <a:pt x="132" y="129"/>
                  </a:cubicBezTo>
                  <a:cubicBezTo>
                    <a:pt x="0" y="281"/>
                    <a:pt x="10" y="505"/>
                    <a:pt x="161" y="637"/>
                  </a:cubicBezTo>
                  <a:lnTo>
                    <a:pt x="14472" y="13114"/>
                  </a:lnTo>
                  <a:cubicBezTo>
                    <a:pt x="14542" y="13175"/>
                    <a:pt x="14623" y="13207"/>
                    <a:pt x="14716" y="13207"/>
                  </a:cubicBezTo>
                  <a:cubicBezTo>
                    <a:pt x="14816" y="13207"/>
                    <a:pt x="14918" y="13166"/>
                    <a:pt x="14989" y="13085"/>
                  </a:cubicBezTo>
                  <a:cubicBezTo>
                    <a:pt x="15121" y="12931"/>
                    <a:pt x="15101" y="12699"/>
                    <a:pt x="14950" y="12565"/>
                  </a:cubicBezTo>
                  <a:lnTo>
                    <a:pt x="640" y="88"/>
                  </a:lnTo>
                  <a:cubicBezTo>
                    <a:pt x="572" y="29"/>
                    <a:pt x="490" y="0"/>
                    <a:pt x="408"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8" name="Google Shape;3500;p80">
              <a:extLst>
                <a:ext uri="{FF2B5EF4-FFF2-40B4-BE49-F238E27FC236}">
                  <a16:creationId xmlns:a16="http://schemas.microsoft.com/office/drawing/2014/main" id="{82F6378F-C25B-1CC3-43BC-9049E8444A34}"/>
                </a:ext>
              </a:extLst>
            </p:cNvPr>
            <p:cNvSpPr/>
            <p:nvPr/>
          </p:nvSpPr>
          <p:spPr>
            <a:xfrm>
              <a:off x="6514475" y="459625"/>
              <a:ext cx="261675" cy="503325"/>
            </a:xfrm>
            <a:custGeom>
              <a:avLst/>
              <a:gdLst/>
              <a:ahLst/>
              <a:cxnLst/>
              <a:rect l="l" t="t" r="r" b="b"/>
              <a:pathLst>
                <a:path w="10467" h="20133" extrusionOk="0">
                  <a:moveTo>
                    <a:pt x="10063" y="0"/>
                  </a:moveTo>
                  <a:cubicBezTo>
                    <a:pt x="9930" y="0"/>
                    <a:pt x="9801" y="70"/>
                    <a:pt x="9734" y="191"/>
                  </a:cubicBezTo>
                  <a:lnTo>
                    <a:pt x="93" y="18465"/>
                  </a:lnTo>
                  <a:cubicBezTo>
                    <a:pt x="0" y="18648"/>
                    <a:pt x="73" y="18863"/>
                    <a:pt x="244" y="18963"/>
                  </a:cubicBezTo>
                  <a:cubicBezTo>
                    <a:pt x="299" y="18991"/>
                    <a:pt x="357" y="19004"/>
                    <a:pt x="414" y="19004"/>
                  </a:cubicBezTo>
                  <a:cubicBezTo>
                    <a:pt x="546" y="19004"/>
                    <a:pt x="673" y="18933"/>
                    <a:pt x="745" y="18812"/>
                  </a:cubicBezTo>
                  <a:lnTo>
                    <a:pt x="8311" y="4462"/>
                  </a:lnTo>
                  <a:lnTo>
                    <a:pt x="3247" y="19644"/>
                  </a:lnTo>
                  <a:cubicBezTo>
                    <a:pt x="3185" y="19839"/>
                    <a:pt x="3286" y="20042"/>
                    <a:pt x="3478" y="20113"/>
                  </a:cubicBezTo>
                  <a:cubicBezTo>
                    <a:pt x="3510" y="20123"/>
                    <a:pt x="3552" y="20132"/>
                    <a:pt x="3591" y="20132"/>
                  </a:cubicBezTo>
                  <a:cubicBezTo>
                    <a:pt x="3744" y="20132"/>
                    <a:pt x="3886" y="20032"/>
                    <a:pt x="3937" y="19878"/>
                  </a:cubicBezTo>
                  <a:lnTo>
                    <a:pt x="10405" y="474"/>
                  </a:lnTo>
                  <a:cubicBezTo>
                    <a:pt x="10466" y="301"/>
                    <a:pt x="10374" y="108"/>
                    <a:pt x="10203" y="28"/>
                  </a:cubicBezTo>
                  <a:cubicBezTo>
                    <a:pt x="10157" y="9"/>
                    <a:pt x="10110" y="0"/>
                    <a:pt x="10063" y="0"/>
                  </a:cubicBezTo>
                  <a:close/>
                </a:path>
              </a:pathLst>
            </a:custGeom>
            <a:solidFill>
              <a:srgbClr val="275F8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9" name="Google Shape;3501;p80">
              <a:extLst>
                <a:ext uri="{FF2B5EF4-FFF2-40B4-BE49-F238E27FC236}">
                  <a16:creationId xmlns:a16="http://schemas.microsoft.com/office/drawing/2014/main" id="{42E8AE0A-1E2A-1723-23C4-FE23FC8B4647}"/>
                </a:ext>
              </a:extLst>
            </p:cNvPr>
            <p:cNvSpPr/>
            <p:nvPr/>
          </p:nvSpPr>
          <p:spPr>
            <a:xfrm>
              <a:off x="6183975" y="1281875"/>
              <a:ext cx="133175" cy="106350"/>
            </a:xfrm>
            <a:custGeom>
              <a:avLst/>
              <a:gdLst/>
              <a:ahLst/>
              <a:cxnLst/>
              <a:rect l="l" t="t" r="r" b="b"/>
              <a:pathLst>
                <a:path w="5327" h="4254" extrusionOk="0">
                  <a:moveTo>
                    <a:pt x="4001" y="1"/>
                  </a:moveTo>
                  <a:cubicBezTo>
                    <a:pt x="3875" y="1"/>
                    <a:pt x="3747" y="38"/>
                    <a:pt x="3630" y="117"/>
                  </a:cubicBezTo>
                  <a:cubicBezTo>
                    <a:pt x="2298" y="1074"/>
                    <a:pt x="1" y="3290"/>
                    <a:pt x="2583" y="4084"/>
                  </a:cubicBezTo>
                  <a:cubicBezTo>
                    <a:pt x="2964" y="4200"/>
                    <a:pt x="3284" y="4253"/>
                    <a:pt x="3553" y="4253"/>
                  </a:cubicBezTo>
                  <a:cubicBezTo>
                    <a:pt x="5326" y="4253"/>
                    <a:pt x="4867" y="1958"/>
                    <a:pt x="4638" y="545"/>
                  </a:cubicBezTo>
                  <a:cubicBezTo>
                    <a:pt x="4588" y="215"/>
                    <a:pt x="4304" y="1"/>
                    <a:pt x="4001" y="1"/>
                  </a:cubicBezTo>
                  <a:close/>
                </a:path>
              </a:pathLst>
            </a:custGeom>
            <a:solidFill>
              <a:srgbClr val="EB765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0" name="Google Shape;3502;p80">
              <a:extLst>
                <a:ext uri="{FF2B5EF4-FFF2-40B4-BE49-F238E27FC236}">
                  <a16:creationId xmlns:a16="http://schemas.microsoft.com/office/drawing/2014/main" id="{5BE352CE-7FD5-C339-1F6B-D4365BB0EBDD}"/>
                </a:ext>
              </a:extLst>
            </p:cNvPr>
            <p:cNvSpPr/>
            <p:nvPr/>
          </p:nvSpPr>
          <p:spPr>
            <a:xfrm>
              <a:off x="6098325" y="1169725"/>
              <a:ext cx="83925" cy="75725"/>
            </a:xfrm>
            <a:custGeom>
              <a:avLst/>
              <a:gdLst/>
              <a:ahLst/>
              <a:cxnLst/>
              <a:rect l="l" t="t" r="r" b="b"/>
              <a:pathLst>
                <a:path w="3357" h="3029" extrusionOk="0">
                  <a:moveTo>
                    <a:pt x="1667" y="1"/>
                  </a:moveTo>
                  <a:cubicBezTo>
                    <a:pt x="1305" y="1"/>
                    <a:pt x="941" y="132"/>
                    <a:pt x="659" y="405"/>
                  </a:cubicBezTo>
                  <a:cubicBezTo>
                    <a:pt x="49" y="984"/>
                    <a:pt x="0" y="1919"/>
                    <a:pt x="569" y="2561"/>
                  </a:cubicBezTo>
                  <a:cubicBezTo>
                    <a:pt x="868" y="2871"/>
                    <a:pt x="1263" y="3029"/>
                    <a:pt x="1659" y="3029"/>
                  </a:cubicBezTo>
                  <a:cubicBezTo>
                    <a:pt x="2029" y="3029"/>
                    <a:pt x="2400" y="2891"/>
                    <a:pt x="2695" y="2612"/>
                  </a:cubicBezTo>
                  <a:cubicBezTo>
                    <a:pt x="3324" y="2063"/>
                    <a:pt x="3356" y="1096"/>
                    <a:pt x="2775" y="486"/>
                  </a:cubicBezTo>
                  <a:cubicBezTo>
                    <a:pt x="2484" y="168"/>
                    <a:pt x="2076" y="1"/>
                    <a:pt x="1667" y="1"/>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01" name="Google Shape;3503;p80">
              <a:extLst>
                <a:ext uri="{FF2B5EF4-FFF2-40B4-BE49-F238E27FC236}">
                  <a16:creationId xmlns:a16="http://schemas.microsoft.com/office/drawing/2014/main" id="{0C483211-304A-0025-7FD5-5C324728603D}"/>
                </a:ext>
              </a:extLst>
            </p:cNvPr>
            <p:cNvSpPr/>
            <p:nvPr/>
          </p:nvSpPr>
          <p:spPr>
            <a:xfrm>
              <a:off x="6433925" y="1229725"/>
              <a:ext cx="83925" cy="75725"/>
            </a:xfrm>
            <a:custGeom>
              <a:avLst/>
              <a:gdLst/>
              <a:ahLst/>
              <a:cxnLst/>
              <a:rect l="l" t="t" r="r" b="b"/>
              <a:pathLst>
                <a:path w="3357" h="3029" extrusionOk="0">
                  <a:moveTo>
                    <a:pt x="1668" y="0"/>
                  </a:moveTo>
                  <a:cubicBezTo>
                    <a:pt x="1305" y="0"/>
                    <a:pt x="942" y="132"/>
                    <a:pt x="659" y="405"/>
                  </a:cubicBezTo>
                  <a:cubicBezTo>
                    <a:pt x="49" y="983"/>
                    <a:pt x="0" y="1920"/>
                    <a:pt x="569" y="2560"/>
                  </a:cubicBezTo>
                  <a:cubicBezTo>
                    <a:pt x="869" y="2871"/>
                    <a:pt x="1264" y="3029"/>
                    <a:pt x="1661" y="3029"/>
                  </a:cubicBezTo>
                  <a:cubicBezTo>
                    <a:pt x="2030" y="3029"/>
                    <a:pt x="2401" y="2891"/>
                    <a:pt x="2695" y="2611"/>
                  </a:cubicBezTo>
                  <a:cubicBezTo>
                    <a:pt x="3325" y="2062"/>
                    <a:pt x="3356" y="1095"/>
                    <a:pt x="2776" y="485"/>
                  </a:cubicBezTo>
                  <a:cubicBezTo>
                    <a:pt x="2485" y="167"/>
                    <a:pt x="2076" y="0"/>
                    <a:pt x="1668" y="0"/>
                  </a:cubicBezTo>
                  <a:close/>
                </a:path>
              </a:pathLst>
            </a:custGeom>
            <a:solidFill>
              <a:srgbClr val="0A26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8166082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ppt_x"/>
                                          </p:val>
                                        </p:tav>
                                        <p:tav tm="100000">
                                          <p:val>
                                            <p:strVal val="#ppt_x"/>
                                          </p:val>
                                        </p:tav>
                                      </p:tavLst>
                                    </p:anim>
                                    <p:anim calcmode="lin" valueType="num">
                                      <p:cBhvr additive="base">
                                        <p:cTn id="23"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fontScheme name="蓝色凝胶设计模板">
      <a:majorFont>
        <a:latin typeface="High Tower Text"/>
        <a:ea typeface="华文新魏"/>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蓝色凝胶设计模板 1">
        <a:dk1>
          <a:srgbClr val="003366"/>
        </a:dk1>
        <a:lt1>
          <a:srgbClr val="FFFFFF"/>
        </a:lt1>
        <a:dk2>
          <a:srgbClr val="0099FF"/>
        </a:dk2>
        <a:lt2>
          <a:srgbClr val="CCFFFF"/>
        </a:lt2>
        <a:accent1>
          <a:srgbClr val="3366CC"/>
        </a:accent1>
        <a:accent2>
          <a:srgbClr val="00B000"/>
        </a:accent2>
        <a:accent3>
          <a:srgbClr val="AACAF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蓝色凝胶设计模板 2">
        <a:dk1>
          <a:srgbClr val="777777"/>
        </a:dk1>
        <a:lt1>
          <a:srgbClr val="FFFFFF"/>
        </a:lt1>
        <a:dk2>
          <a:srgbClr val="999C8E"/>
        </a:dk2>
        <a:lt2>
          <a:srgbClr val="D1D1CB"/>
        </a:lt2>
        <a:accent1>
          <a:srgbClr val="658DA9"/>
        </a:accent1>
        <a:accent2>
          <a:srgbClr val="809EA8"/>
        </a:accent2>
        <a:accent3>
          <a:srgbClr val="CACBC6"/>
        </a:accent3>
        <a:accent4>
          <a:srgbClr val="DADADA"/>
        </a:accent4>
        <a:accent5>
          <a:srgbClr val="B8C5D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蓝色凝胶设计模板 3">
        <a:dk1>
          <a:srgbClr val="E6EAD8"/>
        </a:dk1>
        <a:lt1>
          <a:srgbClr val="F4F4E8"/>
        </a:lt1>
        <a:dk2>
          <a:srgbClr val="EAE9DE"/>
        </a:dk2>
        <a:lt2>
          <a:srgbClr val="969696"/>
        </a:lt2>
        <a:accent1>
          <a:srgbClr val="E68B2C"/>
        </a:accent1>
        <a:accent2>
          <a:srgbClr val="F2C977"/>
        </a:accent2>
        <a:accent3>
          <a:srgbClr val="F8F8F2"/>
        </a:accent3>
        <a:accent4>
          <a:srgbClr val="C4C8B8"/>
        </a:accent4>
        <a:accent5>
          <a:srgbClr val="F0C4AC"/>
        </a:accent5>
        <a:accent6>
          <a:srgbClr val="DBB66B"/>
        </a:accent6>
        <a:hlink>
          <a:srgbClr val="980000"/>
        </a:hlink>
        <a:folHlink>
          <a:srgbClr val="660000"/>
        </a:folHlink>
      </a:clrScheme>
      <a:clrMap bg1="lt1" tx1="dk1" bg2="lt2" tx2="dk2" accent1="accent1" accent2="accent2" accent3="accent3" accent4="accent4" accent5="accent5" accent6="accent6" hlink="hlink" folHlink="folHlink"/>
    </a:extraClrScheme>
    <a:extraClrScheme>
      <a:clrScheme name="蓝色凝胶设计模板 4">
        <a:dk1>
          <a:srgbClr val="6289D8"/>
        </a:dk1>
        <a:lt1>
          <a:srgbClr val="FFFFFF"/>
        </a:lt1>
        <a:dk2>
          <a:srgbClr val="99CCFF"/>
        </a:dk2>
        <a:lt2>
          <a:srgbClr val="969696"/>
        </a:lt2>
        <a:accent1>
          <a:srgbClr val="C7DABE"/>
        </a:accent1>
        <a:accent2>
          <a:srgbClr val="FF9966"/>
        </a:accent2>
        <a:accent3>
          <a:srgbClr val="FFFFFF"/>
        </a:accent3>
        <a:accent4>
          <a:srgbClr val="5374B8"/>
        </a:accent4>
        <a:accent5>
          <a:srgbClr val="E0EADB"/>
        </a:accent5>
        <a:accent6>
          <a:srgbClr val="E78A5C"/>
        </a:accent6>
        <a:hlink>
          <a:srgbClr val="A8451A"/>
        </a:hlink>
        <a:folHlink>
          <a:srgbClr val="996600"/>
        </a:folHlink>
      </a:clrScheme>
      <a:clrMap bg1="lt1" tx1="dk1" bg2="lt2" tx2="dk2" accent1="accent1" accent2="accent2" accent3="accent3" accent4="accent4" accent5="accent5" accent6="accent6" hlink="hlink" folHlink="folHlink"/>
    </a:extraClrScheme>
    <a:extraClrScheme>
      <a:clrScheme name="蓝色凝胶设计模板 5">
        <a:dk1>
          <a:srgbClr val="3E3E5C"/>
        </a:dk1>
        <a:lt1>
          <a:srgbClr val="FFFFFF"/>
        </a:lt1>
        <a:dk2>
          <a:srgbClr val="CCCCFF"/>
        </a:dk2>
        <a:lt2>
          <a:srgbClr val="FFFFFF"/>
        </a:lt2>
        <a:accent1>
          <a:srgbClr val="60597B"/>
        </a:accent1>
        <a:accent2>
          <a:srgbClr val="6666FF"/>
        </a:accent2>
        <a:accent3>
          <a:srgbClr val="E2E2FF"/>
        </a:accent3>
        <a:accent4>
          <a:srgbClr val="DADADA"/>
        </a:accent4>
        <a:accent5>
          <a:srgbClr val="B6B5BF"/>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6">
        <a:dk1>
          <a:srgbClr val="81DEFF"/>
        </a:dk1>
        <a:lt1>
          <a:srgbClr val="FFFFFF"/>
        </a:lt1>
        <a:dk2>
          <a:srgbClr val="CCECFF"/>
        </a:dk2>
        <a:lt2>
          <a:srgbClr val="808080"/>
        </a:lt2>
        <a:accent1>
          <a:srgbClr val="0099CC"/>
        </a:accent1>
        <a:accent2>
          <a:srgbClr val="CCCCFF"/>
        </a:accent2>
        <a:accent3>
          <a:srgbClr val="FFFFFF"/>
        </a:accent3>
        <a:accent4>
          <a:srgbClr val="6DBDDA"/>
        </a:accent4>
        <a:accent5>
          <a:srgbClr val="AACAE2"/>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
      <a:clrScheme name="蓝色凝胶设计模板 7">
        <a:dk1>
          <a:srgbClr val="777777"/>
        </a:dk1>
        <a:lt1>
          <a:srgbClr val="FFFFFF"/>
        </a:lt1>
        <a:dk2>
          <a:srgbClr val="FFFFD9"/>
        </a:dk2>
        <a:lt2>
          <a:srgbClr val="EAEAEA"/>
        </a:lt2>
        <a:accent1>
          <a:srgbClr val="0099CC"/>
        </a:accent1>
        <a:accent2>
          <a:srgbClr val="33CCCC"/>
        </a:accent2>
        <a:accent3>
          <a:srgbClr val="FFFFE9"/>
        </a:accent3>
        <a:accent4>
          <a:srgbClr val="DADADA"/>
        </a:accent4>
        <a:accent5>
          <a:srgbClr val="AACAE2"/>
        </a:accent5>
        <a:accent6>
          <a:srgbClr val="2DB9B9"/>
        </a:accent6>
        <a:hlink>
          <a:srgbClr val="FFCC66"/>
        </a:hlink>
        <a:folHlink>
          <a:srgbClr val="CCFFFF"/>
        </a:folHlink>
      </a:clrScheme>
      <a:clrMap bg1="dk2" tx1="lt1" bg2="dk1" tx2="lt2" accent1="accent1" accent2="accent2" accent3="accent3" accent4="accent4" accent5="accent5" accent6="accent6" hlink="hlink" folHlink="folHlink"/>
    </a:extraClrScheme>
    <a:extraClrScheme>
      <a:clrScheme name="蓝色凝胶设计模板 8">
        <a:dk1>
          <a:srgbClr val="969696"/>
        </a:dk1>
        <a:lt1>
          <a:srgbClr val="FFFFFF"/>
        </a:lt1>
        <a:dk2>
          <a:srgbClr val="DDDDDD"/>
        </a:dk2>
        <a:lt2>
          <a:srgbClr val="333333"/>
        </a:lt2>
        <a:accent1>
          <a:srgbClr val="EAEAEA"/>
        </a:accent1>
        <a:accent2>
          <a:srgbClr val="808080"/>
        </a:accent2>
        <a:accent3>
          <a:srgbClr val="FFFFFF"/>
        </a:accent3>
        <a:accent4>
          <a:srgbClr val="7F7F7F"/>
        </a:accent4>
        <a:accent5>
          <a:srgbClr val="F3F3F3"/>
        </a:accent5>
        <a:accent6>
          <a:srgbClr val="737373"/>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蓝色凝胶设计模板 9">
        <a:dk1>
          <a:srgbClr val="5886B4"/>
        </a:dk1>
        <a:lt1>
          <a:srgbClr val="FFFFFF"/>
        </a:lt1>
        <a:dk2>
          <a:srgbClr val="CDF1FF"/>
        </a:dk2>
        <a:lt2>
          <a:srgbClr val="808080"/>
        </a:lt2>
        <a:accent1>
          <a:srgbClr val="BBE0E3"/>
        </a:accent1>
        <a:accent2>
          <a:srgbClr val="333399"/>
        </a:accent2>
        <a:accent3>
          <a:srgbClr val="FFFFFF"/>
        </a:accent3>
        <a:accent4>
          <a:srgbClr val="4A7299"/>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蓝色凝胶设计模板 10">
        <a:dk1>
          <a:srgbClr val="5886B4"/>
        </a:dk1>
        <a:lt1>
          <a:srgbClr val="F4F4E8"/>
        </a:lt1>
        <a:dk2>
          <a:srgbClr val="00AAE6"/>
        </a:dk2>
        <a:lt2>
          <a:srgbClr val="808080"/>
        </a:lt2>
        <a:accent1>
          <a:srgbClr val="D0E2F5"/>
        </a:accent1>
        <a:accent2>
          <a:srgbClr val="6699CC"/>
        </a:accent2>
        <a:accent3>
          <a:srgbClr val="F8F8F2"/>
        </a:accent3>
        <a:accent4>
          <a:srgbClr val="4A7299"/>
        </a:accent4>
        <a:accent5>
          <a:srgbClr val="E4EEF9"/>
        </a:accent5>
        <a:accent6>
          <a:srgbClr val="5C8AB9"/>
        </a:accent6>
        <a:hlink>
          <a:srgbClr val="FF6600"/>
        </a:hlink>
        <a:folHlink>
          <a:srgbClr val="993300"/>
        </a:folHlink>
      </a:clrScheme>
      <a:clrMap bg1="lt1" tx1="dk1" bg2="lt2" tx2="dk2" accent1="accent1" accent2="accent2" accent3="accent3" accent4="accent4" accent5="accent5" accent6="accent6" hlink="hlink" folHlink="folHlink"/>
    </a:extraClrScheme>
    <a:extraClrScheme>
      <a:clrScheme name="蓝色凝胶设计模板 11">
        <a:dk1>
          <a:srgbClr val="005A58"/>
        </a:dk1>
        <a:lt1>
          <a:srgbClr val="FFFFFF"/>
        </a:lt1>
        <a:dk2>
          <a:srgbClr val="0099CC"/>
        </a:dk2>
        <a:lt2>
          <a:srgbClr val="CCECFF"/>
        </a:lt2>
        <a:accent1>
          <a:srgbClr val="005EAC"/>
        </a:accent1>
        <a:accent2>
          <a:srgbClr val="6D6FC7"/>
        </a:accent2>
        <a:accent3>
          <a:srgbClr val="AACAE2"/>
        </a:accent3>
        <a:accent4>
          <a:srgbClr val="DADADA"/>
        </a:accent4>
        <a:accent5>
          <a:srgbClr val="AAB6D2"/>
        </a:accent5>
        <a:accent6>
          <a:srgbClr val="6264B4"/>
        </a:accent6>
        <a:hlink>
          <a:srgbClr val="99CCFF"/>
        </a:hlink>
        <a:folHlink>
          <a:srgbClr val="CCCCFF"/>
        </a:folHlink>
      </a:clrScheme>
      <a:clrMap bg1="dk2" tx1="lt1" bg2="dk1" tx2="lt2" accent1="accent1" accent2="accent2" accent3="accent3" accent4="accent4" accent5="accent5" accent6="accent6" hlink="hlink" folHlink="folHlink"/>
    </a:extraClrScheme>
    <a:extraClrScheme>
      <a:clrScheme name="蓝色凝胶设计模板 12">
        <a:dk1>
          <a:srgbClr val="336699"/>
        </a:dk1>
        <a:lt1>
          <a:srgbClr val="FFFFFF"/>
        </a:lt1>
        <a:dk2>
          <a:srgbClr val="99CCFF"/>
        </a:dk2>
        <a:lt2>
          <a:srgbClr val="E3EBF1"/>
        </a:lt2>
        <a:accent1>
          <a:srgbClr val="003399"/>
        </a:accent1>
        <a:accent2>
          <a:srgbClr val="457A8B"/>
        </a:accent2>
        <a:accent3>
          <a:srgbClr val="CAE2FF"/>
        </a:accent3>
        <a:accent4>
          <a:srgbClr val="DADADA"/>
        </a:accent4>
        <a:accent5>
          <a:srgbClr val="AAADCA"/>
        </a:accent5>
        <a:accent6>
          <a:srgbClr val="3E6E7D"/>
        </a:accent6>
        <a:hlink>
          <a:srgbClr val="66CCFF"/>
        </a:hlink>
        <a:folHlink>
          <a:srgbClr val="CCECFF"/>
        </a:folHlink>
      </a:clrScheme>
      <a:clrMap bg1="dk2" tx1="lt1" bg2="dk1" tx2="lt2" accent1="accent1" accent2="accent2" accent3="accent3" accent4="accent4" accent5="accent5" accent6="accent6" hlink="hlink" folHlink="folHlink"/>
    </a:extraClrScheme>
    <a:extraClrScheme>
      <a:clrScheme name="蓝色凝胶设计模板 13">
        <a:dk1>
          <a:srgbClr val="003366"/>
        </a:dk1>
        <a:lt1>
          <a:srgbClr val="CCFFFF"/>
        </a:lt1>
        <a:dk2>
          <a:srgbClr val="6699FF"/>
        </a:dk2>
        <a:lt2>
          <a:srgbClr val="0785DB"/>
        </a:lt2>
        <a:accent1>
          <a:srgbClr val="4B78D3"/>
        </a:accent1>
        <a:accent2>
          <a:srgbClr val="00B000"/>
        </a:accent2>
        <a:accent3>
          <a:srgbClr val="B8CAFF"/>
        </a:accent3>
        <a:accent4>
          <a:srgbClr val="AEDADA"/>
        </a:accent4>
        <a:accent5>
          <a:srgbClr val="B1BEE6"/>
        </a:accent5>
        <a:accent6>
          <a:srgbClr val="009F00"/>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蓝色凝胶设计模板 14">
        <a:dk1>
          <a:srgbClr val="81DEFF"/>
        </a:dk1>
        <a:lt1>
          <a:srgbClr val="FFFFFF"/>
        </a:lt1>
        <a:dk2>
          <a:srgbClr val="CCECFF"/>
        </a:dk2>
        <a:lt2>
          <a:srgbClr val="808080"/>
        </a:lt2>
        <a:accent1>
          <a:srgbClr val="0B6FC1"/>
        </a:accent1>
        <a:accent2>
          <a:srgbClr val="CCCCFF"/>
        </a:accent2>
        <a:accent3>
          <a:srgbClr val="FFFFFF"/>
        </a:accent3>
        <a:accent4>
          <a:srgbClr val="6DBDDA"/>
        </a:accent4>
        <a:accent5>
          <a:srgbClr val="AABBDD"/>
        </a:accent5>
        <a:accent6>
          <a:srgbClr val="B9B9E7"/>
        </a:accent6>
        <a:hlink>
          <a:srgbClr val="3333CC"/>
        </a:hlink>
        <a:folHlink>
          <a:srgbClr val="CCCC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iteracy Subject for Pre-K: Holding a Pencil, Marker or Crayon Correctly by Slidesgo">
  <a:themeElements>
    <a:clrScheme name="Simple Light">
      <a:dk1>
        <a:srgbClr val="DADAFC"/>
      </a:dk1>
      <a:lt1>
        <a:srgbClr val="8B8AF7"/>
      </a:lt1>
      <a:dk2>
        <a:srgbClr val="9CDDCC"/>
      </a:dk2>
      <a:lt2>
        <a:srgbClr val="FAA989"/>
      </a:lt2>
      <a:accent1>
        <a:srgbClr val="5453CC"/>
      </a:accent1>
      <a:accent2>
        <a:srgbClr val="FF5D72"/>
      </a:accent2>
      <a:accent3>
        <a:srgbClr val="250E0B"/>
      </a:accent3>
      <a:accent4>
        <a:srgbClr val="FAECD2"/>
      </a:accent4>
      <a:accent5>
        <a:srgbClr val="FFC763"/>
      </a:accent5>
      <a:accent6>
        <a:srgbClr val="FFFFFD"/>
      </a:accent6>
      <a:hlink>
        <a:srgbClr val="250E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ztwlrok">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1125</Words>
  <Application>Microsoft Office PowerPoint</Application>
  <PresentationFormat>Widescreen</PresentationFormat>
  <Paragraphs>136</Paragraphs>
  <Slides>19</Slides>
  <Notes>14</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19</vt:i4>
      </vt:variant>
    </vt:vector>
  </HeadingPairs>
  <TitlesOfParts>
    <vt:vector size="49" baseType="lpstr">
      <vt:lpstr>微软雅黑</vt:lpstr>
      <vt:lpstr>宋体</vt:lpstr>
      <vt:lpstr>.VnTime</vt:lpstr>
      <vt:lpstr>Aa粗圆 (非商业使用)</vt:lpstr>
      <vt:lpstr>Arial</vt:lpstr>
      <vt:lpstr>Calibri</vt:lpstr>
      <vt:lpstr>等线</vt:lpstr>
      <vt:lpstr>等线 Light</vt:lpstr>
      <vt:lpstr>FZMiaoWuS-GB</vt:lpstr>
      <vt:lpstr>High Tower Text</vt:lpstr>
      <vt:lpstr>楷体_GB2312</vt:lpstr>
      <vt:lpstr>Modak</vt:lpstr>
      <vt:lpstr>Nunito</vt:lpstr>
      <vt:lpstr>华文新魏</vt:lpstr>
      <vt:lpstr>华文中宋</vt:lpstr>
      <vt:lpstr>Times New Roman</vt:lpstr>
      <vt:lpstr>Wingdings</vt:lpstr>
      <vt:lpstr>zihun35hao-jindianyahei</vt:lpstr>
      <vt:lpstr>义启小魏楷</vt:lpstr>
      <vt:lpstr>字魂27号-布丁体</vt:lpstr>
      <vt:lpstr>字魂58号-创中黑</vt:lpstr>
      <vt:lpstr>字魂59号-创粗黑</vt:lpstr>
      <vt:lpstr>小考拉体</vt:lpstr>
      <vt:lpstr>Office 主题​​</vt:lpstr>
      <vt:lpstr>千图网海量PPT模板www.58pic.com</vt:lpstr>
      <vt:lpstr>1_Office 主题​​</vt:lpstr>
      <vt:lpstr>1_Literacy Subject for Pre-K: Holding a Pencil, Marker or Crayon Correctly by Slidesgo</vt:lpstr>
      <vt:lpstr>第一PPT，www.1ppt.com</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cp:revision>
  <dcterms:created xsi:type="dcterms:W3CDTF">2023-12-23T05:01:34Z</dcterms:created>
  <dcterms:modified xsi:type="dcterms:W3CDTF">2026-01-22T07:49:17Z</dcterms:modified>
</cp:coreProperties>
</file>